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8D29-A6A7-43AB-AED9-3B5DEC6E9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Roof  top  space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D9179-9A92-4F5E-AC8E-1E336E25B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COWORKING SPACE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074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979D-ABC8-4DED-B991-5D29CED1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Project idea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2120-0A58-44C1-BB71-32FC6FA8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Web page for coworking space renting company</a:t>
            </a:r>
          </a:p>
          <a:p>
            <a:pPr marL="4572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9494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C26A-218E-4290-AD8C-AF31E73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Communication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2BF4-7666-4530-85CB-5B791470E0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/>
              <a:t>Git hub repository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0E6FB-0C8A-4C28-97AF-4212CE777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/>
              <a:t>Trello for project management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73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B83A-A603-4FCC-A71C-FA93AFA7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Project stages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A475-0BA9-4FFA-8F87-7A6E373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Find appropriate Bootstrap template</a:t>
            </a:r>
          </a:p>
          <a:p>
            <a:r>
              <a:rPr lang="lv-LV" dirty="0"/>
              <a:t>Basic layout template on paper</a:t>
            </a:r>
          </a:p>
          <a:p>
            <a:r>
              <a:rPr lang="lv-LV"/>
              <a:t>Adjust sections </a:t>
            </a:r>
            <a:r>
              <a:rPr lang="lv-LV" dirty="0"/>
              <a:t>for our needs</a:t>
            </a:r>
          </a:p>
          <a:p>
            <a:r>
              <a:rPr lang="lv-LV" dirty="0"/>
              <a:t>Modify styling, using classes</a:t>
            </a:r>
          </a:p>
          <a:p>
            <a:r>
              <a:rPr lang="lv-LV" dirty="0"/>
              <a:t>Create contact form and connect it to SQL table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00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7F2-773C-4593-B9E9-06A3BDE3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31FA-2863-4C4D-A2A2-ACA04BA0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Modern, stylish design</a:t>
            </a:r>
          </a:p>
          <a:p>
            <a:r>
              <a:rPr lang="lv-LV" dirty="0"/>
              <a:t>Responsive for all kind of devices</a:t>
            </a:r>
          </a:p>
          <a:p>
            <a:r>
              <a:rPr lang="lv-LV" dirty="0"/>
              <a:t>Contact form sending input data to SQL table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24604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</TotalTime>
  <Words>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Roof  top  space</vt:lpstr>
      <vt:lpstr>Project idea</vt:lpstr>
      <vt:lpstr>Communication</vt:lpstr>
      <vt:lpstr>Project stages</vt:lpstr>
      <vt:lpstr>Main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Roof  top  space</dc:title>
  <dc:creator>Inese Krole</dc:creator>
  <cp:lastModifiedBy>Inese Krole</cp:lastModifiedBy>
  <cp:revision>2</cp:revision>
  <dcterms:created xsi:type="dcterms:W3CDTF">2022-04-19T06:46:50Z</dcterms:created>
  <dcterms:modified xsi:type="dcterms:W3CDTF">2022-04-19T07:23:15Z</dcterms:modified>
</cp:coreProperties>
</file>