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A3C8A-0B33-EEDE-2353-AB238F6D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29" y="233082"/>
            <a:ext cx="6873240" cy="1600200"/>
          </a:xfrm>
        </p:spPr>
        <p:txBody>
          <a:bodyPr/>
          <a:lstStyle/>
          <a:p>
            <a:r>
              <a:rPr lang="es-MX" dirty="0"/>
              <a:t>Proyecto final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25A87E-E510-B792-7FEF-8648743E5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929" y="2196352"/>
            <a:ext cx="5316071" cy="3094485"/>
          </a:xfrm>
        </p:spPr>
        <p:txBody>
          <a:bodyPr>
            <a:normAutofit/>
          </a:bodyPr>
          <a:lstStyle/>
          <a:p>
            <a:r>
              <a:rPr lang="es-MX" sz="2400" dirty="0"/>
              <a:t>Limpieza de datos:</a:t>
            </a:r>
          </a:p>
          <a:p>
            <a:pPr marL="285750" indent="-285750">
              <a:buFontTx/>
              <a:buChar char="-"/>
            </a:pPr>
            <a:r>
              <a:rPr lang="es-MX" dirty="0"/>
              <a:t>Se remplazaron en </a:t>
            </a:r>
            <a:r>
              <a:rPr lang="es-MX" dirty="0" err="1"/>
              <a:t>MInGiift</a:t>
            </a:r>
            <a:r>
              <a:rPr lang="es-MX" dirty="0"/>
              <a:t> los valores </a:t>
            </a:r>
            <a:r>
              <a:rPr lang="es-MX" dirty="0" err="1"/>
              <a:t>nan</a:t>
            </a:r>
            <a:r>
              <a:rPr lang="es-MX" dirty="0"/>
              <a:t> por 0.</a:t>
            </a:r>
          </a:p>
          <a:p>
            <a:pPr marL="285750" indent="-285750">
              <a:buFontTx/>
              <a:buChar char="-"/>
            </a:pPr>
            <a:r>
              <a:rPr lang="es-MX" dirty="0"/>
              <a:t>En </a:t>
            </a:r>
            <a:r>
              <a:rPr lang="es-MX" dirty="0" err="1"/>
              <a:t>MaxGift</a:t>
            </a:r>
            <a:r>
              <a:rPr lang="es-MX" dirty="0"/>
              <a:t> y </a:t>
            </a:r>
            <a:r>
              <a:rPr lang="es-MX" dirty="0" err="1"/>
              <a:t>TotalGIft</a:t>
            </a:r>
            <a:r>
              <a:rPr lang="es-MX" dirty="0"/>
              <a:t> se remplazó por la media de los datos.</a:t>
            </a:r>
          </a:p>
          <a:p>
            <a:pPr marL="285750" indent="-285750">
              <a:buFontTx/>
              <a:buChar char="-"/>
            </a:pPr>
            <a:r>
              <a:rPr lang="es-MX" dirty="0"/>
              <a:t>Para las demás variables numéricas se utilizó un imputador.</a:t>
            </a:r>
          </a:p>
          <a:p>
            <a:r>
              <a:rPr lang="es-MX" sz="2400" dirty="0"/>
              <a:t>Modelos:</a:t>
            </a:r>
          </a:p>
          <a:p>
            <a:pPr marL="285750" indent="-285750">
              <a:buFontTx/>
              <a:buChar char="-"/>
            </a:pPr>
            <a:r>
              <a:rPr lang="es-MX" dirty="0" err="1"/>
              <a:t>XGBoost</a:t>
            </a:r>
            <a:endParaRPr lang="es-MX" dirty="0"/>
          </a:p>
          <a:p>
            <a:pPr marL="285750" indent="-285750">
              <a:buFontTx/>
              <a:buChar char="-"/>
            </a:pPr>
            <a:r>
              <a:rPr lang="es-MX" dirty="0" err="1"/>
              <a:t>DecisionTree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90DC04-24AD-709C-837E-A5AFC0F37DFA}"/>
              </a:ext>
            </a:extLst>
          </p:cNvPr>
          <p:cNvSpPr txBox="1"/>
          <p:nvPr/>
        </p:nvSpPr>
        <p:spPr>
          <a:xfrm>
            <a:off x="6360459" y="2091846"/>
            <a:ext cx="53160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Conclusiones:</a:t>
            </a:r>
          </a:p>
          <a:p>
            <a:r>
              <a:rPr lang="es-MX" sz="1600" dirty="0"/>
              <a:t>Se consiguió un </a:t>
            </a:r>
            <a:r>
              <a:rPr lang="es-MX" sz="1600" dirty="0" err="1"/>
              <a:t>Operating</a:t>
            </a:r>
            <a:r>
              <a:rPr lang="es-MX" sz="1600" dirty="0"/>
              <a:t> Surplus de $11,238,075 y un total de expenses de $3,050,000 tomando en cuenta que se contactaron 200,000 donantes.  Pudo haber mejoras tanto en la definición del modelo como en la limpieza de datos para aumentar el </a:t>
            </a:r>
            <a:r>
              <a:rPr lang="es-MX" sz="1600" dirty="0" err="1"/>
              <a:t>Operating</a:t>
            </a:r>
            <a:r>
              <a:rPr lang="es-MX" sz="1600" dirty="0"/>
              <a:t> Surplus y reducir </a:t>
            </a:r>
            <a:r>
              <a:rPr lang="es-MX" sz="1600"/>
              <a:t>los Expenses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841736565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14</TotalTime>
  <Words>94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Estela de condensación</vt:lpstr>
      <vt:lpstr>Proyecto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Iker Ledesma Duran</dc:creator>
  <cp:lastModifiedBy>Iker Ledesma Duran</cp:lastModifiedBy>
  <cp:revision>1</cp:revision>
  <dcterms:created xsi:type="dcterms:W3CDTF">2022-12-02T17:58:49Z</dcterms:created>
  <dcterms:modified xsi:type="dcterms:W3CDTF">2022-12-02T18:13:39Z</dcterms:modified>
</cp:coreProperties>
</file>