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4"/>
    <p:restoredTop sz="94655"/>
  </p:normalViewPr>
  <p:slideViewPr>
    <p:cSldViewPr snapToGrid="0" snapToObjects="1">
      <p:cViewPr varScale="1">
        <p:scale>
          <a:sx n="117" d="100"/>
          <a:sy n="117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6F951-1935-E44C-9F32-4032E66FEF20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1D14F-4993-DA41-B9DD-7FF4718A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1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1D14F-4993-DA41-B9DD-7FF4718AD3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0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67E5E-D2CE-E848-8AF7-879C1873C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52BD5-AE66-334E-BDBC-44143C3AA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0256F-BFE3-B645-A4E9-6861CCE6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664-7CB1-F34E-AB0A-F49EF7FDEE0F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FC69-2301-144D-A7DA-6A95CDD9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6481A-9838-DA49-B1EA-DDDFE676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DD94-FA70-064A-BB30-65338C8E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6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2074-72FB-A044-9740-1B5AF382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2D0A1-E10D-C648-B20A-2904562BF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82B54-60AE-1B43-91ED-5FC4B3FF7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664-7CB1-F34E-AB0A-F49EF7FDEE0F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70B84-EC98-F04B-A02E-AD86D596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71C07-0F06-814C-897B-FDE10F2F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DD94-FA70-064A-BB30-65338C8E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9068E6-CDBA-CE40-AB0B-F20BB710A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7059D-1B49-F34E-AC2B-D836C607C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03381-CC46-154D-BFA1-72E157296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664-7CB1-F34E-AB0A-F49EF7FDEE0F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00F4-5CAE-A140-AEC1-711A4921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3DEE6-C979-7C4A-AADA-C34EA1445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DD94-FA70-064A-BB30-65338C8E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7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2AA5-0415-B143-8EBF-0272E620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C1F70-CB71-824A-86AF-BBD9DCBA6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3AC47-C772-ED4D-BCA2-3E32E822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664-7CB1-F34E-AB0A-F49EF7FDEE0F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36313-7993-954D-8319-6F5332E8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BE7CD-104E-6A49-8AD2-D2458784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DD94-FA70-064A-BB30-65338C8E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4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A9CC-0F45-D947-96E0-B87C753B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10EFF-5F7A-D240-BDC3-07A499C83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9117-28B9-9F47-92C2-8CB2586B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664-7CB1-F34E-AB0A-F49EF7FDEE0F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49C10-6F51-D949-BD18-9269A728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FC651-08D1-A147-8DF6-08196550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DD94-FA70-064A-BB30-65338C8E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8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823C-1C56-9644-AF9E-0EC396C6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FF305-8378-AC46-9E96-A2A0C07E3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DF6E9-FB73-524F-AE87-A1231E2AF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424EF-197A-8E49-ADBA-7FFFB8AAD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664-7CB1-F34E-AB0A-F49EF7FDEE0F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04BEE-3C0F-9946-8CB0-6744DFF5E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63AAD-EE25-214C-8FFD-C8CE9B05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DD94-FA70-064A-BB30-65338C8E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9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87DB2-1FF9-8E4C-BDDC-9BFEA186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10D6D-8AD4-4A4E-A2C5-C85E8E661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8343E-1C5C-C04D-A2D6-7F2ECF594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9A7437-73AF-DC40-99E7-74D6B4E00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80C3B-4A3F-7640-8600-3CAEFC33F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D7C3A9-F350-D045-8CAB-A0985CE52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664-7CB1-F34E-AB0A-F49EF7FDEE0F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1801A-095E-7A48-BBFC-1E0DA434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3B265F-5F40-6041-9D72-CAA214A1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DD94-FA70-064A-BB30-65338C8E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1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685AD-7E50-1B4F-ADBF-0F6B2F0D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1B805-FB49-6E48-B4BB-11C30008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664-7CB1-F34E-AB0A-F49EF7FDEE0F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E57DE-4719-E14C-B2AC-937A17EC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B8C4C-D407-D049-A4D7-91149F80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DD94-FA70-064A-BB30-65338C8E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91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5E0F17-C316-A144-9A73-6FB92B57A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664-7CB1-F34E-AB0A-F49EF7FDEE0F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E1FC9-5602-4B48-83D2-325D7A33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B3B88-81A0-B54E-8BDD-41D39414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DD94-FA70-064A-BB30-65338C8E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1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E7C3-0E86-D04E-A5E0-037DEE7F6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F7B8-1536-854E-AE22-41128B9FB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09A9A-033D-A34A-B737-316D6622A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8E860-5A94-5441-B201-6BD5E2BB9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664-7CB1-F34E-AB0A-F49EF7FDEE0F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1C44A-0BCD-E34B-9DA5-4B5841AE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DB251-7A0E-2042-B79B-0C7B2996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DD94-FA70-064A-BB30-65338C8E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91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6E9C-22F9-504D-A420-836CB812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675DAA-0481-224A-9B11-2E2B66BFCA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CD9F5-E48A-B64B-B9E3-130F5FF47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9A20A-867F-BF4E-B0CD-D8F94F1D7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3664-7CB1-F34E-AB0A-F49EF7FDEE0F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24A5C-D03A-254D-9ECE-2BD4ADA43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584B7-6434-5540-95A9-C59C89E2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DD94-FA70-064A-BB30-65338C8E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9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A52CB-0208-CD49-93E4-FAD874D4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F0357-2AAD-2442-B1A1-78757A5A7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8637F-BC76-F645-89ED-631D30278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E3664-7CB1-F34E-AB0A-F49EF7FDEE0F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0F172-62EC-2C49-A5B1-0B635C5A2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A6DF2-198A-0F44-A778-319A824DB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CDD94-FA70-064A-BB30-65338C8E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3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E07B5CE-E56B-2443-9610-B4014704844F}"/>
              </a:ext>
            </a:extLst>
          </p:cNvPr>
          <p:cNvCxnSpPr/>
          <p:nvPr/>
        </p:nvCxnSpPr>
        <p:spPr>
          <a:xfrm>
            <a:off x="5210252" y="1537437"/>
            <a:ext cx="0" cy="20026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235FA96-5577-2D42-B8EB-E550088A361F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2777438" y="3109841"/>
            <a:ext cx="2565553" cy="9702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B2A10E0-6B81-4649-8309-11D89D0A6B81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4428748" y="3109841"/>
            <a:ext cx="914243" cy="9702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5B4731-415D-0E41-B5BB-337A0B90BA77}"/>
              </a:ext>
            </a:extLst>
          </p:cNvPr>
          <p:cNvCxnSpPr/>
          <p:nvPr/>
        </p:nvCxnSpPr>
        <p:spPr>
          <a:xfrm>
            <a:off x="3398520" y="1545298"/>
            <a:ext cx="0" cy="20026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71D1D77-9BAC-6544-BDDD-9FF2842018F9}"/>
              </a:ext>
            </a:extLst>
          </p:cNvPr>
          <p:cNvSpPr/>
          <p:nvPr/>
        </p:nvSpPr>
        <p:spPr>
          <a:xfrm>
            <a:off x="1261876" y="1892808"/>
            <a:ext cx="6135617" cy="1655064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CEEAFDF-0984-414E-97E1-A1B5D111539F}"/>
              </a:ext>
            </a:extLst>
          </p:cNvPr>
          <p:cNvSpPr/>
          <p:nvPr/>
        </p:nvSpPr>
        <p:spPr>
          <a:xfrm>
            <a:off x="146304" y="2441448"/>
            <a:ext cx="539496" cy="539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101C48-8141-AE4D-9CD0-22C3EC18B748}"/>
              </a:ext>
            </a:extLst>
          </p:cNvPr>
          <p:cNvSpPr/>
          <p:nvPr/>
        </p:nvSpPr>
        <p:spPr>
          <a:xfrm>
            <a:off x="4495800" y="2002536"/>
            <a:ext cx="539496" cy="539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FEBB52-DF1D-4F4D-B5BB-5A3111BA9B5F}"/>
              </a:ext>
            </a:extLst>
          </p:cNvPr>
          <p:cNvSpPr/>
          <p:nvPr/>
        </p:nvSpPr>
        <p:spPr>
          <a:xfrm>
            <a:off x="3599688" y="2852286"/>
            <a:ext cx="539496" cy="539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863932-1DF6-B842-AE2D-4E4905E1E51D}"/>
              </a:ext>
            </a:extLst>
          </p:cNvPr>
          <p:cNvCxnSpPr>
            <a:cxnSpLocks/>
            <a:stCxn id="5" idx="7"/>
            <a:endCxn id="7" idx="2"/>
          </p:cNvCxnSpPr>
          <p:nvPr/>
        </p:nvCxnSpPr>
        <p:spPr>
          <a:xfrm flipV="1">
            <a:off x="3154921" y="2272284"/>
            <a:ext cx="1340879" cy="266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26D8C6-4760-F14D-A71F-A8AC17BEDE3B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3154921" y="2920225"/>
            <a:ext cx="444767" cy="2018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0A56D5-BA2B-C144-8DCA-1E920CAD8A58}"/>
              </a:ext>
            </a:extLst>
          </p:cNvPr>
          <p:cNvCxnSpPr/>
          <p:nvPr/>
        </p:nvCxnSpPr>
        <p:spPr>
          <a:xfrm>
            <a:off x="2487168" y="1545298"/>
            <a:ext cx="0" cy="20026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8BD1C8C-C4EA-1345-9D5A-7B8375173EBF}"/>
              </a:ext>
            </a:extLst>
          </p:cNvPr>
          <p:cNvSpPr txBox="1"/>
          <p:nvPr/>
        </p:nvSpPr>
        <p:spPr>
          <a:xfrm>
            <a:off x="2507895" y="1548923"/>
            <a:ext cx="885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fan-out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50A91B-1D81-8241-91E8-93E8746F4326}"/>
              </a:ext>
            </a:extLst>
          </p:cNvPr>
          <p:cNvSpPr/>
          <p:nvPr/>
        </p:nvSpPr>
        <p:spPr>
          <a:xfrm>
            <a:off x="2694432" y="2459736"/>
            <a:ext cx="539496" cy="539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4DB459-6FB2-7D45-B2A8-24CB3C1BFB59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676144" y="3122034"/>
            <a:ext cx="923544" cy="904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9AACCC9-2880-E44C-B26E-8D1D37C4AE45}"/>
              </a:ext>
            </a:extLst>
          </p:cNvPr>
          <p:cNvSpPr txBox="1"/>
          <p:nvPr/>
        </p:nvSpPr>
        <p:spPr>
          <a:xfrm>
            <a:off x="3419247" y="1555019"/>
            <a:ext cx="885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fan-in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564246B-5F91-8445-9F20-FA60817055ED}"/>
              </a:ext>
            </a:extLst>
          </p:cNvPr>
          <p:cNvCxnSpPr/>
          <p:nvPr/>
        </p:nvCxnSpPr>
        <p:spPr>
          <a:xfrm>
            <a:off x="4304386" y="1553441"/>
            <a:ext cx="0" cy="20026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276A971-5B52-C54D-BA44-C37C4096C089}"/>
              </a:ext>
            </a:extLst>
          </p:cNvPr>
          <p:cNvSpPr/>
          <p:nvPr/>
        </p:nvSpPr>
        <p:spPr>
          <a:xfrm>
            <a:off x="1740409" y="2455164"/>
            <a:ext cx="539496" cy="539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0D1627-C3A4-474B-AA24-076443624AF4}"/>
              </a:ext>
            </a:extLst>
          </p:cNvPr>
          <p:cNvSpPr txBox="1"/>
          <p:nvPr/>
        </p:nvSpPr>
        <p:spPr>
          <a:xfrm>
            <a:off x="1590447" y="1555019"/>
            <a:ext cx="885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chain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0BDD31-39F5-F042-86E6-391B384E8BA8}"/>
              </a:ext>
            </a:extLst>
          </p:cNvPr>
          <p:cNvCxnSpPr>
            <a:cxnSpLocks/>
            <a:stCxn id="32" idx="6"/>
            <a:endCxn id="5" idx="2"/>
          </p:cNvCxnSpPr>
          <p:nvPr/>
        </p:nvCxnSpPr>
        <p:spPr>
          <a:xfrm>
            <a:off x="2279905" y="2724912"/>
            <a:ext cx="414527" cy="45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BB84239-39B1-CE49-AFF3-48308773BEAC}"/>
              </a:ext>
            </a:extLst>
          </p:cNvPr>
          <p:cNvSpPr txBox="1"/>
          <p:nvPr/>
        </p:nvSpPr>
        <p:spPr>
          <a:xfrm>
            <a:off x="4312311" y="1551971"/>
            <a:ext cx="885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fan-out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A91366-5F14-4544-B094-592092CD4F8E}"/>
              </a:ext>
            </a:extLst>
          </p:cNvPr>
          <p:cNvCxnSpPr/>
          <p:nvPr/>
        </p:nvCxnSpPr>
        <p:spPr>
          <a:xfrm>
            <a:off x="6130748" y="1534389"/>
            <a:ext cx="0" cy="20026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A15303C-576B-3749-99BC-DD0789A89434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5035296" y="1263178"/>
            <a:ext cx="2225040" cy="1009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FC72B49-2550-CA4A-A5BE-82CD747C1AE1}"/>
              </a:ext>
            </a:extLst>
          </p:cNvPr>
          <p:cNvGrpSpPr/>
          <p:nvPr/>
        </p:nvGrpSpPr>
        <p:grpSpPr>
          <a:xfrm>
            <a:off x="1261876" y="1005840"/>
            <a:ext cx="6135612" cy="381194"/>
            <a:chOff x="1243588" y="1005840"/>
            <a:chExt cx="6135612" cy="38119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13BE455-1AFD-2141-8312-8ECFBD12F338}"/>
                </a:ext>
              </a:extLst>
            </p:cNvPr>
            <p:cNvSpPr/>
            <p:nvPr/>
          </p:nvSpPr>
          <p:spPr>
            <a:xfrm>
              <a:off x="1243588" y="1029374"/>
              <a:ext cx="6135612" cy="357660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35C90C4-3853-0A4F-A9DA-3B93540DA1B2}"/>
                </a:ext>
              </a:extLst>
            </p:cNvPr>
            <p:cNvSpPr txBox="1"/>
            <p:nvPr/>
          </p:nvSpPr>
          <p:spPr>
            <a:xfrm>
              <a:off x="1325880" y="1005840"/>
              <a:ext cx="1391728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b="1" dirty="0"/>
                <a:t>(</a:t>
              </a:r>
              <a:r>
                <a:rPr lang="en-US" sz="1700" b="1" i="1" dirty="0"/>
                <a:t>i+1</a:t>
              </a:r>
              <a:r>
                <a:rPr lang="en-US" sz="1700" b="1" dirty="0"/>
                <a:t>)</a:t>
              </a:r>
              <a:r>
                <a:rPr lang="en-US" sz="1700" b="1" baseline="30000" dirty="0" err="1"/>
                <a:t>th</a:t>
              </a:r>
              <a:r>
                <a:rPr lang="en-US" sz="1700" b="1" dirty="0"/>
                <a:t> branch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3FD8267-321A-6D47-9CC0-06974D43A24F}"/>
              </a:ext>
            </a:extLst>
          </p:cNvPr>
          <p:cNvSpPr txBox="1"/>
          <p:nvPr/>
        </p:nvSpPr>
        <p:spPr>
          <a:xfrm>
            <a:off x="5232807" y="1548923"/>
            <a:ext cx="885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fold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DFA9856-39B8-4A4C-A72C-890A9A0FAD9F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5035296" y="1243584"/>
            <a:ext cx="482312" cy="1028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58C3BFC8-D200-3346-82DF-E811C8B24482}"/>
              </a:ext>
            </a:extLst>
          </p:cNvPr>
          <p:cNvSpPr/>
          <p:nvPr/>
        </p:nvSpPr>
        <p:spPr>
          <a:xfrm>
            <a:off x="5342991" y="2840093"/>
            <a:ext cx="539496" cy="539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08C68C1-58BC-2D42-9F56-A6900C60A75E}"/>
              </a:ext>
            </a:extLst>
          </p:cNvPr>
          <p:cNvCxnSpPr>
            <a:cxnSpLocks/>
            <a:stCxn id="8" idx="6"/>
            <a:endCxn id="62" idx="2"/>
          </p:cNvCxnSpPr>
          <p:nvPr/>
        </p:nvCxnSpPr>
        <p:spPr>
          <a:xfrm flipV="1">
            <a:off x="4139184" y="3109841"/>
            <a:ext cx="1203807" cy="121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7E44A00-5986-ED4E-895A-E9C59612FA9B}"/>
              </a:ext>
            </a:extLst>
          </p:cNvPr>
          <p:cNvSpPr/>
          <p:nvPr/>
        </p:nvSpPr>
        <p:spPr>
          <a:xfrm>
            <a:off x="6379010" y="2821805"/>
            <a:ext cx="539496" cy="539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9E1237D-4EA6-ED40-83FB-076F13103871}"/>
              </a:ext>
            </a:extLst>
          </p:cNvPr>
          <p:cNvSpPr txBox="1"/>
          <p:nvPr/>
        </p:nvSpPr>
        <p:spPr>
          <a:xfrm>
            <a:off x="1392936" y="1923288"/>
            <a:ext cx="108715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i="1" dirty="0" err="1"/>
              <a:t>i</a:t>
            </a:r>
            <a:r>
              <a:rPr lang="en-US" sz="1700" b="1" i="1" dirty="0"/>
              <a:t> </a:t>
            </a:r>
            <a:r>
              <a:rPr lang="en-US" sz="1700" b="1" baseline="30000" dirty="0" err="1"/>
              <a:t>th</a:t>
            </a:r>
            <a:r>
              <a:rPr lang="en-US" sz="1700" b="1" dirty="0"/>
              <a:t> branch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6234D02-4631-1546-BFF7-24B9F0220B16}"/>
              </a:ext>
            </a:extLst>
          </p:cNvPr>
          <p:cNvCxnSpPr>
            <a:cxnSpLocks/>
          </p:cNvCxnSpPr>
          <p:nvPr/>
        </p:nvCxnSpPr>
        <p:spPr>
          <a:xfrm flipV="1">
            <a:off x="5696712" y="3115937"/>
            <a:ext cx="676503" cy="7764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AFC1E21-365D-9741-9A5A-54736F686443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5882487" y="3109841"/>
            <a:ext cx="490728" cy="60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20723D7-DDC6-AD4A-87F5-6E1225747707}"/>
              </a:ext>
            </a:extLst>
          </p:cNvPr>
          <p:cNvCxnSpPr>
            <a:cxnSpLocks/>
            <a:stCxn id="74" idx="7"/>
          </p:cNvCxnSpPr>
          <p:nvPr/>
        </p:nvCxnSpPr>
        <p:spPr>
          <a:xfrm flipV="1">
            <a:off x="6839499" y="1263142"/>
            <a:ext cx="420837" cy="16376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2F61DFD-E36B-9047-A837-1D9299707716}"/>
              </a:ext>
            </a:extLst>
          </p:cNvPr>
          <p:cNvSpPr txBox="1"/>
          <p:nvPr/>
        </p:nvSpPr>
        <p:spPr>
          <a:xfrm>
            <a:off x="6153303" y="1555019"/>
            <a:ext cx="88513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fan-in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29D0740-FE70-4C49-ADC2-1100DDEB166F}"/>
              </a:ext>
            </a:extLst>
          </p:cNvPr>
          <p:cNvGrpSpPr/>
          <p:nvPr/>
        </p:nvGrpSpPr>
        <p:grpSpPr>
          <a:xfrm>
            <a:off x="1267972" y="3800076"/>
            <a:ext cx="6129514" cy="425450"/>
            <a:chOff x="1243588" y="849612"/>
            <a:chExt cx="6129514" cy="42545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E2D09EF-C4D1-6347-B6FA-11DB077014E9}"/>
                </a:ext>
              </a:extLst>
            </p:cNvPr>
            <p:cNvSpPr/>
            <p:nvPr/>
          </p:nvSpPr>
          <p:spPr>
            <a:xfrm>
              <a:off x="1243588" y="849612"/>
              <a:ext cx="6129514" cy="425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2D7DA1B-F070-E84C-9BA7-ED9489232054}"/>
                </a:ext>
              </a:extLst>
            </p:cNvPr>
            <p:cNvSpPr txBox="1"/>
            <p:nvPr/>
          </p:nvSpPr>
          <p:spPr>
            <a:xfrm>
              <a:off x="1353312" y="868680"/>
              <a:ext cx="139974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b="1" i="1" dirty="0"/>
                <a:t>(i-1) </a:t>
              </a:r>
              <a:r>
                <a:rPr lang="en-US" sz="1700" b="1" baseline="30000" dirty="0" err="1"/>
                <a:t>th</a:t>
              </a:r>
              <a:r>
                <a:rPr lang="en-US" sz="1700" b="1" dirty="0"/>
                <a:t> branch</a:t>
              </a:r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702CAAB-0518-ED43-9E7A-F3E80EB52A64}"/>
              </a:ext>
            </a:extLst>
          </p:cNvPr>
          <p:cNvCxnSpPr>
            <a:cxnSpLocks/>
            <a:stCxn id="4" idx="6"/>
            <a:endCxn id="32" idx="2"/>
          </p:cNvCxnSpPr>
          <p:nvPr/>
        </p:nvCxnSpPr>
        <p:spPr>
          <a:xfrm>
            <a:off x="685800" y="2711196"/>
            <a:ext cx="1054609" cy="137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55337F3-6CD8-BB48-BDC6-1A82F950012E}"/>
              </a:ext>
            </a:extLst>
          </p:cNvPr>
          <p:cNvCxnSpPr>
            <a:cxnSpLocks/>
            <a:stCxn id="4" idx="6"/>
            <a:endCxn id="60" idx="1"/>
          </p:cNvCxnSpPr>
          <p:nvPr/>
        </p:nvCxnSpPr>
        <p:spPr>
          <a:xfrm>
            <a:off x="685800" y="2711196"/>
            <a:ext cx="691896" cy="12849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9F2AF66-C280-CD48-A1A4-3B1A0E73909B}"/>
              </a:ext>
            </a:extLst>
          </p:cNvPr>
          <p:cNvCxnSpPr>
            <a:cxnSpLocks/>
            <a:stCxn id="4" idx="6"/>
            <a:endCxn id="51" idx="1"/>
          </p:cNvCxnSpPr>
          <p:nvPr/>
        </p:nvCxnSpPr>
        <p:spPr>
          <a:xfrm flipV="1">
            <a:off x="685800" y="1182812"/>
            <a:ext cx="658368" cy="15283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B324F59-B307-244B-97A4-4AA599C1FD4F}"/>
              </a:ext>
            </a:extLst>
          </p:cNvPr>
          <p:cNvSpPr txBox="1"/>
          <p:nvPr/>
        </p:nvSpPr>
        <p:spPr>
          <a:xfrm>
            <a:off x="191415" y="1555019"/>
            <a:ext cx="885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3429792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23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Shadi Noghabi</dc:creator>
  <cp:lastModifiedBy>Shadi Noghabi</cp:lastModifiedBy>
  <cp:revision>2</cp:revision>
  <dcterms:created xsi:type="dcterms:W3CDTF">2021-12-13T23:27:23Z</dcterms:created>
  <dcterms:modified xsi:type="dcterms:W3CDTF">2021-12-14T05:46:05Z</dcterms:modified>
</cp:coreProperties>
</file>