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6E7"/>
    <a:srgbClr val="E78041"/>
    <a:srgbClr val="01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Monthly</a:t>
            </a:r>
            <a:r>
              <a:rPr lang="en-US" baseline="0" dirty="0" smtClean="0"/>
              <a:t> Expenditures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400.3</c:v>
                </c:pt>
                <c:pt idx="1">
                  <c:v>290.5</c:v>
                </c:pt>
                <c:pt idx="2">
                  <c:v>305.5</c:v>
                </c:pt>
                <c:pt idx="3">
                  <c:v>400.5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Leisure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0784472"/>
        <c:axId val="270784864"/>
      </c:barChart>
      <c:catAx>
        <c:axId val="270784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784864"/>
        <c:crosses val="autoZero"/>
        <c:auto val="1"/>
        <c:lblAlgn val="ctr"/>
        <c:lblOffset val="100"/>
        <c:noMultiLvlLbl val="0"/>
      </c:catAx>
      <c:valAx>
        <c:axId val="27078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784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September Expenditures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Groceries</c:v>
                </c:pt>
                <c:pt idx="1">
                  <c:v>Rent</c:v>
                </c:pt>
                <c:pt idx="2">
                  <c:v>Leisure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400.5</c:v>
                </c:pt>
                <c:pt idx="1">
                  <c:v>1000</c:v>
                </c:pt>
                <c:pt idx="2">
                  <c:v>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31E31-8D0D-4E60-9513-BADF2E363A5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18850-8917-46DE-904D-1E6052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1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850-8917-46DE-904D-1E60521D23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up account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850-8917-46DE-904D-1E60521D23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smtClean="0"/>
              <a:t>Page (add a ‘to bottom</a:t>
            </a:r>
            <a:r>
              <a:rPr lang="en-US" smtClean="0"/>
              <a:t>’ arrow)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850-8917-46DE-904D-1E60521D23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3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account / edit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850-8917-46DE-904D-1E60521D23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</a:t>
            </a:r>
            <a:r>
              <a:rPr lang="en-US" baseline="0" dirty="0" smtClean="0"/>
              <a:t>Transaction (This isn’t actually going to be needed)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850-8917-46DE-904D-1E60521D23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1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6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5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9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2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2037-E865-4D15-9966-B253CDCE3AB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4.xml"/><Relationship Id="rId5" Type="http://schemas.openxmlformats.org/officeDocument/2006/relationships/image" Target="../media/image3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3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4168" y="1444617"/>
            <a:ext cx="6227545" cy="4109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3333" y="1447800"/>
            <a:ext cx="6231467" cy="330200"/>
          </a:xfrm>
          <a:prstGeom prst="rect">
            <a:avLst/>
          </a:prstGeom>
          <a:solidFill>
            <a:srgbClr val="E78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87719" y="1612900"/>
            <a:ext cx="278044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TransACT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98627" y="3247003"/>
            <a:ext cx="1769533" cy="287866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82694" y="3207613"/>
            <a:ext cx="156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35599" y="4462307"/>
            <a:ext cx="1278467" cy="369332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7" name="Action Button: Custom 16">
            <a:hlinkClick r:id="rId3" action="ppaction://hlinksldjump" highlightClick="1"/>
          </p:cNvPr>
          <p:cNvSpPr/>
          <p:nvPr/>
        </p:nvSpPr>
        <p:spPr>
          <a:xfrm>
            <a:off x="5435599" y="4462307"/>
            <a:ext cx="1278467" cy="36933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4168" y="1444617"/>
            <a:ext cx="6227545" cy="4109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3333" y="1447800"/>
            <a:ext cx="6231467" cy="330200"/>
          </a:xfrm>
          <a:prstGeom prst="rect">
            <a:avLst/>
          </a:prstGeom>
          <a:solidFill>
            <a:srgbClr val="E78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29427" y="1725887"/>
            <a:ext cx="389080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 your 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TransACT account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7982" y="3169421"/>
            <a:ext cx="1769533" cy="287866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34829" y="2800089"/>
            <a:ext cx="156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44065" y="5004845"/>
            <a:ext cx="1278467" cy="369332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47982" y="3835097"/>
            <a:ext cx="1769533" cy="287866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34829" y="3465765"/>
            <a:ext cx="173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Verify Password</a:t>
            </a:r>
            <a:endParaRPr lang="en-US" dirty="0"/>
          </a:p>
        </p:txBody>
      </p:sp>
      <p:sp>
        <p:nvSpPr>
          <p:cNvPr id="2" name="Action Button: Custom 1">
            <a:hlinkClick r:id="rId3" action="ppaction://hlinksldjump" highlightClick="1"/>
          </p:cNvPr>
          <p:cNvSpPr/>
          <p:nvPr/>
        </p:nvSpPr>
        <p:spPr>
          <a:xfrm>
            <a:off x="5444065" y="5004845"/>
            <a:ext cx="1278467" cy="36933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1984286" y="2155045"/>
            <a:ext cx="10207714" cy="378633"/>
          </a:xfrm>
          <a:prstGeom prst="rect">
            <a:avLst/>
          </a:prstGeom>
          <a:solidFill>
            <a:srgbClr val="A1C6E7"/>
          </a:solidFill>
          <a:ln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84286" y="440267"/>
            <a:ext cx="10207714" cy="557953"/>
          </a:xfrm>
          <a:prstGeom prst="rect">
            <a:avLst/>
          </a:prstGeom>
          <a:solidFill>
            <a:srgbClr val="A1C6E7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40267"/>
          </a:xfrm>
          <a:prstGeom prst="rect">
            <a:avLst/>
          </a:prstGeom>
          <a:solidFill>
            <a:srgbClr val="0198FF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41477"/>
            <a:ext cx="156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78041"/>
                </a:solidFill>
              </a:rPr>
              <a:t>TransACT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933" y="80433"/>
            <a:ext cx="279400" cy="27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540" y="93336"/>
            <a:ext cx="253593" cy="2535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93336"/>
            <a:ext cx="262466" cy="2624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450964"/>
            <a:ext cx="218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John Smith</a:t>
            </a:r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54" y="532002"/>
            <a:ext cx="275908" cy="27590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1175553"/>
            <a:ext cx="233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Accounts</a:t>
            </a:r>
          </a:p>
          <a:p>
            <a:r>
              <a:rPr lang="en-US" dirty="0" smtClean="0">
                <a:latin typeface="+mj-lt"/>
              </a:rPr>
              <a:t>Credit</a:t>
            </a:r>
          </a:p>
          <a:p>
            <a:r>
              <a:rPr lang="en-US" dirty="0" smtClean="0">
                <a:latin typeface="+mj-lt"/>
              </a:rPr>
              <a:t>Savings</a:t>
            </a:r>
          </a:p>
          <a:p>
            <a:r>
              <a:rPr lang="en-US" dirty="0" smtClean="0">
                <a:latin typeface="+mj-lt"/>
              </a:rPr>
              <a:t>Checking</a:t>
            </a:r>
          </a:p>
          <a:p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Add Account</a:t>
            </a:r>
            <a:endParaRPr lang="en-US" sz="1600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75" y="3413362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Track Spending</a:t>
            </a:r>
            <a:endParaRPr lang="en-US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75" y="4110158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Import Transactions</a:t>
            </a:r>
            <a:endParaRPr lang="en-US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92754" y="497845"/>
            <a:ext cx="113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by: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30376" y="527909"/>
            <a:ext cx="950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Credit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4976" y="534577"/>
            <a:ext cx="950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Debit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19576" y="527909"/>
            <a:ext cx="1077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91176" y="527909"/>
            <a:ext cx="8743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9576" y="527909"/>
            <a:ext cx="106062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Cleared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218" y="617886"/>
            <a:ext cx="346715" cy="34671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992754" y="998291"/>
            <a:ext cx="10199246" cy="337083"/>
          </a:xfrm>
          <a:prstGeom prst="rect">
            <a:avLst/>
          </a:prstGeom>
          <a:solidFill>
            <a:srgbClr val="A1C6E7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843338" y="998219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4286" y="346929"/>
            <a:ext cx="8468" cy="6502198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002711" y="998219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717849" y="998218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921753" y="998218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74816" y="982166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23796" y="981742"/>
            <a:ext cx="200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73237" y="972955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03821" y="973980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Cleared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911955" y="982166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984286" y="173566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92754" y="2143706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92754" y="254682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92754" y="332448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92754" y="372760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84286" y="411015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92754" y="451819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992754" y="492131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84286" y="529093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992754" y="569897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92754" y="6102100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992754" y="6480642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92754" y="1346892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Chava’s Restaurant</a:t>
            </a:r>
            <a:endParaRPr lang="en-US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99670" y="1754619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Farmer Joe’s Market</a:t>
            </a:r>
            <a:endParaRPr lang="en-US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84286" y="2158287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Walmart</a:t>
            </a:r>
            <a:endParaRPr lang="en-US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9322" y="1348112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Credit</a:t>
            </a:r>
            <a:endParaRPr lang="en-US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61757" y="1755140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Cash</a:t>
            </a:r>
            <a:endParaRPr lang="en-US" dirty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9322" y="2159507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Credit</a:t>
            </a:r>
            <a:endParaRPr lang="en-US" dirty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43262" y="1357126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Food &amp; Drink</a:t>
            </a:r>
            <a:endParaRPr lang="en-US" dirty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63042" y="1744792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Groceries</a:t>
            </a:r>
            <a:endParaRPr lang="en-US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63042" y="2163682"/>
            <a:ext cx="11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Electronics</a:t>
            </a:r>
            <a:endParaRPr lang="en-US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678975" y="1338500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23.47</a:t>
            </a:r>
            <a:endParaRPr lang="en-US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678402" y="1748156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7.42</a:t>
            </a:r>
            <a:endParaRPr lang="en-US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678402" y="2159238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43.02</a:t>
            </a:r>
            <a:endParaRPr lang="en-US" dirty="0">
              <a:latin typeface="+mj-lt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0157777" y="998217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487931" y="973980"/>
            <a:ext cx="200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152527" y="1381672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7/12/16</a:t>
            </a:r>
            <a:endParaRPr lang="en-US" sz="14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52527" y="1771099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8/24/16</a:t>
            </a:r>
            <a:endParaRPr lang="en-US" sz="14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53645" y="2194807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9/08/16</a:t>
            </a:r>
            <a:endParaRPr lang="en-US" sz="1400" dirty="0">
              <a:latin typeface="+mj-lt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86" y="1429005"/>
            <a:ext cx="206400" cy="2064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00" y="1834585"/>
            <a:ext cx="206400" cy="2064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86" y="2237595"/>
            <a:ext cx="219548" cy="217902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1992754" y="2552711"/>
            <a:ext cx="10199246" cy="765495"/>
          </a:xfrm>
          <a:prstGeom prst="rect">
            <a:avLst/>
          </a:prstGeom>
          <a:solidFill>
            <a:schemeClr val="bg1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003550" y="2597104"/>
            <a:ext cx="1962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Discover Credit Card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12295" y="2920456"/>
            <a:ext cx="270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Notes: WiiU controller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01477" y="2624105"/>
            <a:ext cx="196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+mj-lt"/>
              </a:rPr>
              <a:t>Balance Before</a:t>
            </a:r>
          </a:p>
          <a:p>
            <a:pPr algn="ctr"/>
            <a:r>
              <a:rPr lang="en-US" sz="1600" dirty="0" smtClean="0">
                <a:latin typeface="+mj-lt"/>
              </a:rPr>
              <a:t>298.77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67386" y="2624105"/>
            <a:ext cx="196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+mj-lt"/>
              </a:rPr>
              <a:t>Balance After</a:t>
            </a:r>
          </a:p>
          <a:p>
            <a:pPr algn="ctr"/>
            <a:r>
              <a:rPr lang="en-US" sz="1600" dirty="0" smtClean="0">
                <a:latin typeface="+mj-lt"/>
              </a:rPr>
              <a:t>255.75</a:t>
            </a:r>
          </a:p>
        </p:txBody>
      </p:sp>
      <p:sp>
        <p:nvSpPr>
          <p:cNvPr id="94" name="Action Button: Custom 93">
            <a:hlinkClick r:id="rId10" action="ppaction://hlinksldjump" highlightClick="1"/>
          </p:cNvPr>
          <p:cNvSpPr/>
          <p:nvPr/>
        </p:nvSpPr>
        <p:spPr>
          <a:xfrm>
            <a:off x="11743266" y="0"/>
            <a:ext cx="457202" cy="4509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ction Button: Custom 94">
            <a:hlinkClick r:id="rId11" action="ppaction://hlinksldjump" highlightClick="1"/>
          </p:cNvPr>
          <p:cNvSpPr/>
          <p:nvPr/>
        </p:nvSpPr>
        <p:spPr>
          <a:xfrm>
            <a:off x="66675" y="2335794"/>
            <a:ext cx="1128382" cy="26131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ction Button: Custom 95">
            <a:hlinkClick r:id="rId12" action="ppaction://hlinksldjump" highlightClick="1"/>
          </p:cNvPr>
          <p:cNvSpPr/>
          <p:nvPr/>
        </p:nvSpPr>
        <p:spPr>
          <a:xfrm>
            <a:off x="66675" y="3413362"/>
            <a:ext cx="1847850" cy="33855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ction Button: Custom 96">
            <a:hlinkClick r:id="rId13" action="ppaction://hlinksldjump" highlightClick="1"/>
          </p:cNvPr>
          <p:cNvSpPr/>
          <p:nvPr/>
        </p:nvSpPr>
        <p:spPr>
          <a:xfrm>
            <a:off x="66675" y="4173843"/>
            <a:ext cx="1847850" cy="33855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ction Button: Custom 97">
            <a:hlinkClick r:id="rId10" action="ppaction://hlinksldjump" highlightClick="1"/>
          </p:cNvPr>
          <p:cNvSpPr/>
          <p:nvPr/>
        </p:nvSpPr>
        <p:spPr>
          <a:xfrm>
            <a:off x="1560954" y="481743"/>
            <a:ext cx="275908" cy="38543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1958376" y="596858"/>
            <a:ext cx="139700" cy="272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11856598" y="445169"/>
            <a:ext cx="1" cy="561237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1984286" y="2155045"/>
            <a:ext cx="10207714" cy="378633"/>
          </a:xfrm>
          <a:prstGeom prst="rect">
            <a:avLst/>
          </a:prstGeom>
          <a:solidFill>
            <a:srgbClr val="A1C6E7"/>
          </a:solidFill>
          <a:ln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84286" y="440267"/>
            <a:ext cx="10207714" cy="557953"/>
          </a:xfrm>
          <a:prstGeom prst="rect">
            <a:avLst/>
          </a:prstGeom>
          <a:solidFill>
            <a:srgbClr val="A1C6E7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40267"/>
          </a:xfrm>
          <a:prstGeom prst="rect">
            <a:avLst/>
          </a:prstGeom>
          <a:solidFill>
            <a:srgbClr val="0198FF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41477"/>
            <a:ext cx="156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78041"/>
                </a:solidFill>
              </a:rPr>
              <a:t>TransACT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933" y="80433"/>
            <a:ext cx="279400" cy="27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540" y="93336"/>
            <a:ext cx="253593" cy="2535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93336"/>
            <a:ext cx="262466" cy="2624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450964"/>
            <a:ext cx="218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John Smith</a:t>
            </a:r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54" y="532002"/>
            <a:ext cx="275908" cy="27590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1175553"/>
            <a:ext cx="233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Accounts</a:t>
            </a:r>
          </a:p>
          <a:p>
            <a:r>
              <a:rPr lang="en-US" dirty="0" smtClean="0">
                <a:latin typeface="+mj-lt"/>
              </a:rPr>
              <a:t>Credit</a:t>
            </a:r>
          </a:p>
          <a:p>
            <a:r>
              <a:rPr lang="en-US" dirty="0" smtClean="0">
                <a:latin typeface="+mj-lt"/>
              </a:rPr>
              <a:t>Savings</a:t>
            </a:r>
          </a:p>
          <a:p>
            <a:r>
              <a:rPr lang="en-US" dirty="0" smtClean="0">
                <a:latin typeface="+mj-lt"/>
              </a:rPr>
              <a:t>Checking</a:t>
            </a:r>
          </a:p>
          <a:p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Add Account</a:t>
            </a:r>
            <a:endParaRPr lang="en-US" sz="1600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75" y="3413362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Track Spending</a:t>
            </a:r>
            <a:endParaRPr lang="en-US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75" y="4173843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Add Transaction</a:t>
            </a:r>
            <a:endParaRPr lang="en-US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75" y="4934324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Import Transactions</a:t>
            </a:r>
            <a:endParaRPr lang="en-US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92754" y="497845"/>
            <a:ext cx="113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by: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30376" y="527909"/>
            <a:ext cx="950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Credit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4976" y="534577"/>
            <a:ext cx="950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Debit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19576" y="527909"/>
            <a:ext cx="1077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91176" y="527909"/>
            <a:ext cx="8743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9576" y="527909"/>
            <a:ext cx="106062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Cleared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285" y="634552"/>
            <a:ext cx="346715" cy="34671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992754" y="998291"/>
            <a:ext cx="10199246" cy="337083"/>
          </a:xfrm>
          <a:prstGeom prst="rect">
            <a:avLst/>
          </a:prstGeom>
          <a:solidFill>
            <a:srgbClr val="A1C6E7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843338" y="998219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4286" y="346929"/>
            <a:ext cx="8468" cy="6502198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002711" y="998219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717849" y="998218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921753" y="998218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74816" y="982166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23796" y="981742"/>
            <a:ext cx="200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73237" y="972955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03821" y="973980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Cleared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911955" y="982166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984286" y="173566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92754" y="2143706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92754" y="254682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92754" y="332448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92754" y="372760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84286" y="411015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92754" y="451819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992754" y="492131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84286" y="529093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992754" y="569897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92754" y="6102100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992754" y="6480642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92754" y="1346892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Chava’s Restaurant</a:t>
            </a:r>
            <a:endParaRPr lang="en-US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99670" y="1754619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Farmer Joe’s Market</a:t>
            </a:r>
            <a:endParaRPr lang="en-US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84286" y="2158287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Walmart</a:t>
            </a:r>
            <a:endParaRPr lang="en-US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9322" y="1348112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Credit</a:t>
            </a:r>
            <a:endParaRPr lang="en-US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61757" y="1755140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Cash</a:t>
            </a:r>
            <a:endParaRPr lang="en-US" dirty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9322" y="2159507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Credit</a:t>
            </a:r>
            <a:endParaRPr lang="en-US" dirty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43262" y="1357126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Food &amp; Drink</a:t>
            </a:r>
            <a:endParaRPr lang="en-US" dirty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63042" y="1744792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Groceries</a:t>
            </a:r>
            <a:endParaRPr lang="en-US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63042" y="2163682"/>
            <a:ext cx="11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Electronics</a:t>
            </a:r>
            <a:endParaRPr lang="en-US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678975" y="1338500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23.47</a:t>
            </a:r>
            <a:endParaRPr lang="en-US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678402" y="1748156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7.42</a:t>
            </a:r>
            <a:endParaRPr lang="en-US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678402" y="2159238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43.02</a:t>
            </a:r>
            <a:endParaRPr lang="en-US" dirty="0">
              <a:latin typeface="+mj-lt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0157777" y="998217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487931" y="973980"/>
            <a:ext cx="200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152527" y="1381672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7/12/16</a:t>
            </a:r>
            <a:endParaRPr lang="en-US" sz="14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52527" y="1771099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8/24/16</a:t>
            </a:r>
            <a:endParaRPr lang="en-US" sz="14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53645" y="2194807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9/08/16</a:t>
            </a:r>
            <a:endParaRPr lang="en-US" sz="1400" dirty="0">
              <a:latin typeface="+mj-lt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86" y="1429005"/>
            <a:ext cx="206400" cy="2064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00" y="1834585"/>
            <a:ext cx="206400" cy="2064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86" y="2237595"/>
            <a:ext cx="219548" cy="217902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1992754" y="2552711"/>
            <a:ext cx="10199246" cy="765495"/>
          </a:xfrm>
          <a:prstGeom prst="rect">
            <a:avLst/>
          </a:prstGeom>
          <a:solidFill>
            <a:schemeClr val="bg1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003550" y="2597104"/>
            <a:ext cx="1962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Discover Credit Card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12295" y="2920456"/>
            <a:ext cx="270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Notes: WiiU controller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27076" y="2623548"/>
            <a:ext cx="196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+mj-lt"/>
              </a:rPr>
              <a:t>Balance Before</a:t>
            </a:r>
          </a:p>
          <a:p>
            <a:pPr algn="ctr"/>
            <a:r>
              <a:rPr lang="en-US" sz="1600" dirty="0" smtClean="0">
                <a:latin typeface="+mj-lt"/>
              </a:rPr>
              <a:t>298.77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67386" y="2624105"/>
            <a:ext cx="196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+mj-lt"/>
              </a:rPr>
              <a:t>Balance After</a:t>
            </a:r>
          </a:p>
          <a:p>
            <a:pPr algn="ctr"/>
            <a:r>
              <a:rPr lang="en-US" sz="1600" dirty="0" smtClean="0">
                <a:latin typeface="+mj-lt"/>
              </a:rPr>
              <a:t>255.75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1"/>
            <a:ext cx="12192000" cy="6849127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029489" y="2161277"/>
            <a:ext cx="6227545" cy="2665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28654" y="2164460"/>
            <a:ext cx="6231467" cy="330200"/>
          </a:xfrm>
          <a:prstGeom prst="rect">
            <a:avLst/>
          </a:prstGeom>
          <a:solidFill>
            <a:srgbClr val="E78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029488" y="2136089"/>
            <a:ext cx="181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Account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5008538" y="2640193"/>
            <a:ext cx="2134790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45454" y="2604788"/>
            <a:ext cx="163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Name: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435639" y="3030382"/>
            <a:ext cx="161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Type: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158286" y="3450765"/>
            <a:ext cx="181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Amount: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104922" y="4164333"/>
            <a:ext cx="193776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Submit as Complete</a:t>
            </a:r>
            <a:endParaRPr lang="en-US" sz="1600" dirty="0"/>
          </a:p>
        </p:txBody>
      </p:sp>
      <p:sp>
        <p:nvSpPr>
          <p:cNvPr id="101" name="Rectangle 100"/>
          <p:cNvSpPr/>
          <p:nvPr/>
        </p:nvSpPr>
        <p:spPr>
          <a:xfrm>
            <a:off x="5008538" y="3062429"/>
            <a:ext cx="2134790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08538" y="3490183"/>
            <a:ext cx="2134790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46" y="3027174"/>
            <a:ext cx="405624" cy="405624"/>
          </a:xfrm>
          <a:prstGeom prst="rect">
            <a:avLst/>
          </a:prstGeom>
        </p:spPr>
      </p:pic>
      <p:sp>
        <p:nvSpPr>
          <p:cNvPr id="13" name="Action Button: Custom 12">
            <a:hlinkClick r:id="rId11" action="ppaction://hlinksldjump" highlightClick="1"/>
          </p:cNvPr>
          <p:cNvSpPr/>
          <p:nvPr/>
        </p:nvSpPr>
        <p:spPr>
          <a:xfrm>
            <a:off x="5104922" y="4164333"/>
            <a:ext cx="1937760" cy="33855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40267"/>
          </a:xfrm>
          <a:prstGeom prst="rect">
            <a:avLst/>
          </a:prstGeom>
          <a:solidFill>
            <a:srgbClr val="0198FF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-41477"/>
            <a:ext cx="156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78041"/>
                </a:solidFill>
              </a:rPr>
              <a:t>TransACT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933" y="80433"/>
            <a:ext cx="279400" cy="27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540" y="93336"/>
            <a:ext cx="253593" cy="253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93336"/>
            <a:ext cx="262466" cy="262466"/>
          </a:xfrm>
          <a:prstGeom prst="rect">
            <a:avLst/>
          </a:prstGeom>
        </p:spPr>
      </p:pic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178288193"/>
              </p:ext>
            </p:extLst>
          </p:nvPr>
        </p:nvGraphicFramePr>
        <p:xfrm>
          <a:off x="6393842" y="1948699"/>
          <a:ext cx="5434091" cy="308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4133136734"/>
              </p:ext>
            </p:extLst>
          </p:nvPr>
        </p:nvGraphicFramePr>
        <p:xfrm>
          <a:off x="-150761" y="1324444"/>
          <a:ext cx="5951793" cy="4331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6" name="Action Button: Custom 25">
            <a:hlinkClick r:id="rId7" action="ppaction://hlinksldjump" highlightClick="1"/>
          </p:cNvPr>
          <p:cNvSpPr/>
          <p:nvPr/>
        </p:nvSpPr>
        <p:spPr>
          <a:xfrm>
            <a:off x="11827933" y="0"/>
            <a:ext cx="364067" cy="44026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1984286" y="2155045"/>
            <a:ext cx="10207714" cy="378633"/>
          </a:xfrm>
          <a:prstGeom prst="rect">
            <a:avLst/>
          </a:prstGeom>
          <a:solidFill>
            <a:srgbClr val="A1C6E7"/>
          </a:solidFill>
          <a:ln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84286" y="440267"/>
            <a:ext cx="10207714" cy="557953"/>
          </a:xfrm>
          <a:prstGeom prst="rect">
            <a:avLst/>
          </a:prstGeom>
          <a:solidFill>
            <a:srgbClr val="A1C6E7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40267"/>
          </a:xfrm>
          <a:prstGeom prst="rect">
            <a:avLst/>
          </a:prstGeom>
          <a:solidFill>
            <a:srgbClr val="0198FF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41477"/>
            <a:ext cx="156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78041"/>
                </a:solidFill>
              </a:rPr>
              <a:t>TransACT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933" y="80433"/>
            <a:ext cx="279400" cy="27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540" y="93336"/>
            <a:ext cx="253593" cy="2535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93336"/>
            <a:ext cx="262466" cy="2624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450964"/>
            <a:ext cx="218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John Smith</a:t>
            </a:r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54" y="532002"/>
            <a:ext cx="275908" cy="27590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1175553"/>
            <a:ext cx="233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Accounts</a:t>
            </a:r>
          </a:p>
          <a:p>
            <a:r>
              <a:rPr lang="en-US" dirty="0" smtClean="0">
                <a:latin typeface="+mj-lt"/>
              </a:rPr>
              <a:t>Credit</a:t>
            </a:r>
          </a:p>
          <a:p>
            <a:r>
              <a:rPr lang="en-US" dirty="0" smtClean="0">
                <a:latin typeface="+mj-lt"/>
              </a:rPr>
              <a:t>Savings</a:t>
            </a:r>
          </a:p>
          <a:p>
            <a:r>
              <a:rPr lang="en-US" dirty="0" smtClean="0">
                <a:latin typeface="+mj-lt"/>
              </a:rPr>
              <a:t>Checking</a:t>
            </a:r>
          </a:p>
          <a:p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Add Account</a:t>
            </a:r>
            <a:endParaRPr lang="en-US" sz="1600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75" y="3413362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Track Spending</a:t>
            </a:r>
            <a:endParaRPr lang="en-US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75" y="4173843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Add Transaction</a:t>
            </a:r>
            <a:endParaRPr lang="en-US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75" y="4934324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Import Transactions</a:t>
            </a:r>
            <a:endParaRPr lang="en-US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92754" y="497845"/>
            <a:ext cx="113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by: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30376" y="527909"/>
            <a:ext cx="950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Credit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4976" y="534577"/>
            <a:ext cx="950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Debit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19576" y="527909"/>
            <a:ext cx="1077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91176" y="527909"/>
            <a:ext cx="8743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9576" y="527909"/>
            <a:ext cx="106062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Cleared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285" y="634552"/>
            <a:ext cx="346715" cy="34671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992754" y="998291"/>
            <a:ext cx="10199246" cy="337083"/>
          </a:xfrm>
          <a:prstGeom prst="rect">
            <a:avLst/>
          </a:prstGeom>
          <a:solidFill>
            <a:srgbClr val="A1C6E7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843338" y="998219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4286" y="346929"/>
            <a:ext cx="8468" cy="6502198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002711" y="998219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717849" y="998218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921753" y="998218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74816" y="982166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23796" y="981742"/>
            <a:ext cx="200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73237" y="972955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03821" y="973980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Cleared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911955" y="982166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984286" y="173566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92754" y="2143706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92754" y="254682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92754" y="332448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92754" y="372760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84286" y="411015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92754" y="451819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992754" y="492131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84286" y="529093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992754" y="569897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92754" y="6102100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992754" y="6480642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92754" y="1346892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Chava’s Restaurant</a:t>
            </a:r>
            <a:endParaRPr lang="en-US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99670" y="1754619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Farmer Joe’s Market</a:t>
            </a:r>
            <a:endParaRPr lang="en-US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84286" y="2158287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Walmart</a:t>
            </a:r>
            <a:endParaRPr lang="en-US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9322" y="1348112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Credit</a:t>
            </a:r>
            <a:endParaRPr lang="en-US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61757" y="1755140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Cash</a:t>
            </a:r>
            <a:endParaRPr lang="en-US" dirty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9322" y="2159507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Credit</a:t>
            </a:r>
            <a:endParaRPr lang="en-US" dirty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43262" y="1357126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Food &amp; Drink</a:t>
            </a:r>
            <a:endParaRPr lang="en-US" dirty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63042" y="1744792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Groceries</a:t>
            </a:r>
            <a:endParaRPr lang="en-US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63042" y="2163682"/>
            <a:ext cx="11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Electronics</a:t>
            </a:r>
            <a:endParaRPr lang="en-US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678975" y="1338500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23.47</a:t>
            </a:r>
            <a:endParaRPr lang="en-US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678402" y="1748156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7.42</a:t>
            </a:r>
            <a:endParaRPr lang="en-US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678402" y="2159238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43.02</a:t>
            </a:r>
            <a:endParaRPr lang="en-US" dirty="0">
              <a:latin typeface="+mj-lt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0157777" y="998217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487931" y="973980"/>
            <a:ext cx="200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152527" y="1381672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7/12/16</a:t>
            </a:r>
            <a:endParaRPr lang="en-US" sz="14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52527" y="1771099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8/24/16</a:t>
            </a:r>
            <a:endParaRPr lang="en-US" sz="14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53645" y="2194807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9/08/16</a:t>
            </a:r>
            <a:endParaRPr lang="en-US" sz="1400" dirty="0">
              <a:latin typeface="+mj-lt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86" y="1429005"/>
            <a:ext cx="206400" cy="2064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00" y="1834585"/>
            <a:ext cx="206400" cy="2064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86" y="2237595"/>
            <a:ext cx="219548" cy="217902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1992754" y="2552711"/>
            <a:ext cx="10199246" cy="765495"/>
          </a:xfrm>
          <a:prstGeom prst="rect">
            <a:avLst/>
          </a:prstGeom>
          <a:solidFill>
            <a:schemeClr val="bg1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003550" y="2597104"/>
            <a:ext cx="1962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Discover Credit Card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12295" y="2920456"/>
            <a:ext cx="270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Notes: WiiU controller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27076" y="2623548"/>
            <a:ext cx="196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+mj-lt"/>
              </a:rPr>
              <a:t>Balance Before</a:t>
            </a:r>
          </a:p>
          <a:p>
            <a:pPr algn="ctr"/>
            <a:r>
              <a:rPr lang="en-US" sz="1600" dirty="0" smtClean="0">
                <a:latin typeface="+mj-lt"/>
              </a:rPr>
              <a:t>298.77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67386" y="2624105"/>
            <a:ext cx="196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+mj-lt"/>
              </a:rPr>
              <a:t>Balance After</a:t>
            </a:r>
          </a:p>
          <a:p>
            <a:pPr algn="ctr"/>
            <a:r>
              <a:rPr lang="en-US" sz="1600" dirty="0" smtClean="0">
                <a:latin typeface="+mj-lt"/>
              </a:rPr>
              <a:t>255.75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1"/>
            <a:ext cx="12192000" cy="6849127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64168" y="1444617"/>
            <a:ext cx="6227545" cy="4109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963333" y="1447800"/>
            <a:ext cx="6231467" cy="330200"/>
          </a:xfrm>
          <a:prstGeom prst="rect">
            <a:avLst/>
          </a:prstGeom>
          <a:solidFill>
            <a:srgbClr val="E78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964167" y="1419429"/>
            <a:ext cx="181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Transaction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955993" y="1896253"/>
            <a:ext cx="1152678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82235" y="1861655"/>
            <a:ext cx="76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6" y="1888211"/>
            <a:ext cx="312686" cy="312686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33818" y="1839291"/>
            <a:ext cx="9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Cleared: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90269" y="1893421"/>
            <a:ext cx="263044" cy="261071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3155284" y="2233102"/>
            <a:ext cx="83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Payee: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956008" y="2605321"/>
            <a:ext cx="102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Account: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951865" y="2276598"/>
            <a:ext cx="2877096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56" y="2237064"/>
            <a:ext cx="405624" cy="405624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3951865" y="2655838"/>
            <a:ext cx="2877096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56" y="2616304"/>
            <a:ext cx="405624" cy="405624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7945269" y="2275319"/>
            <a:ext cx="1152678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966825" y="2232074"/>
            <a:ext cx="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Amount: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907541" y="2983862"/>
            <a:ext cx="107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Category: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957184" y="3034379"/>
            <a:ext cx="2877096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75" y="2994845"/>
            <a:ext cx="405624" cy="405624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21173" y="3015845"/>
            <a:ext cx="1284836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Add Notes</a:t>
            </a:r>
            <a:endParaRPr lang="en-US" sz="16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07" y="3064793"/>
            <a:ext cx="240254" cy="240254"/>
          </a:xfrm>
          <a:prstGeom prst="rect">
            <a:avLst/>
          </a:prstGeom>
        </p:spPr>
      </p:pic>
      <p:cxnSp>
        <p:nvCxnSpPr>
          <p:cNvPr id="114" name="Straight Connector 113"/>
          <p:cNvCxnSpPr>
            <a:stCxn id="89" idx="1"/>
          </p:cNvCxnSpPr>
          <p:nvPr/>
        </p:nvCxnSpPr>
        <p:spPr>
          <a:xfrm>
            <a:off x="2964168" y="3499611"/>
            <a:ext cx="6227545" cy="408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190935" y="3471614"/>
            <a:ext cx="86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7948622" y="1862455"/>
            <a:ext cx="1150075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Enter</a:t>
            </a:r>
            <a:endParaRPr lang="en-US" sz="1600" dirty="0">
              <a:latin typeface="+mj-lt"/>
            </a:endParaRPr>
          </a:p>
        </p:txBody>
      </p:sp>
      <p:sp>
        <p:nvSpPr>
          <p:cNvPr id="19" name="Action Button: Custom 18">
            <a:hlinkClick r:id="rId14" action="ppaction://hlinksldjump" highlightClick="1"/>
          </p:cNvPr>
          <p:cNvSpPr/>
          <p:nvPr/>
        </p:nvSpPr>
        <p:spPr>
          <a:xfrm>
            <a:off x="7939647" y="1863591"/>
            <a:ext cx="1158300" cy="34503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7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273</Words>
  <Application>Microsoft Office PowerPoint</Application>
  <PresentationFormat>Widescreen</PresentationFormat>
  <Paragraphs>163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Richardson</dc:creator>
  <cp:lastModifiedBy>Emily Richardson</cp:lastModifiedBy>
  <cp:revision>55</cp:revision>
  <dcterms:created xsi:type="dcterms:W3CDTF">2016-09-19T01:11:38Z</dcterms:created>
  <dcterms:modified xsi:type="dcterms:W3CDTF">2016-10-02T17:33:26Z</dcterms:modified>
</cp:coreProperties>
</file>