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5712e5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5712e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81e41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381e41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510a7a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510a7a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510a7a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510a7a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69c55f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69c55f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69c55f2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69c55f2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9d98f3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9d98f3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9d98f3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9d98f3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9d98f3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9d98f3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b322da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b322da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381e41d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381e41d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81e41d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81e41d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hyperlink" Target="https://github.com/OpenZeppelin/openzeppelin-contracts/blob/master/contracts/token/ERC721/ERC721Pausable.sol" TargetMode="External"/><Relationship Id="rId5" Type="http://schemas.openxmlformats.org/officeDocument/2006/relationships/hyperlink" Target="https://github.com/OpenZeppelin/openzeppelin-contracts/blob/master/contracts/token/ERC20/ERC20Pausable.so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yperledger-labs/eThaler/blob/master/token-templates/specifications/EThaler/latest/EThaler-spec.pdf" TargetMode="External"/><Relationship Id="rId4" Type="http://schemas.openxmlformats.org/officeDocument/2006/relationships/hyperlink" Target="https://github.com/hyperledger-labs/eThaler/blob/master/token-templates/specifications/EThaler/latest/EThaler-spec.pdf" TargetMode="External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yperledger/besu" TargetMode="External"/><Relationship Id="rId4" Type="http://schemas.openxmlformats.org/officeDocument/2006/relationships/hyperlink" Target="https://github.com/ethereum/EIPs/issues/1155" TargetMode="External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98400"/>
            <a:ext cx="8520600" cy="1871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Capital Markets Special Interest Group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44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Vipin Bharathan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25" y="43083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81850" y="2370125"/>
            <a:ext cx="8520600" cy="674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eThaler Project</a:t>
            </a:r>
            <a:r>
              <a:rPr i="1" lang="en" sz="2400">
                <a:solidFill>
                  <a:srgbClr val="000000"/>
                </a:solidFill>
              </a:rPr>
              <a:t>-status 2020-04-17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50700" y="4452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Transferable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39" name="Google Shape;139;p22"/>
          <p:cNvSpPr txBox="1"/>
          <p:nvPr/>
        </p:nvSpPr>
        <p:spPr>
          <a:xfrm>
            <a:off x="652350" y="1212325"/>
            <a:ext cx="76584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Transferable: </a:t>
            </a:r>
            <a:r>
              <a:rPr lang="en">
                <a:solidFill>
                  <a:srgbClr val="6AA84F"/>
                </a:solidFill>
              </a:rPr>
              <a:t>transfer(To, Quantity)</a:t>
            </a:r>
            <a:r>
              <a:rPr lang="en">
                <a:solidFill>
                  <a:srgbClr val="FF0000"/>
                </a:solidFill>
              </a:rPr>
              <a:t> transferFrom(From, To, Quantity)</a:t>
            </a:r>
            <a:r>
              <a:rPr lang="en">
                <a:solidFill>
                  <a:schemeClr val="dk1"/>
                </a:solidFill>
              </a:rPr>
              <a:t> underlying safeTransferFrom in ERC1155 is called for transferFrom(): Do not see why this is needed? Unless there is a need for seizure or forced transfer.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Interaction with Roles</a:t>
            </a:r>
            <a:r>
              <a:rPr lang="en">
                <a:solidFill>
                  <a:srgbClr val="FF9900"/>
                </a:solidFill>
              </a:rPr>
              <a:t> checktransferAllowed</a:t>
            </a:r>
            <a:r>
              <a:rPr lang="en">
                <a:solidFill>
                  <a:schemeClr val="dk1"/>
                </a:solidFill>
              </a:rPr>
              <a:t> inside both these functions uses the RegistrationFunction to implement this.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Pausable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48" name="Google Shape;148;p23"/>
          <p:cNvSpPr txBox="1"/>
          <p:nvPr/>
        </p:nvSpPr>
        <p:spPr>
          <a:xfrm>
            <a:off x="652350" y="1212325"/>
            <a:ext cx="76584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Pausable: </a:t>
            </a:r>
            <a:r>
              <a:rPr lang="en">
                <a:solidFill>
                  <a:srgbClr val="FF9900"/>
                </a:solidFill>
              </a:rPr>
              <a:t>pause(),  resume()</a:t>
            </a:r>
            <a:r>
              <a:rPr lang="en">
                <a:solidFill>
                  <a:schemeClr val="dk1"/>
                </a:solidFill>
              </a:rPr>
              <a:t> - implement paused() a boolean function. Not implemented in ERC1155 properly (it pauses all tokens)- maybe a new interface function pauseAll is needed.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Interaction with Roles, Compliance, mint, transfer and burn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Roles: can only be called by authorities (owner, Fed, regulator)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Compliance (checkTransferAllowed should return false all the time when Pause is called, also mint and burn should also return false).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https://github.com/OpenZeppelin/openzeppelin-contracts/blob/master/contracts/token/ERC721/ERC721Pausable.sol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https://github.com/OpenZeppelin/openzeppelin-contracts/blob/master/contracts/token/ERC20/ERC20Pausable.sol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Mint &amp; Burn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57" name="Google Shape;157;p24"/>
          <p:cNvSpPr txBox="1"/>
          <p:nvPr/>
        </p:nvSpPr>
        <p:spPr>
          <a:xfrm>
            <a:off x="652350" y="1212325"/>
            <a:ext cx="76584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Mint: </a:t>
            </a:r>
            <a:r>
              <a:rPr lang="en">
                <a:solidFill>
                  <a:srgbClr val="FF9900"/>
                </a:solidFill>
              </a:rPr>
              <a:t>mint(Quantity)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mintFrom(From, Quantity)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Burn: </a:t>
            </a:r>
            <a:r>
              <a:rPr lang="en">
                <a:solidFill>
                  <a:srgbClr val="FF9900"/>
                </a:solidFill>
              </a:rPr>
              <a:t>burn(Quantity)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burnFrom(From, Quantity)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mintFrom() and burnFrom() can cause problems because this implies external control over your funds.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Interaction with Roles and Compliance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only be allowed by proper roles, now just checking owner- but we may need further differentiation in Register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Compliance: Only certain roles should be allowed to mint or burn.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pause()  should stop minting &amp; burning.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TTF-Artifact- Formula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67" name="Google Shape;67;p14"/>
          <p:cNvSpPr txBox="1"/>
          <p:nvPr/>
        </p:nvSpPr>
        <p:spPr>
          <a:xfrm>
            <a:off x="848800" y="1185975"/>
            <a:ext cx="76584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Formula: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"tF{d,t,p,c,SC}"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 Description: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 is a Token with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 Supply Fungible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where an initial supply can set at creation and then supply can be added and removed from the total based on need.  It is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fractional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by setting the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Decimals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property on the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dividable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behavior. A token instance can be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minted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burned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Before executing transfer, burn or mint operation check if they are within the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compliance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regulations.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Pausable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 possible freezing of movement and all other operations because of discovered bugs or upgrade.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 Example: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Enables the issuance of regulated electronic money by the central bank (mintable and burnable only by Central bank) and its practical usage in real financial applications.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eThaler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-Artifact-Formula: details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76" name="Google Shape;76;p15"/>
          <p:cNvSpPr txBox="1"/>
          <p:nvPr/>
        </p:nvSpPr>
        <p:spPr>
          <a:xfrm>
            <a:off x="2512500" y="1160575"/>
            <a:ext cx="29907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 - Fungible token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Divisible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- Transferable</a:t>
            </a:r>
            <a:b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- Compliant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- Pausable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 (m, b)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- Mintable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- Burnable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 - Roles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eThaler-Status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85" name="Google Shape;85;p16"/>
          <p:cNvSpPr txBox="1"/>
          <p:nvPr/>
        </p:nvSpPr>
        <p:spPr>
          <a:xfrm>
            <a:off x="931325" y="1017725"/>
            <a:ext cx="74550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Artifacts specification (pdf file), definition and formula) created (as reported earlier)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went over the solidity code and the Interface (also completed).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discussed the following: As ERC1155 is used for multiple tokens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Pausable to be implemented by using a struct in our code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Same idea for numerous token specific variables like decimals, and even the registration of Dealers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Compliant interface is being done using the registration mechanism- which takes care of roles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will change the transfer function to serve as a generic transfer function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Mint and Burn can then be properly implemented.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functions for key management has been added along with a web3j java based cli, we continue to work on this.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need volunteers to construct a front-end, possibly in react or angular that integrates all the functionality and makes it available through a user friendly front end.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Changes in the specification of Token Definition and the Token Specification to make these clearer. This will be done before the next status report.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the blog front: Kelly had sent out a template, anyone interested in this collaboration can work with us.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eThaler-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Artifact-Specification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94" name="Google Shape;94;p17"/>
          <p:cNvSpPr txBox="1"/>
          <p:nvPr/>
        </p:nvSpPr>
        <p:spPr>
          <a:xfrm>
            <a:off x="652350" y="1212325"/>
            <a:ext cx="76584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Transferable: Transfer(To, Quantity) TransferFrom(From, To, Quantity)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Compliant: CheckTransferAllowed(From, To, Quantity) CheckMintAllowed(From, Quantity) CheckBurnAllowed(From, Amount) - KYC, AML,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Pausable: Pause(),  Resume()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Mint: Mint(Quantity) MintFrom(From, Quantity) - checks CheckMintAllowed()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Burn: Burn(Quantity) BurnFrom(From, Quantity) - checks CheckBurnAllowed()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eThaler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-Next steps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03" name="Google Shape;103;p18"/>
          <p:cNvSpPr txBox="1"/>
          <p:nvPr/>
        </p:nvSpPr>
        <p:spPr>
          <a:xfrm>
            <a:off x="965250" y="1017725"/>
            <a:ext cx="7213500" cy="32493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-"/>
            </a:pPr>
            <a:r>
              <a:rPr lang="en" sz="2400">
                <a:solidFill>
                  <a:srgbClr val="6AA84F"/>
                </a:solidFill>
              </a:rPr>
              <a:t>Detail the interface as seen in the specification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-"/>
            </a:pPr>
            <a:r>
              <a:rPr lang="en" sz="2400">
                <a:solidFill>
                  <a:srgbClr val="6AA84F"/>
                </a:solidFill>
              </a:rPr>
              <a:t>Clarify the messaging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Update solidity code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Build a java based interface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UI based on React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Interface to swift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Roles based on wallet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70388" y="1269350"/>
            <a:ext cx="76953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Besu Github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TTF public github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BIP 1155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BIP 20</a:t>
            </a:r>
            <a:endParaRPr sz="1100" u="sng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3244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Vipin Bharathan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25" y="43083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ctrTitle"/>
          </p:nvPr>
        </p:nvSpPr>
        <p:spPr>
          <a:xfrm>
            <a:off x="366325" y="901650"/>
            <a:ext cx="8520600" cy="674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eThaler Project-2020 Interfaces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250700" y="4452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21" name="Google Shape;121;p20"/>
          <p:cNvSpPr txBox="1"/>
          <p:nvPr/>
        </p:nvSpPr>
        <p:spPr>
          <a:xfrm>
            <a:off x="1764100" y="1850325"/>
            <a:ext cx="59748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Legend: </a:t>
            </a: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Implemented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Yet to be Implemented,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Will not implement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Divisible-Interface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30" name="Google Shape;130;p21"/>
          <p:cNvSpPr txBox="1"/>
          <p:nvPr/>
        </p:nvSpPr>
        <p:spPr>
          <a:xfrm>
            <a:off x="652350" y="1212325"/>
            <a:ext cx="76584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getDecimals() </a:t>
            </a:r>
            <a:r>
              <a:rPr lang="en">
                <a:solidFill>
                  <a:schemeClr val="dk1"/>
                </a:solidFill>
              </a:rPr>
              <a:t>returns 4 a very simple function…For micropayments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Danger - dust i.e. very small amounts left in accounts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Discussed per token kind separation using a struct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