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44"/>
    <p:restoredTop sz="94684"/>
  </p:normalViewPr>
  <p:slideViewPr>
    <p:cSldViewPr snapToGrid="0" snapToObjects="1">
      <p:cViewPr varScale="1">
        <p:scale>
          <a:sx n="114" d="100"/>
          <a:sy n="114" d="100"/>
        </p:scale>
        <p:origin x="64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D3F934-A1F6-46C6-9F66-07DED624A80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84B7576-5D33-4D0D-985E-44B952B112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Ottimizzare l’uso degli spazi disponibili tramite sensori e gestione digitale.</a:t>
          </a:r>
        </a:p>
      </dgm:t>
    </dgm:pt>
    <dgm:pt modelId="{83770330-94D0-48E7-AFFD-0456D91180BF}" type="parTrans" cxnId="{7BEC91EC-E4F1-4B7D-93E6-03115EDD5DEB}">
      <dgm:prSet/>
      <dgm:spPr/>
      <dgm:t>
        <a:bodyPr/>
        <a:lstStyle/>
        <a:p>
          <a:endParaRPr lang="en-US"/>
        </a:p>
      </dgm:t>
    </dgm:pt>
    <dgm:pt modelId="{F8C42D0E-8F03-4D0C-96FB-1A325526C5A1}" type="sibTrans" cxnId="{7BEC91EC-E4F1-4B7D-93E6-03115EDD5DE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8F81E89-0A8E-4F85-90D8-6D21C48E1B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Ridurre i tempi di ricerca del parcheggio.</a:t>
          </a:r>
        </a:p>
      </dgm:t>
    </dgm:pt>
    <dgm:pt modelId="{9134C357-722B-48ED-B060-CB3288345906}" type="parTrans" cxnId="{B3EA1457-68B3-4FD6-9FC7-3D091E4F44A4}">
      <dgm:prSet/>
      <dgm:spPr/>
      <dgm:t>
        <a:bodyPr/>
        <a:lstStyle/>
        <a:p>
          <a:endParaRPr lang="en-US"/>
        </a:p>
      </dgm:t>
    </dgm:pt>
    <dgm:pt modelId="{43A4BBA2-E7D9-452C-80E0-47679366DB15}" type="sibTrans" cxnId="{B3EA1457-68B3-4FD6-9FC7-3D091E4F44A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66402E9-8741-466B-A4D0-569CAE49731A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D2381154-38D4-4C3C-B318-E29E9990EF9E}" type="parTrans" cxnId="{3F993591-623F-4621-8A75-DC130027C219}">
      <dgm:prSet/>
      <dgm:spPr/>
      <dgm:t>
        <a:bodyPr/>
        <a:lstStyle/>
        <a:p>
          <a:endParaRPr lang="en-US"/>
        </a:p>
      </dgm:t>
    </dgm:pt>
    <dgm:pt modelId="{AEA370EE-2370-4E95-97CA-C1842DF64F0B}" type="sibTrans" cxnId="{3F993591-623F-4621-8A75-DC130027C21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6C12E2F-22B6-42CE-848E-C8B6472907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Gestione differenziata per residenti e visitatori occasionali.</a:t>
          </a:r>
        </a:p>
      </dgm:t>
    </dgm:pt>
    <dgm:pt modelId="{355465E1-2649-4821-BDAC-892CB4A32486}" type="parTrans" cxnId="{D1778E54-AC4B-4F01-A961-9E9266A8A796}">
      <dgm:prSet/>
      <dgm:spPr/>
      <dgm:t>
        <a:bodyPr/>
        <a:lstStyle/>
        <a:p>
          <a:endParaRPr lang="en-US"/>
        </a:p>
      </dgm:t>
    </dgm:pt>
    <dgm:pt modelId="{719C5E6E-4DD1-4EB3-A241-BE0F77A34995}" type="sibTrans" cxnId="{D1778E54-AC4B-4F01-A961-9E9266A8A796}">
      <dgm:prSet/>
      <dgm:spPr/>
      <dgm:t>
        <a:bodyPr/>
        <a:lstStyle/>
        <a:p>
          <a:endParaRPr lang="en-US"/>
        </a:p>
      </dgm:t>
    </dgm:pt>
    <dgm:pt modelId="{89F226EF-1BD0-1E42-B5A0-0181615C7AC1}" type="pres">
      <dgm:prSet presAssocID="{A5D3F934-A1F6-46C6-9F66-07DED624A80C}" presName="vert0" presStyleCnt="0">
        <dgm:presLayoutVars>
          <dgm:dir/>
          <dgm:animOne val="branch"/>
          <dgm:animLvl val="lvl"/>
        </dgm:presLayoutVars>
      </dgm:prSet>
      <dgm:spPr/>
    </dgm:pt>
    <dgm:pt modelId="{7DDE4BA4-B397-F040-A689-21BF9811262C}" type="pres">
      <dgm:prSet presAssocID="{284B7576-5D33-4D0D-985E-44B952B11230}" presName="thickLine" presStyleLbl="alignNode1" presStyleIdx="0" presStyleCnt="4"/>
      <dgm:spPr/>
    </dgm:pt>
    <dgm:pt modelId="{7BF2CE17-CC10-AB4C-B0CE-1E04DE5C3734}" type="pres">
      <dgm:prSet presAssocID="{284B7576-5D33-4D0D-985E-44B952B11230}" presName="horz1" presStyleCnt="0"/>
      <dgm:spPr/>
    </dgm:pt>
    <dgm:pt modelId="{94B0E858-2E9B-DF47-9B15-AC66BFCFFAF6}" type="pres">
      <dgm:prSet presAssocID="{284B7576-5D33-4D0D-985E-44B952B11230}" presName="tx1" presStyleLbl="revTx" presStyleIdx="0" presStyleCnt="4"/>
      <dgm:spPr/>
    </dgm:pt>
    <dgm:pt modelId="{E4D420E3-B7FD-5441-AE0F-FFA9BDC5F8D1}" type="pres">
      <dgm:prSet presAssocID="{284B7576-5D33-4D0D-985E-44B952B11230}" presName="vert1" presStyleCnt="0"/>
      <dgm:spPr/>
    </dgm:pt>
    <dgm:pt modelId="{A6F0B97C-C55C-5A4F-9776-79DB92205F25}" type="pres">
      <dgm:prSet presAssocID="{28F81E89-0A8E-4F85-90D8-6D21C48E1BD7}" presName="thickLine" presStyleLbl="alignNode1" presStyleIdx="1" presStyleCnt="4"/>
      <dgm:spPr/>
    </dgm:pt>
    <dgm:pt modelId="{E1742259-D513-A541-B372-1960279D5CBA}" type="pres">
      <dgm:prSet presAssocID="{28F81E89-0A8E-4F85-90D8-6D21C48E1BD7}" presName="horz1" presStyleCnt="0"/>
      <dgm:spPr/>
    </dgm:pt>
    <dgm:pt modelId="{13A510EC-FB04-2C4B-ABCF-0BA5F81A9C7D}" type="pres">
      <dgm:prSet presAssocID="{28F81E89-0A8E-4F85-90D8-6D21C48E1BD7}" presName="tx1" presStyleLbl="revTx" presStyleIdx="1" presStyleCnt="4"/>
      <dgm:spPr/>
    </dgm:pt>
    <dgm:pt modelId="{7F74F1B6-6F56-E542-87E2-10F801F37C75}" type="pres">
      <dgm:prSet presAssocID="{28F81E89-0A8E-4F85-90D8-6D21C48E1BD7}" presName="vert1" presStyleCnt="0"/>
      <dgm:spPr/>
    </dgm:pt>
    <dgm:pt modelId="{7F87C408-79C5-8449-AF62-6FF3D26758F5}" type="pres">
      <dgm:prSet presAssocID="{766402E9-8741-466B-A4D0-569CAE49731A}" presName="thickLine" presStyleLbl="alignNode1" presStyleIdx="2" presStyleCnt="4"/>
      <dgm:spPr/>
    </dgm:pt>
    <dgm:pt modelId="{2E447B07-F805-0C46-8042-49CE883EAA50}" type="pres">
      <dgm:prSet presAssocID="{766402E9-8741-466B-A4D0-569CAE49731A}" presName="horz1" presStyleCnt="0"/>
      <dgm:spPr/>
    </dgm:pt>
    <dgm:pt modelId="{A94F217E-D3FB-D94A-B97A-A87D306B26FD}" type="pres">
      <dgm:prSet presAssocID="{766402E9-8741-466B-A4D0-569CAE49731A}" presName="tx1" presStyleLbl="revTx" presStyleIdx="2" presStyleCnt="4"/>
      <dgm:spPr/>
    </dgm:pt>
    <dgm:pt modelId="{0B8C3D8E-B9AF-D148-A28C-35BC3C9112C6}" type="pres">
      <dgm:prSet presAssocID="{766402E9-8741-466B-A4D0-569CAE49731A}" presName="vert1" presStyleCnt="0"/>
      <dgm:spPr/>
    </dgm:pt>
    <dgm:pt modelId="{0EA72B6F-B3C8-3E45-9957-C7D30611EBB2}" type="pres">
      <dgm:prSet presAssocID="{26C12E2F-22B6-42CE-848E-C8B6472907EC}" presName="thickLine" presStyleLbl="alignNode1" presStyleIdx="3" presStyleCnt="4"/>
      <dgm:spPr/>
    </dgm:pt>
    <dgm:pt modelId="{C131FAB7-43B6-D843-9444-AA7E0CD69AB0}" type="pres">
      <dgm:prSet presAssocID="{26C12E2F-22B6-42CE-848E-C8B6472907EC}" presName="horz1" presStyleCnt="0"/>
      <dgm:spPr/>
    </dgm:pt>
    <dgm:pt modelId="{FB536EAF-2038-D043-AE99-840D4CB66CE0}" type="pres">
      <dgm:prSet presAssocID="{26C12E2F-22B6-42CE-848E-C8B6472907EC}" presName="tx1" presStyleLbl="revTx" presStyleIdx="3" presStyleCnt="4"/>
      <dgm:spPr/>
    </dgm:pt>
    <dgm:pt modelId="{9AAAEF01-BB01-7E4F-A011-CACA1AFC94FB}" type="pres">
      <dgm:prSet presAssocID="{26C12E2F-22B6-42CE-848E-C8B6472907EC}" presName="vert1" presStyleCnt="0"/>
      <dgm:spPr/>
    </dgm:pt>
  </dgm:ptLst>
  <dgm:cxnLst>
    <dgm:cxn modelId="{31AC9E0A-B4BD-7C4F-8FBB-67E91A5E8306}" type="presOf" srcId="{766402E9-8741-466B-A4D0-569CAE49731A}" destId="{A94F217E-D3FB-D94A-B97A-A87D306B26FD}" srcOrd="0" destOrd="0" presId="urn:microsoft.com/office/officeart/2008/layout/LinedList"/>
    <dgm:cxn modelId="{D1778E54-AC4B-4F01-A961-9E9266A8A796}" srcId="{A5D3F934-A1F6-46C6-9F66-07DED624A80C}" destId="{26C12E2F-22B6-42CE-848E-C8B6472907EC}" srcOrd="3" destOrd="0" parTransId="{355465E1-2649-4821-BDAC-892CB4A32486}" sibTransId="{719C5E6E-4DD1-4EB3-A241-BE0F77A34995}"/>
    <dgm:cxn modelId="{B3EA1457-68B3-4FD6-9FC7-3D091E4F44A4}" srcId="{A5D3F934-A1F6-46C6-9F66-07DED624A80C}" destId="{28F81E89-0A8E-4F85-90D8-6D21C48E1BD7}" srcOrd="1" destOrd="0" parTransId="{9134C357-722B-48ED-B060-CB3288345906}" sibTransId="{43A4BBA2-E7D9-452C-80E0-47679366DB15}"/>
    <dgm:cxn modelId="{B8338F5C-7F88-1640-8DB3-58B3E47031F9}" type="presOf" srcId="{26C12E2F-22B6-42CE-848E-C8B6472907EC}" destId="{FB536EAF-2038-D043-AE99-840D4CB66CE0}" srcOrd="0" destOrd="0" presId="urn:microsoft.com/office/officeart/2008/layout/LinedList"/>
    <dgm:cxn modelId="{ABEA1491-AA8E-EE49-871F-7732365CE14C}" type="presOf" srcId="{284B7576-5D33-4D0D-985E-44B952B11230}" destId="{94B0E858-2E9B-DF47-9B15-AC66BFCFFAF6}" srcOrd="0" destOrd="0" presId="urn:microsoft.com/office/officeart/2008/layout/LinedList"/>
    <dgm:cxn modelId="{3F993591-623F-4621-8A75-DC130027C219}" srcId="{A5D3F934-A1F6-46C6-9F66-07DED624A80C}" destId="{766402E9-8741-466B-A4D0-569CAE49731A}" srcOrd="2" destOrd="0" parTransId="{D2381154-38D4-4C3C-B318-E29E9990EF9E}" sibTransId="{AEA370EE-2370-4E95-97CA-C1842DF64F0B}"/>
    <dgm:cxn modelId="{0E1CECC5-5BA0-4049-AF36-1A4448C53362}" type="presOf" srcId="{28F81E89-0A8E-4F85-90D8-6D21C48E1BD7}" destId="{13A510EC-FB04-2C4B-ABCF-0BA5F81A9C7D}" srcOrd="0" destOrd="0" presId="urn:microsoft.com/office/officeart/2008/layout/LinedList"/>
    <dgm:cxn modelId="{3386B5E4-44FA-D24F-A237-A415A89A3EFD}" type="presOf" srcId="{A5D3F934-A1F6-46C6-9F66-07DED624A80C}" destId="{89F226EF-1BD0-1E42-B5A0-0181615C7AC1}" srcOrd="0" destOrd="0" presId="urn:microsoft.com/office/officeart/2008/layout/LinedList"/>
    <dgm:cxn modelId="{7BEC91EC-E4F1-4B7D-93E6-03115EDD5DEB}" srcId="{A5D3F934-A1F6-46C6-9F66-07DED624A80C}" destId="{284B7576-5D33-4D0D-985E-44B952B11230}" srcOrd="0" destOrd="0" parTransId="{83770330-94D0-48E7-AFFD-0456D91180BF}" sibTransId="{F8C42D0E-8F03-4D0C-96FB-1A325526C5A1}"/>
    <dgm:cxn modelId="{39D88549-E6BB-5244-8E89-F83AD0070987}" type="presParOf" srcId="{89F226EF-1BD0-1E42-B5A0-0181615C7AC1}" destId="{7DDE4BA4-B397-F040-A689-21BF9811262C}" srcOrd="0" destOrd="0" presId="urn:microsoft.com/office/officeart/2008/layout/LinedList"/>
    <dgm:cxn modelId="{6E5DE95F-DDB8-954D-97EF-84B7C113407A}" type="presParOf" srcId="{89F226EF-1BD0-1E42-B5A0-0181615C7AC1}" destId="{7BF2CE17-CC10-AB4C-B0CE-1E04DE5C3734}" srcOrd="1" destOrd="0" presId="urn:microsoft.com/office/officeart/2008/layout/LinedList"/>
    <dgm:cxn modelId="{0BBD78E5-DE08-8242-AD86-A6B35699F1C3}" type="presParOf" srcId="{7BF2CE17-CC10-AB4C-B0CE-1E04DE5C3734}" destId="{94B0E858-2E9B-DF47-9B15-AC66BFCFFAF6}" srcOrd="0" destOrd="0" presId="urn:microsoft.com/office/officeart/2008/layout/LinedList"/>
    <dgm:cxn modelId="{25BD0619-C898-B246-99E7-EEB499FF8DBB}" type="presParOf" srcId="{7BF2CE17-CC10-AB4C-B0CE-1E04DE5C3734}" destId="{E4D420E3-B7FD-5441-AE0F-FFA9BDC5F8D1}" srcOrd="1" destOrd="0" presId="urn:microsoft.com/office/officeart/2008/layout/LinedList"/>
    <dgm:cxn modelId="{34E045F3-174E-7C4D-BAC8-EAD1BD3C6A22}" type="presParOf" srcId="{89F226EF-1BD0-1E42-B5A0-0181615C7AC1}" destId="{A6F0B97C-C55C-5A4F-9776-79DB92205F25}" srcOrd="2" destOrd="0" presId="urn:microsoft.com/office/officeart/2008/layout/LinedList"/>
    <dgm:cxn modelId="{1F1159BF-B315-3145-BA55-92C2A82757FD}" type="presParOf" srcId="{89F226EF-1BD0-1E42-B5A0-0181615C7AC1}" destId="{E1742259-D513-A541-B372-1960279D5CBA}" srcOrd="3" destOrd="0" presId="urn:microsoft.com/office/officeart/2008/layout/LinedList"/>
    <dgm:cxn modelId="{EA91F7A1-B07C-5741-8BBD-11A50CDF60A7}" type="presParOf" srcId="{E1742259-D513-A541-B372-1960279D5CBA}" destId="{13A510EC-FB04-2C4B-ABCF-0BA5F81A9C7D}" srcOrd="0" destOrd="0" presId="urn:microsoft.com/office/officeart/2008/layout/LinedList"/>
    <dgm:cxn modelId="{88AE53F8-9511-574F-887B-B9534891ADA7}" type="presParOf" srcId="{E1742259-D513-A541-B372-1960279D5CBA}" destId="{7F74F1B6-6F56-E542-87E2-10F801F37C75}" srcOrd="1" destOrd="0" presId="urn:microsoft.com/office/officeart/2008/layout/LinedList"/>
    <dgm:cxn modelId="{EA9A41A1-FFFA-E045-AAB9-A8D2C105B4E7}" type="presParOf" srcId="{89F226EF-1BD0-1E42-B5A0-0181615C7AC1}" destId="{7F87C408-79C5-8449-AF62-6FF3D26758F5}" srcOrd="4" destOrd="0" presId="urn:microsoft.com/office/officeart/2008/layout/LinedList"/>
    <dgm:cxn modelId="{432E7D3A-80D0-994E-9E3C-3FA2FA75C782}" type="presParOf" srcId="{89F226EF-1BD0-1E42-B5A0-0181615C7AC1}" destId="{2E447B07-F805-0C46-8042-49CE883EAA50}" srcOrd="5" destOrd="0" presId="urn:microsoft.com/office/officeart/2008/layout/LinedList"/>
    <dgm:cxn modelId="{05EA7FE8-A6B8-AF4B-8A68-ED1CD9DBDA71}" type="presParOf" srcId="{2E447B07-F805-0C46-8042-49CE883EAA50}" destId="{A94F217E-D3FB-D94A-B97A-A87D306B26FD}" srcOrd="0" destOrd="0" presId="urn:microsoft.com/office/officeart/2008/layout/LinedList"/>
    <dgm:cxn modelId="{3A964718-E3ED-0840-9929-4205DE140D5C}" type="presParOf" srcId="{2E447B07-F805-0C46-8042-49CE883EAA50}" destId="{0B8C3D8E-B9AF-D148-A28C-35BC3C9112C6}" srcOrd="1" destOrd="0" presId="urn:microsoft.com/office/officeart/2008/layout/LinedList"/>
    <dgm:cxn modelId="{FEDCD049-A599-8A46-AC28-6BFE0499C929}" type="presParOf" srcId="{89F226EF-1BD0-1E42-B5A0-0181615C7AC1}" destId="{0EA72B6F-B3C8-3E45-9957-C7D30611EBB2}" srcOrd="6" destOrd="0" presId="urn:microsoft.com/office/officeart/2008/layout/LinedList"/>
    <dgm:cxn modelId="{36AAA7C4-C254-D540-87A5-43939BDA30C9}" type="presParOf" srcId="{89F226EF-1BD0-1E42-B5A0-0181615C7AC1}" destId="{C131FAB7-43B6-D843-9444-AA7E0CD69AB0}" srcOrd="7" destOrd="0" presId="urn:microsoft.com/office/officeart/2008/layout/LinedList"/>
    <dgm:cxn modelId="{3905DAD1-5E26-DF48-823F-03A0C0385D6E}" type="presParOf" srcId="{C131FAB7-43B6-D843-9444-AA7E0CD69AB0}" destId="{FB536EAF-2038-D043-AE99-840D4CB66CE0}" srcOrd="0" destOrd="0" presId="urn:microsoft.com/office/officeart/2008/layout/LinedList"/>
    <dgm:cxn modelId="{D7C3E863-4E1F-814B-91C9-9FC9253E6542}" type="presParOf" srcId="{C131FAB7-43B6-D843-9444-AA7E0CD69AB0}" destId="{9AAAEF01-BB01-7E4F-A011-CACA1AFC94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5B3C1BE-923B-4FA6-B48C-5E513FCF890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D59921-E554-4AFA-B4DA-263E5E4610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Parti implementate: gestione utenti, pagamento, monitoraggio.</a:t>
          </a:r>
        </a:p>
      </dgm:t>
    </dgm:pt>
    <dgm:pt modelId="{9683717A-6C23-4835-870E-BAD41D9CD17D}" type="parTrans" cxnId="{8636960B-0826-4E4D-9329-647F7E9B99F3}">
      <dgm:prSet/>
      <dgm:spPr/>
      <dgm:t>
        <a:bodyPr/>
        <a:lstStyle/>
        <a:p>
          <a:endParaRPr lang="en-US"/>
        </a:p>
      </dgm:t>
    </dgm:pt>
    <dgm:pt modelId="{866F86BF-3DB4-4124-9920-7F49609D93E3}" type="sibTrans" cxnId="{8636960B-0826-4E4D-9329-647F7E9B99F3}">
      <dgm:prSet/>
      <dgm:spPr/>
      <dgm:t>
        <a:bodyPr/>
        <a:lstStyle/>
        <a:p>
          <a:endParaRPr lang="en-US"/>
        </a:p>
      </dgm:t>
    </dgm:pt>
    <dgm:pt modelId="{0A692D3D-551E-4F84-B198-D335ECBF94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Parti non </a:t>
          </a:r>
          <a:r>
            <a:rPr lang="en-US" dirty="0" err="1"/>
            <a:t>implementate</a:t>
          </a:r>
          <a:r>
            <a:rPr lang="en-US" dirty="0"/>
            <a:t>: </a:t>
          </a:r>
          <a:r>
            <a:rPr lang="en-US" dirty="0" err="1"/>
            <a:t>estensioni</a:t>
          </a:r>
          <a:r>
            <a:rPr lang="en-US" dirty="0"/>
            <a:t> per </a:t>
          </a:r>
          <a:r>
            <a:rPr lang="en-US" dirty="0" err="1"/>
            <a:t>analisi</a:t>
          </a:r>
          <a:r>
            <a:rPr lang="en-US" dirty="0"/>
            <a:t> </a:t>
          </a:r>
          <a:r>
            <a:rPr lang="en-US" dirty="0" err="1"/>
            <a:t>avanzata</a:t>
          </a:r>
          <a:r>
            <a:rPr lang="en-US" dirty="0"/>
            <a:t>, </a:t>
          </a:r>
          <a:r>
            <a:rPr lang="en-US" dirty="0" err="1"/>
            <a:t>QrCode</a:t>
          </a:r>
          <a:endParaRPr lang="en-US" dirty="0"/>
        </a:p>
      </dgm:t>
    </dgm:pt>
    <dgm:pt modelId="{988E3A74-BABB-46CE-9373-C9D37FB1F0F2}" type="parTrans" cxnId="{455CCD04-8129-49E9-9B3B-2462C1A11ACB}">
      <dgm:prSet/>
      <dgm:spPr/>
      <dgm:t>
        <a:bodyPr/>
        <a:lstStyle/>
        <a:p>
          <a:endParaRPr lang="en-US"/>
        </a:p>
      </dgm:t>
    </dgm:pt>
    <dgm:pt modelId="{8C2443B7-4419-4C00-8943-0F13747EF856}" type="sibTrans" cxnId="{455CCD04-8129-49E9-9B3B-2462C1A11ACB}">
      <dgm:prSet/>
      <dgm:spPr/>
      <dgm:t>
        <a:bodyPr/>
        <a:lstStyle/>
        <a:p>
          <a:endParaRPr lang="en-US"/>
        </a:p>
      </dgm:t>
    </dgm:pt>
    <dgm:pt modelId="{1F7EDBB9-AFDE-45E7-B487-720D230B2F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</a:t>
          </a:r>
          <a:r>
            <a:rPr lang="en-US" dirty="0" err="1"/>
            <a:t>Tecnologie</a:t>
          </a:r>
          <a:r>
            <a:rPr lang="en-US" dirty="0"/>
            <a:t> </a:t>
          </a:r>
          <a:r>
            <a:rPr lang="en-US" dirty="0" err="1"/>
            <a:t>usate</a:t>
          </a:r>
          <a:r>
            <a:rPr lang="en-US" dirty="0"/>
            <a:t>: Java, MYSQL, Spring Boot.</a:t>
          </a:r>
        </a:p>
      </dgm:t>
    </dgm:pt>
    <dgm:pt modelId="{A730585A-D9C3-490E-B183-F7E2B9E6392B}" type="parTrans" cxnId="{C4CBAB23-5E85-4213-9F09-E8FCB6F09CF0}">
      <dgm:prSet/>
      <dgm:spPr/>
      <dgm:t>
        <a:bodyPr/>
        <a:lstStyle/>
        <a:p>
          <a:endParaRPr lang="en-US"/>
        </a:p>
      </dgm:t>
    </dgm:pt>
    <dgm:pt modelId="{B608714E-6C58-4915-9302-637AD08E1218}" type="sibTrans" cxnId="{C4CBAB23-5E85-4213-9F09-E8FCB6F09CF0}">
      <dgm:prSet/>
      <dgm:spPr/>
      <dgm:t>
        <a:bodyPr/>
        <a:lstStyle/>
        <a:p>
          <a:endParaRPr lang="en-US"/>
        </a:p>
      </dgm:t>
    </dgm:pt>
    <dgm:pt modelId="{8EC56E57-B00B-4335-A01A-2335B15D0031}" type="pres">
      <dgm:prSet presAssocID="{25B3C1BE-923B-4FA6-B48C-5E513FCF8907}" presName="root" presStyleCnt="0">
        <dgm:presLayoutVars>
          <dgm:dir/>
          <dgm:resizeHandles val="exact"/>
        </dgm:presLayoutVars>
      </dgm:prSet>
      <dgm:spPr/>
    </dgm:pt>
    <dgm:pt modelId="{342B00D7-FD6D-4398-B13B-0AE514CEBABB}" type="pres">
      <dgm:prSet presAssocID="{03D59921-E554-4AFA-B4DA-263E5E4610B8}" presName="compNode" presStyleCnt="0"/>
      <dgm:spPr/>
    </dgm:pt>
    <dgm:pt modelId="{C1971CE0-F56C-4A99-AFAD-815D656B0F81}" type="pres">
      <dgm:prSet presAssocID="{03D59921-E554-4AFA-B4DA-263E5E4610B8}" presName="bgRect" presStyleLbl="bgShp" presStyleIdx="0" presStyleCnt="3"/>
      <dgm:spPr/>
    </dgm:pt>
    <dgm:pt modelId="{9BA57E8D-66AB-4884-9EAE-37049F606DB2}" type="pres">
      <dgm:prSet presAssocID="{03D59921-E554-4AFA-B4DA-263E5E4610B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F0FC298F-7149-4CE3-A92A-DBCB5CC117E6}" type="pres">
      <dgm:prSet presAssocID="{03D59921-E554-4AFA-B4DA-263E5E4610B8}" presName="spaceRect" presStyleCnt="0"/>
      <dgm:spPr/>
    </dgm:pt>
    <dgm:pt modelId="{4CA5D0C7-CCEE-4659-ACF6-5741DF8404FD}" type="pres">
      <dgm:prSet presAssocID="{03D59921-E554-4AFA-B4DA-263E5E4610B8}" presName="parTx" presStyleLbl="revTx" presStyleIdx="0" presStyleCnt="3">
        <dgm:presLayoutVars>
          <dgm:chMax val="0"/>
          <dgm:chPref val="0"/>
        </dgm:presLayoutVars>
      </dgm:prSet>
      <dgm:spPr/>
    </dgm:pt>
    <dgm:pt modelId="{61A45948-43E0-4F58-B118-D9AC99BD1F47}" type="pres">
      <dgm:prSet presAssocID="{866F86BF-3DB4-4124-9920-7F49609D93E3}" presName="sibTrans" presStyleCnt="0"/>
      <dgm:spPr/>
    </dgm:pt>
    <dgm:pt modelId="{EF8ADA06-FB57-46CF-9173-DC74BFC6CD85}" type="pres">
      <dgm:prSet presAssocID="{0A692D3D-551E-4F84-B198-D335ECBF944D}" presName="compNode" presStyleCnt="0"/>
      <dgm:spPr/>
    </dgm:pt>
    <dgm:pt modelId="{3F5E8225-9B85-41DC-8CDF-1F59F78B9BFA}" type="pres">
      <dgm:prSet presAssocID="{0A692D3D-551E-4F84-B198-D335ECBF944D}" presName="bgRect" presStyleLbl="bgShp" presStyleIdx="1" presStyleCnt="3"/>
      <dgm:spPr/>
    </dgm:pt>
    <dgm:pt modelId="{D9D41204-328F-4C61-9EC4-C827576E83DA}" type="pres">
      <dgm:prSet presAssocID="{0A692D3D-551E-4F84-B198-D335ECBF944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e"/>
        </a:ext>
      </dgm:extLst>
    </dgm:pt>
    <dgm:pt modelId="{47F74BBB-35A3-42B1-AE33-BE9A45E7E1DC}" type="pres">
      <dgm:prSet presAssocID="{0A692D3D-551E-4F84-B198-D335ECBF944D}" presName="spaceRect" presStyleCnt="0"/>
      <dgm:spPr/>
    </dgm:pt>
    <dgm:pt modelId="{36947FEA-F9C4-4365-B304-3B9DEC7F1FE2}" type="pres">
      <dgm:prSet presAssocID="{0A692D3D-551E-4F84-B198-D335ECBF944D}" presName="parTx" presStyleLbl="revTx" presStyleIdx="1" presStyleCnt="3">
        <dgm:presLayoutVars>
          <dgm:chMax val="0"/>
          <dgm:chPref val="0"/>
        </dgm:presLayoutVars>
      </dgm:prSet>
      <dgm:spPr/>
    </dgm:pt>
    <dgm:pt modelId="{D565F5B9-1C9C-4E74-ACE6-DE9D8DFD3931}" type="pres">
      <dgm:prSet presAssocID="{8C2443B7-4419-4C00-8943-0F13747EF856}" presName="sibTrans" presStyleCnt="0"/>
      <dgm:spPr/>
    </dgm:pt>
    <dgm:pt modelId="{B4F5BF19-4FDD-4226-B256-DC6A75DA5BAB}" type="pres">
      <dgm:prSet presAssocID="{1F7EDBB9-AFDE-45E7-B487-720D230B2FBE}" presName="compNode" presStyleCnt="0"/>
      <dgm:spPr/>
    </dgm:pt>
    <dgm:pt modelId="{A42A3874-BC63-4647-9966-2404F6DC1A22}" type="pres">
      <dgm:prSet presAssocID="{1F7EDBB9-AFDE-45E7-B487-720D230B2FBE}" presName="bgRect" presStyleLbl="bgShp" presStyleIdx="2" presStyleCnt="3"/>
      <dgm:spPr/>
    </dgm:pt>
    <dgm:pt modelId="{ADB096C4-BA5A-40A3-A01C-E1C36D771A05}" type="pres">
      <dgm:prSet presAssocID="{1F7EDBB9-AFDE-45E7-B487-720D230B2FB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atore"/>
        </a:ext>
      </dgm:extLst>
    </dgm:pt>
    <dgm:pt modelId="{F917F23A-3C85-440B-88E8-9050119D132A}" type="pres">
      <dgm:prSet presAssocID="{1F7EDBB9-AFDE-45E7-B487-720D230B2FBE}" presName="spaceRect" presStyleCnt="0"/>
      <dgm:spPr/>
    </dgm:pt>
    <dgm:pt modelId="{49AE334C-6180-421D-B932-05839ADABDB0}" type="pres">
      <dgm:prSet presAssocID="{1F7EDBB9-AFDE-45E7-B487-720D230B2FB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55CCD04-8129-49E9-9B3B-2462C1A11ACB}" srcId="{25B3C1BE-923B-4FA6-B48C-5E513FCF8907}" destId="{0A692D3D-551E-4F84-B198-D335ECBF944D}" srcOrd="1" destOrd="0" parTransId="{988E3A74-BABB-46CE-9373-C9D37FB1F0F2}" sibTransId="{8C2443B7-4419-4C00-8943-0F13747EF856}"/>
    <dgm:cxn modelId="{8636960B-0826-4E4D-9329-647F7E9B99F3}" srcId="{25B3C1BE-923B-4FA6-B48C-5E513FCF8907}" destId="{03D59921-E554-4AFA-B4DA-263E5E4610B8}" srcOrd="0" destOrd="0" parTransId="{9683717A-6C23-4835-870E-BAD41D9CD17D}" sibTransId="{866F86BF-3DB4-4124-9920-7F49609D93E3}"/>
    <dgm:cxn modelId="{961BEA0B-B45F-479A-BA42-F7762426E8C9}" type="presOf" srcId="{1F7EDBB9-AFDE-45E7-B487-720D230B2FBE}" destId="{49AE334C-6180-421D-B932-05839ADABDB0}" srcOrd="0" destOrd="0" presId="urn:microsoft.com/office/officeart/2018/2/layout/IconVerticalSolidList"/>
    <dgm:cxn modelId="{C4CBAB23-5E85-4213-9F09-E8FCB6F09CF0}" srcId="{25B3C1BE-923B-4FA6-B48C-5E513FCF8907}" destId="{1F7EDBB9-AFDE-45E7-B487-720D230B2FBE}" srcOrd="2" destOrd="0" parTransId="{A730585A-D9C3-490E-B183-F7E2B9E6392B}" sibTransId="{B608714E-6C58-4915-9302-637AD08E1218}"/>
    <dgm:cxn modelId="{E92A2A48-76BE-4BFA-B262-DF04E77B25AD}" type="presOf" srcId="{25B3C1BE-923B-4FA6-B48C-5E513FCF8907}" destId="{8EC56E57-B00B-4335-A01A-2335B15D0031}" srcOrd="0" destOrd="0" presId="urn:microsoft.com/office/officeart/2018/2/layout/IconVerticalSolidList"/>
    <dgm:cxn modelId="{E3FE6C77-5685-4B30-9E1C-0063E7DDE363}" type="presOf" srcId="{0A692D3D-551E-4F84-B198-D335ECBF944D}" destId="{36947FEA-F9C4-4365-B304-3B9DEC7F1FE2}" srcOrd="0" destOrd="0" presId="urn:microsoft.com/office/officeart/2018/2/layout/IconVerticalSolidList"/>
    <dgm:cxn modelId="{9DE0637C-6B2E-4F99-A07F-E986D8C4E0F4}" type="presOf" srcId="{03D59921-E554-4AFA-B4DA-263E5E4610B8}" destId="{4CA5D0C7-CCEE-4659-ACF6-5741DF8404FD}" srcOrd="0" destOrd="0" presId="urn:microsoft.com/office/officeart/2018/2/layout/IconVerticalSolidList"/>
    <dgm:cxn modelId="{0EC22C2C-B856-4B5A-A69E-5310CF46D4C9}" type="presParOf" srcId="{8EC56E57-B00B-4335-A01A-2335B15D0031}" destId="{342B00D7-FD6D-4398-B13B-0AE514CEBABB}" srcOrd="0" destOrd="0" presId="urn:microsoft.com/office/officeart/2018/2/layout/IconVerticalSolidList"/>
    <dgm:cxn modelId="{B4235DBB-DE65-41EB-8FF4-4D46309E2125}" type="presParOf" srcId="{342B00D7-FD6D-4398-B13B-0AE514CEBABB}" destId="{C1971CE0-F56C-4A99-AFAD-815D656B0F81}" srcOrd="0" destOrd="0" presId="urn:microsoft.com/office/officeart/2018/2/layout/IconVerticalSolidList"/>
    <dgm:cxn modelId="{B690AAB7-90D0-4410-BD45-B37976C253EE}" type="presParOf" srcId="{342B00D7-FD6D-4398-B13B-0AE514CEBABB}" destId="{9BA57E8D-66AB-4884-9EAE-37049F606DB2}" srcOrd="1" destOrd="0" presId="urn:microsoft.com/office/officeart/2018/2/layout/IconVerticalSolidList"/>
    <dgm:cxn modelId="{0F08D2FF-255E-41B3-A03E-98C9A39D23A8}" type="presParOf" srcId="{342B00D7-FD6D-4398-B13B-0AE514CEBABB}" destId="{F0FC298F-7149-4CE3-A92A-DBCB5CC117E6}" srcOrd="2" destOrd="0" presId="urn:microsoft.com/office/officeart/2018/2/layout/IconVerticalSolidList"/>
    <dgm:cxn modelId="{157763C6-B45B-482A-952F-E70DA83C2260}" type="presParOf" srcId="{342B00D7-FD6D-4398-B13B-0AE514CEBABB}" destId="{4CA5D0C7-CCEE-4659-ACF6-5741DF8404FD}" srcOrd="3" destOrd="0" presId="urn:microsoft.com/office/officeart/2018/2/layout/IconVerticalSolidList"/>
    <dgm:cxn modelId="{32DB3058-14DE-4073-92AF-0F365E2AB9FA}" type="presParOf" srcId="{8EC56E57-B00B-4335-A01A-2335B15D0031}" destId="{61A45948-43E0-4F58-B118-D9AC99BD1F47}" srcOrd="1" destOrd="0" presId="urn:microsoft.com/office/officeart/2018/2/layout/IconVerticalSolidList"/>
    <dgm:cxn modelId="{0C5095E0-4066-4C7F-BD4C-8EA27B96FBA2}" type="presParOf" srcId="{8EC56E57-B00B-4335-A01A-2335B15D0031}" destId="{EF8ADA06-FB57-46CF-9173-DC74BFC6CD85}" srcOrd="2" destOrd="0" presId="urn:microsoft.com/office/officeart/2018/2/layout/IconVerticalSolidList"/>
    <dgm:cxn modelId="{053C73E9-B049-45B5-873A-7C45E13F35CA}" type="presParOf" srcId="{EF8ADA06-FB57-46CF-9173-DC74BFC6CD85}" destId="{3F5E8225-9B85-41DC-8CDF-1F59F78B9BFA}" srcOrd="0" destOrd="0" presId="urn:microsoft.com/office/officeart/2018/2/layout/IconVerticalSolidList"/>
    <dgm:cxn modelId="{AA0D3D64-053A-4238-9832-27022D24E5AE}" type="presParOf" srcId="{EF8ADA06-FB57-46CF-9173-DC74BFC6CD85}" destId="{D9D41204-328F-4C61-9EC4-C827576E83DA}" srcOrd="1" destOrd="0" presId="urn:microsoft.com/office/officeart/2018/2/layout/IconVerticalSolidList"/>
    <dgm:cxn modelId="{FFCCE21B-B5D4-4859-8B72-0F72DACC7126}" type="presParOf" srcId="{EF8ADA06-FB57-46CF-9173-DC74BFC6CD85}" destId="{47F74BBB-35A3-42B1-AE33-BE9A45E7E1DC}" srcOrd="2" destOrd="0" presId="urn:microsoft.com/office/officeart/2018/2/layout/IconVerticalSolidList"/>
    <dgm:cxn modelId="{8F300FE2-3396-4CC5-84E4-9D84DDCF1901}" type="presParOf" srcId="{EF8ADA06-FB57-46CF-9173-DC74BFC6CD85}" destId="{36947FEA-F9C4-4365-B304-3B9DEC7F1FE2}" srcOrd="3" destOrd="0" presId="urn:microsoft.com/office/officeart/2018/2/layout/IconVerticalSolidList"/>
    <dgm:cxn modelId="{EF377E33-7FA6-4967-8D29-7B07A9E022E3}" type="presParOf" srcId="{8EC56E57-B00B-4335-A01A-2335B15D0031}" destId="{D565F5B9-1C9C-4E74-ACE6-DE9D8DFD3931}" srcOrd="3" destOrd="0" presId="urn:microsoft.com/office/officeart/2018/2/layout/IconVerticalSolidList"/>
    <dgm:cxn modelId="{5A921A7A-C12F-4FE9-9B5D-B6C30D7AEAB5}" type="presParOf" srcId="{8EC56E57-B00B-4335-A01A-2335B15D0031}" destId="{B4F5BF19-4FDD-4226-B256-DC6A75DA5BAB}" srcOrd="4" destOrd="0" presId="urn:microsoft.com/office/officeart/2018/2/layout/IconVerticalSolidList"/>
    <dgm:cxn modelId="{DBD1126D-DA43-46FC-BC54-82AD959C44E0}" type="presParOf" srcId="{B4F5BF19-4FDD-4226-B256-DC6A75DA5BAB}" destId="{A42A3874-BC63-4647-9966-2404F6DC1A22}" srcOrd="0" destOrd="0" presId="urn:microsoft.com/office/officeart/2018/2/layout/IconVerticalSolidList"/>
    <dgm:cxn modelId="{FD6F6BD3-3474-4581-8EB6-1B4C008EF8DA}" type="presParOf" srcId="{B4F5BF19-4FDD-4226-B256-DC6A75DA5BAB}" destId="{ADB096C4-BA5A-40A3-A01C-E1C36D771A05}" srcOrd="1" destOrd="0" presId="urn:microsoft.com/office/officeart/2018/2/layout/IconVerticalSolidList"/>
    <dgm:cxn modelId="{D2933AB6-7E31-42B6-9020-D6CAD6EA82B0}" type="presParOf" srcId="{B4F5BF19-4FDD-4226-B256-DC6A75DA5BAB}" destId="{F917F23A-3C85-440B-88E8-9050119D132A}" srcOrd="2" destOrd="0" presId="urn:microsoft.com/office/officeart/2018/2/layout/IconVerticalSolidList"/>
    <dgm:cxn modelId="{B27510BA-FA80-4A37-B640-DBC09838D79F}" type="presParOf" srcId="{B4F5BF19-4FDD-4226-B256-DC6A75DA5BAB}" destId="{49AE334C-6180-421D-B932-05839ADABDB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383E16C-9F92-4EDD-B68D-BF9C00D026D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A2FA6175-4ABC-4C23-85A2-85CAFF196AAA}">
      <dgm:prSet/>
      <dgm:spPr/>
      <dgm:t>
        <a:bodyPr/>
        <a:lstStyle/>
        <a:p>
          <a:r>
            <a:rPr lang="en-US"/>
            <a:t>- Metodologia: Test-driven development (TDD).</a:t>
          </a:r>
        </a:p>
      </dgm:t>
    </dgm:pt>
    <dgm:pt modelId="{16A2261E-FBD8-4025-9AEF-1C65821A4B44}" type="parTrans" cxnId="{9C8F5D82-7BB9-4DC0-8DEA-76AA2D6FE408}">
      <dgm:prSet/>
      <dgm:spPr/>
      <dgm:t>
        <a:bodyPr/>
        <a:lstStyle/>
        <a:p>
          <a:endParaRPr lang="en-US"/>
        </a:p>
      </dgm:t>
    </dgm:pt>
    <dgm:pt modelId="{118EE6F2-9387-4DC4-88D5-881047E7AA41}" type="sibTrans" cxnId="{9C8F5D82-7BB9-4DC0-8DEA-76AA2D6FE408}">
      <dgm:prSet/>
      <dgm:spPr/>
      <dgm:t>
        <a:bodyPr/>
        <a:lstStyle/>
        <a:p>
          <a:endParaRPr lang="en-US"/>
        </a:p>
      </dgm:t>
    </dgm:pt>
    <dgm:pt modelId="{7EDCF7B7-0A23-4745-80E3-3EA9DE8D8B5C}">
      <dgm:prSet/>
      <dgm:spPr/>
      <dgm:t>
        <a:bodyPr/>
        <a:lstStyle/>
        <a:p>
          <a:r>
            <a:rPr lang="en-US" dirty="0"/>
            <a:t>- Test </a:t>
          </a:r>
          <a:r>
            <a:rPr lang="en-US" dirty="0" err="1"/>
            <a:t>unitari</a:t>
          </a:r>
          <a:endParaRPr lang="en-US" dirty="0"/>
        </a:p>
      </dgm:t>
    </dgm:pt>
    <dgm:pt modelId="{31FCED1B-A67C-4983-87B4-FFEFF35B9DBA}" type="parTrans" cxnId="{23FA94DF-323F-4C11-846F-C42DE878FDCC}">
      <dgm:prSet/>
      <dgm:spPr/>
      <dgm:t>
        <a:bodyPr/>
        <a:lstStyle/>
        <a:p>
          <a:endParaRPr lang="en-US"/>
        </a:p>
      </dgm:t>
    </dgm:pt>
    <dgm:pt modelId="{3E32B0DE-D397-4C7B-87A2-D92340FACEBE}" type="sibTrans" cxnId="{23FA94DF-323F-4C11-846F-C42DE878FDCC}">
      <dgm:prSet/>
      <dgm:spPr/>
      <dgm:t>
        <a:bodyPr/>
        <a:lstStyle/>
        <a:p>
          <a:endParaRPr lang="en-US"/>
        </a:p>
      </dgm:t>
    </dgm:pt>
    <dgm:pt modelId="{65DCEEF2-A7E2-4E1D-A2B7-A46AEFB09911}">
      <dgm:prSet/>
      <dgm:spPr/>
      <dgm:t>
        <a:bodyPr/>
        <a:lstStyle/>
        <a:p>
          <a:r>
            <a:rPr lang="en-US"/>
            <a:t>- </a:t>
          </a:r>
          <a:r>
            <a:rPr lang="en-US" err="1"/>
            <a:t>Strumenti</a:t>
          </a:r>
          <a:r>
            <a:rPr lang="en-US"/>
            <a:t>: JUnit.</a:t>
          </a:r>
        </a:p>
      </dgm:t>
    </dgm:pt>
    <dgm:pt modelId="{38F47EF0-809E-4257-888B-9EFCA96C7E5F}" type="parTrans" cxnId="{0BC813F8-9657-4049-AC85-E39692B91EB1}">
      <dgm:prSet/>
      <dgm:spPr/>
      <dgm:t>
        <a:bodyPr/>
        <a:lstStyle/>
        <a:p>
          <a:endParaRPr lang="en-US"/>
        </a:p>
      </dgm:t>
    </dgm:pt>
    <dgm:pt modelId="{8EEBE2CF-E4DF-4C94-8F41-70B84EFF0B42}" type="sibTrans" cxnId="{0BC813F8-9657-4049-AC85-E39692B91EB1}">
      <dgm:prSet/>
      <dgm:spPr/>
      <dgm:t>
        <a:bodyPr/>
        <a:lstStyle/>
        <a:p>
          <a:endParaRPr lang="en-US"/>
        </a:p>
      </dgm:t>
    </dgm:pt>
    <dgm:pt modelId="{FC508F6F-D1B0-4E5A-B821-7BEC4CEE0A89}">
      <dgm:prSet/>
      <dgm:spPr/>
      <dgm:t>
        <a:bodyPr/>
        <a:lstStyle/>
        <a:p>
          <a:r>
            <a:rPr lang="en-US"/>
            <a:t>- Risultati: Riduzione bug, stabilità confermata.</a:t>
          </a:r>
        </a:p>
      </dgm:t>
    </dgm:pt>
    <dgm:pt modelId="{2B7D9926-AEBC-45E8-8E67-0E3024103ABE}" type="parTrans" cxnId="{07FA195C-72A3-4316-9C24-3A11C9641D88}">
      <dgm:prSet/>
      <dgm:spPr/>
      <dgm:t>
        <a:bodyPr/>
        <a:lstStyle/>
        <a:p>
          <a:endParaRPr lang="en-US"/>
        </a:p>
      </dgm:t>
    </dgm:pt>
    <dgm:pt modelId="{9FCCDD86-7EBC-48A8-B534-85095A0C6D34}" type="sibTrans" cxnId="{07FA195C-72A3-4316-9C24-3A11C9641D88}">
      <dgm:prSet/>
      <dgm:spPr/>
      <dgm:t>
        <a:bodyPr/>
        <a:lstStyle/>
        <a:p>
          <a:endParaRPr lang="en-US"/>
        </a:p>
      </dgm:t>
    </dgm:pt>
    <dgm:pt modelId="{055D5969-3970-4730-B6BF-5CB7C442BB86}" type="pres">
      <dgm:prSet presAssocID="{2383E16C-9F92-4EDD-B68D-BF9C00D026DF}" presName="root" presStyleCnt="0">
        <dgm:presLayoutVars>
          <dgm:dir/>
          <dgm:resizeHandles val="exact"/>
        </dgm:presLayoutVars>
      </dgm:prSet>
      <dgm:spPr/>
    </dgm:pt>
    <dgm:pt modelId="{EB1A154C-0E1F-46F9-A167-A08018AC76F5}" type="pres">
      <dgm:prSet presAssocID="{A2FA6175-4ABC-4C23-85A2-85CAFF196AAA}" presName="compNode" presStyleCnt="0"/>
      <dgm:spPr/>
    </dgm:pt>
    <dgm:pt modelId="{1982BB08-3526-45F7-B9DF-80D5D143B359}" type="pres">
      <dgm:prSet presAssocID="{A2FA6175-4ABC-4C23-85A2-85CAFF196AAA}" presName="bgRect" presStyleLbl="bgShp" presStyleIdx="0" presStyleCnt="4"/>
      <dgm:spPr/>
    </dgm:pt>
    <dgm:pt modelId="{D2F35A37-E89F-4CA1-8CE7-86E60E4E55ED}" type="pres">
      <dgm:prSet presAssocID="{A2FA6175-4ABC-4C23-85A2-85CAFF196AA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9C047301-8E92-4848-AFBE-D4C25A6B1D13}" type="pres">
      <dgm:prSet presAssocID="{A2FA6175-4ABC-4C23-85A2-85CAFF196AAA}" presName="spaceRect" presStyleCnt="0"/>
      <dgm:spPr/>
    </dgm:pt>
    <dgm:pt modelId="{F669F584-78A7-4167-8906-45D2B0757540}" type="pres">
      <dgm:prSet presAssocID="{A2FA6175-4ABC-4C23-85A2-85CAFF196AAA}" presName="parTx" presStyleLbl="revTx" presStyleIdx="0" presStyleCnt="4">
        <dgm:presLayoutVars>
          <dgm:chMax val="0"/>
          <dgm:chPref val="0"/>
        </dgm:presLayoutVars>
      </dgm:prSet>
      <dgm:spPr/>
    </dgm:pt>
    <dgm:pt modelId="{782FB242-BE1B-411B-9994-98F30349B6DF}" type="pres">
      <dgm:prSet presAssocID="{118EE6F2-9387-4DC4-88D5-881047E7AA41}" presName="sibTrans" presStyleCnt="0"/>
      <dgm:spPr/>
    </dgm:pt>
    <dgm:pt modelId="{7E567E43-C4F3-4E9B-B5B1-E6F39A8669BE}" type="pres">
      <dgm:prSet presAssocID="{7EDCF7B7-0A23-4745-80E3-3EA9DE8D8B5C}" presName="compNode" presStyleCnt="0"/>
      <dgm:spPr/>
    </dgm:pt>
    <dgm:pt modelId="{5347B4C9-A281-4778-A466-795CD19721CC}" type="pres">
      <dgm:prSet presAssocID="{7EDCF7B7-0A23-4745-80E3-3EA9DE8D8B5C}" presName="bgRect" presStyleLbl="bgShp" presStyleIdx="1" presStyleCnt="4"/>
      <dgm:spPr/>
    </dgm:pt>
    <dgm:pt modelId="{B32124D1-9B88-469A-97E1-DC505DC3ECCB}" type="pres">
      <dgm:prSet presAssocID="{7EDCF7B7-0A23-4745-80E3-3EA9DE8D8B5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 con riempimento a tinta unita"/>
        </a:ext>
      </dgm:extLst>
    </dgm:pt>
    <dgm:pt modelId="{0787F000-B27E-43E7-98CD-5CECFBBEEAFD}" type="pres">
      <dgm:prSet presAssocID="{7EDCF7B7-0A23-4745-80E3-3EA9DE8D8B5C}" presName="spaceRect" presStyleCnt="0"/>
      <dgm:spPr/>
    </dgm:pt>
    <dgm:pt modelId="{BABC01BA-50EE-401C-BE80-76A7C9A8158F}" type="pres">
      <dgm:prSet presAssocID="{7EDCF7B7-0A23-4745-80E3-3EA9DE8D8B5C}" presName="parTx" presStyleLbl="revTx" presStyleIdx="1" presStyleCnt="4">
        <dgm:presLayoutVars>
          <dgm:chMax val="0"/>
          <dgm:chPref val="0"/>
        </dgm:presLayoutVars>
      </dgm:prSet>
      <dgm:spPr/>
    </dgm:pt>
    <dgm:pt modelId="{3AC71309-2FAC-4F0B-A44E-883192EADF26}" type="pres">
      <dgm:prSet presAssocID="{3E32B0DE-D397-4C7B-87A2-D92340FACEBE}" presName="sibTrans" presStyleCnt="0"/>
      <dgm:spPr/>
    </dgm:pt>
    <dgm:pt modelId="{CA4F8E4A-78C9-4841-94B5-03D459ACB7ED}" type="pres">
      <dgm:prSet presAssocID="{65DCEEF2-A7E2-4E1D-A2B7-A46AEFB09911}" presName="compNode" presStyleCnt="0"/>
      <dgm:spPr/>
    </dgm:pt>
    <dgm:pt modelId="{240DB3AE-D31C-43FB-81C7-747E290BA3B0}" type="pres">
      <dgm:prSet presAssocID="{65DCEEF2-A7E2-4E1D-A2B7-A46AEFB09911}" presName="bgRect" presStyleLbl="bgShp" presStyleIdx="2" presStyleCnt="4"/>
      <dgm:spPr/>
    </dgm:pt>
    <dgm:pt modelId="{D796D2FB-4E86-42E0-A6A9-050329FE2F89}" type="pres">
      <dgm:prSet presAssocID="{65DCEEF2-A7E2-4E1D-A2B7-A46AEFB0991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9FDA4F46-AD53-4602-B6B4-76DCA56FC4C9}" type="pres">
      <dgm:prSet presAssocID="{65DCEEF2-A7E2-4E1D-A2B7-A46AEFB09911}" presName="spaceRect" presStyleCnt="0"/>
      <dgm:spPr/>
    </dgm:pt>
    <dgm:pt modelId="{0639D45C-FB44-4448-9142-602E68244248}" type="pres">
      <dgm:prSet presAssocID="{65DCEEF2-A7E2-4E1D-A2B7-A46AEFB09911}" presName="parTx" presStyleLbl="revTx" presStyleIdx="2" presStyleCnt="4">
        <dgm:presLayoutVars>
          <dgm:chMax val="0"/>
          <dgm:chPref val="0"/>
        </dgm:presLayoutVars>
      </dgm:prSet>
      <dgm:spPr/>
    </dgm:pt>
    <dgm:pt modelId="{36FE2478-5F7F-4DA7-8F7E-EAAC8D41AA45}" type="pres">
      <dgm:prSet presAssocID="{8EEBE2CF-E4DF-4C94-8F41-70B84EFF0B42}" presName="sibTrans" presStyleCnt="0"/>
      <dgm:spPr/>
    </dgm:pt>
    <dgm:pt modelId="{E8AD6E8B-536A-4E1F-B608-E65FA5EDFAEF}" type="pres">
      <dgm:prSet presAssocID="{FC508F6F-D1B0-4E5A-B821-7BEC4CEE0A89}" presName="compNode" presStyleCnt="0"/>
      <dgm:spPr/>
    </dgm:pt>
    <dgm:pt modelId="{FD785200-4FF8-4E9B-ACE5-6BFBC3787AB6}" type="pres">
      <dgm:prSet presAssocID="{FC508F6F-D1B0-4E5A-B821-7BEC4CEE0A89}" presName="bgRect" presStyleLbl="bgShp" presStyleIdx="3" presStyleCnt="4"/>
      <dgm:spPr/>
    </dgm:pt>
    <dgm:pt modelId="{43A8D644-6FF3-4BE0-BD0F-BAF0271B7716}" type="pres">
      <dgm:prSet presAssocID="{FC508F6F-D1B0-4E5A-B821-7BEC4CEE0A8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setto"/>
        </a:ext>
      </dgm:extLst>
    </dgm:pt>
    <dgm:pt modelId="{3F79CCBA-22C7-4D9C-8C83-EFC04D5B2631}" type="pres">
      <dgm:prSet presAssocID="{FC508F6F-D1B0-4E5A-B821-7BEC4CEE0A89}" presName="spaceRect" presStyleCnt="0"/>
      <dgm:spPr/>
    </dgm:pt>
    <dgm:pt modelId="{686EA8D7-D2D2-452E-B8A2-C0838C5EFEB9}" type="pres">
      <dgm:prSet presAssocID="{FC508F6F-D1B0-4E5A-B821-7BEC4CEE0A8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D36B405-17DA-484B-9CF2-F21141A8F266}" type="presOf" srcId="{65DCEEF2-A7E2-4E1D-A2B7-A46AEFB09911}" destId="{0639D45C-FB44-4448-9142-602E68244248}" srcOrd="0" destOrd="0" presId="urn:microsoft.com/office/officeart/2018/2/layout/IconVerticalSolidList"/>
    <dgm:cxn modelId="{355E8508-B4DA-4FC3-AC2D-3E4C24477402}" type="presOf" srcId="{A2FA6175-4ABC-4C23-85A2-85CAFF196AAA}" destId="{F669F584-78A7-4167-8906-45D2B0757540}" srcOrd="0" destOrd="0" presId="urn:microsoft.com/office/officeart/2018/2/layout/IconVerticalSolidList"/>
    <dgm:cxn modelId="{E750360F-5A5F-496B-95CC-0FAE37C6FC04}" type="presOf" srcId="{FC508F6F-D1B0-4E5A-B821-7BEC4CEE0A89}" destId="{686EA8D7-D2D2-452E-B8A2-C0838C5EFEB9}" srcOrd="0" destOrd="0" presId="urn:microsoft.com/office/officeart/2018/2/layout/IconVerticalSolidList"/>
    <dgm:cxn modelId="{07FA195C-72A3-4316-9C24-3A11C9641D88}" srcId="{2383E16C-9F92-4EDD-B68D-BF9C00D026DF}" destId="{FC508F6F-D1B0-4E5A-B821-7BEC4CEE0A89}" srcOrd="3" destOrd="0" parTransId="{2B7D9926-AEBC-45E8-8E67-0E3024103ABE}" sibTransId="{9FCCDD86-7EBC-48A8-B534-85095A0C6D34}"/>
    <dgm:cxn modelId="{0715B170-139D-498B-A24A-83C2878F150C}" type="presOf" srcId="{7EDCF7B7-0A23-4745-80E3-3EA9DE8D8B5C}" destId="{BABC01BA-50EE-401C-BE80-76A7C9A8158F}" srcOrd="0" destOrd="0" presId="urn:microsoft.com/office/officeart/2018/2/layout/IconVerticalSolidList"/>
    <dgm:cxn modelId="{9C8F5D82-7BB9-4DC0-8DEA-76AA2D6FE408}" srcId="{2383E16C-9F92-4EDD-B68D-BF9C00D026DF}" destId="{A2FA6175-4ABC-4C23-85A2-85CAFF196AAA}" srcOrd="0" destOrd="0" parTransId="{16A2261E-FBD8-4025-9AEF-1C65821A4B44}" sibTransId="{118EE6F2-9387-4DC4-88D5-881047E7AA41}"/>
    <dgm:cxn modelId="{12FA6198-A15D-4E5C-A81B-71209FC07CD3}" type="presOf" srcId="{2383E16C-9F92-4EDD-B68D-BF9C00D026DF}" destId="{055D5969-3970-4730-B6BF-5CB7C442BB86}" srcOrd="0" destOrd="0" presId="urn:microsoft.com/office/officeart/2018/2/layout/IconVerticalSolidList"/>
    <dgm:cxn modelId="{23FA94DF-323F-4C11-846F-C42DE878FDCC}" srcId="{2383E16C-9F92-4EDD-B68D-BF9C00D026DF}" destId="{7EDCF7B7-0A23-4745-80E3-3EA9DE8D8B5C}" srcOrd="1" destOrd="0" parTransId="{31FCED1B-A67C-4983-87B4-FFEFF35B9DBA}" sibTransId="{3E32B0DE-D397-4C7B-87A2-D92340FACEBE}"/>
    <dgm:cxn modelId="{0BC813F8-9657-4049-AC85-E39692B91EB1}" srcId="{2383E16C-9F92-4EDD-B68D-BF9C00D026DF}" destId="{65DCEEF2-A7E2-4E1D-A2B7-A46AEFB09911}" srcOrd="2" destOrd="0" parTransId="{38F47EF0-809E-4257-888B-9EFCA96C7E5F}" sibTransId="{8EEBE2CF-E4DF-4C94-8F41-70B84EFF0B42}"/>
    <dgm:cxn modelId="{77657268-4DEE-4271-A6D0-9B5407AFF9D0}" type="presParOf" srcId="{055D5969-3970-4730-B6BF-5CB7C442BB86}" destId="{EB1A154C-0E1F-46F9-A167-A08018AC76F5}" srcOrd="0" destOrd="0" presId="urn:microsoft.com/office/officeart/2018/2/layout/IconVerticalSolidList"/>
    <dgm:cxn modelId="{8498A155-A21C-4586-905C-0093740AEC14}" type="presParOf" srcId="{EB1A154C-0E1F-46F9-A167-A08018AC76F5}" destId="{1982BB08-3526-45F7-B9DF-80D5D143B359}" srcOrd="0" destOrd="0" presId="urn:microsoft.com/office/officeart/2018/2/layout/IconVerticalSolidList"/>
    <dgm:cxn modelId="{E734E5EB-CF91-460C-91B0-4DE4E709AC93}" type="presParOf" srcId="{EB1A154C-0E1F-46F9-A167-A08018AC76F5}" destId="{D2F35A37-E89F-4CA1-8CE7-86E60E4E55ED}" srcOrd="1" destOrd="0" presId="urn:microsoft.com/office/officeart/2018/2/layout/IconVerticalSolidList"/>
    <dgm:cxn modelId="{D009E0BE-16A5-4621-B4B1-02FF186FE865}" type="presParOf" srcId="{EB1A154C-0E1F-46F9-A167-A08018AC76F5}" destId="{9C047301-8E92-4848-AFBE-D4C25A6B1D13}" srcOrd="2" destOrd="0" presId="urn:microsoft.com/office/officeart/2018/2/layout/IconVerticalSolidList"/>
    <dgm:cxn modelId="{5CAC4D54-AAF4-4B56-AAFF-67DE392B9B24}" type="presParOf" srcId="{EB1A154C-0E1F-46F9-A167-A08018AC76F5}" destId="{F669F584-78A7-4167-8906-45D2B0757540}" srcOrd="3" destOrd="0" presId="urn:microsoft.com/office/officeart/2018/2/layout/IconVerticalSolidList"/>
    <dgm:cxn modelId="{88935E7A-4BF7-4C2B-94C9-AD102631F852}" type="presParOf" srcId="{055D5969-3970-4730-B6BF-5CB7C442BB86}" destId="{782FB242-BE1B-411B-9994-98F30349B6DF}" srcOrd="1" destOrd="0" presId="urn:microsoft.com/office/officeart/2018/2/layout/IconVerticalSolidList"/>
    <dgm:cxn modelId="{E13DFBFC-ADB5-485A-8E4C-F8F7FE4F8FFD}" type="presParOf" srcId="{055D5969-3970-4730-B6BF-5CB7C442BB86}" destId="{7E567E43-C4F3-4E9B-B5B1-E6F39A8669BE}" srcOrd="2" destOrd="0" presId="urn:microsoft.com/office/officeart/2018/2/layout/IconVerticalSolidList"/>
    <dgm:cxn modelId="{5DA3C2FB-46C8-4C58-9116-55B3A6991D3C}" type="presParOf" srcId="{7E567E43-C4F3-4E9B-B5B1-E6F39A8669BE}" destId="{5347B4C9-A281-4778-A466-795CD19721CC}" srcOrd="0" destOrd="0" presId="urn:microsoft.com/office/officeart/2018/2/layout/IconVerticalSolidList"/>
    <dgm:cxn modelId="{F16025E9-12D1-429A-9196-A4FFA76B5DD2}" type="presParOf" srcId="{7E567E43-C4F3-4E9B-B5B1-E6F39A8669BE}" destId="{B32124D1-9B88-469A-97E1-DC505DC3ECCB}" srcOrd="1" destOrd="0" presId="urn:microsoft.com/office/officeart/2018/2/layout/IconVerticalSolidList"/>
    <dgm:cxn modelId="{F5910DE2-FB65-4DC6-BD63-DCF52D20A51D}" type="presParOf" srcId="{7E567E43-C4F3-4E9B-B5B1-E6F39A8669BE}" destId="{0787F000-B27E-43E7-98CD-5CECFBBEEAFD}" srcOrd="2" destOrd="0" presId="urn:microsoft.com/office/officeart/2018/2/layout/IconVerticalSolidList"/>
    <dgm:cxn modelId="{BC0FB317-FE97-46CA-B2B4-483BBB758641}" type="presParOf" srcId="{7E567E43-C4F3-4E9B-B5B1-E6F39A8669BE}" destId="{BABC01BA-50EE-401C-BE80-76A7C9A8158F}" srcOrd="3" destOrd="0" presId="urn:microsoft.com/office/officeart/2018/2/layout/IconVerticalSolidList"/>
    <dgm:cxn modelId="{BF887475-3E0C-472C-BD41-49941BA4296D}" type="presParOf" srcId="{055D5969-3970-4730-B6BF-5CB7C442BB86}" destId="{3AC71309-2FAC-4F0B-A44E-883192EADF26}" srcOrd="3" destOrd="0" presId="urn:microsoft.com/office/officeart/2018/2/layout/IconVerticalSolidList"/>
    <dgm:cxn modelId="{A33C01F7-3A8E-4DA1-8EB8-8F450B5D2CDA}" type="presParOf" srcId="{055D5969-3970-4730-B6BF-5CB7C442BB86}" destId="{CA4F8E4A-78C9-4841-94B5-03D459ACB7ED}" srcOrd="4" destOrd="0" presId="urn:microsoft.com/office/officeart/2018/2/layout/IconVerticalSolidList"/>
    <dgm:cxn modelId="{62F15EF2-A752-4A2E-963F-7B391456753A}" type="presParOf" srcId="{CA4F8E4A-78C9-4841-94B5-03D459ACB7ED}" destId="{240DB3AE-D31C-43FB-81C7-747E290BA3B0}" srcOrd="0" destOrd="0" presId="urn:microsoft.com/office/officeart/2018/2/layout/IconVerticalSolidList"/>
    <dgm:cxn modelId="{70F29318-2116-4112-8239-DC3D04EA0C83}" type="presParOf" srcId="{CA4F8E4A-78C9-4841-94B5-03D459ACB7ED}" destId="{D796D2FB-4E86-42E0-A6A9-050329FE2F89}" srcOrd="1" destOrd="0" presId="urn:microsoft.com/office/officeart/2018/2/layout/IconVerticalSolidList"/>
    <dgm:cxn modelId="{89EE95FF-570D-45FF-9D3E-48AA68E3FC00}" type="presParOf" srcId="{CA4F8E4A-78C9-4841-94B5-03D459ACB7ED}" destId="{9FDA4F46-AD53-4602-B6B4-76DCA56FC4C9}" srcOrd="2" destOrd="0" presId="urn:microsoft.com/office/officeart/2018/2/layout/IconVerticalSolidList"/>
    <dgm:cxn modelId="{E9FCC0B1-6A1E-4859-9C78-343FC4B4E239}" type="presParOf" srcId="{CA4F8E4A-78C9-4841-94B5-03D459ACB7ED}" destId="{0639D45C-FB44-4448-9142-602E68244248}" srcOrd="3" destOrd="0" presId="urn:microsoft.com/office/officeart/2018/2/layout/IconVerticalSolidList"/>
    <dgm:cxn modelId="{FEEAD326-E991-406C-A48F-DF23D64EE861}" type="presParOf" srcId="{055D5969-3970-4730-B6BF-5CB7C442BB86}" destId="{36FE2478-5F7F-4DA7-8F7E-EAAC8D41AA45}" srcOrd="5" destOrd="0" presId="urn:microsoft.com/office/officeart/2018/2/layout/IconVerticalSolidList"/>
    <dgm:cxn modelId="{FF7A86FD-EBDD-4600-9431-A1C26B2FB68D}" type="presParOf" srcId="{055D5969-3970-4730-B6BF-5CB7C442BB86}" destId="{E8AD6E8B-536A-4E1F-B608-E65FA5EDFAEF}" srcOrd="6" destOrd="0" presId="urn:microsoft.com/office/officeart/2018/2/layout/IconVerticalSolidList"/>
    <dgm:cxn modelId="{72E3282A-6752-4BAD-875E-328F2BD24CCF}" type="presParOf" srcId="{E8AD6E8B-536A-4E1F-B608-E65FA5EDFAEF}" destId="{FD785200-4FF8-4E9B-ACE5-6BFBC3787AB6}" srcOrd="0" destOrd="0" presId="urn:microsoft.com/office/officeart/2018/2/layout/IconVerticalSolidList"/>
    <dgm:cxn modelId="{84E89EE7-BF6F-47C4-86A1-2D73EE250140}" type="presParOf" srcId="{E8AD6E8B-536A-4E1F-B608-E65FA5EDFAEF}" destId="{43A8D644-6FF3-4BE0-BD0F-BAF0271B7716}" srcOrd="1" destOrd="0" presId="urn:microsoft.com/office/officeart/2018/2/layout/IconVerticalSolidList"/>
    <dgm:cxn modelId="{24629FED-C9EF-4D82-9ECD-F9FA4683CED7}" type="presParOf" srcId="{E8AD6E8B-536A-4E1F-B608-E65FA5EDFAEF}" destId="{3F79CCBA-22C7-4D9C-8C83-EFC04D5B2631}" srcOrd="2" destOrd="0" presId="urn:microsoft.com/office/officeart/2018/2/layout/IconVerticalSolidList"/>
    <dgm:cxn modelId="{119B5239-05AF-496F-9662-4B006A31FB0B}" type="presParOf" srcId="{E8AD6E8B-536A-4E1F-B608-E65FA5EDFAEF}" destId="{686EA8D7-D2D2-452E-B8A2-C0838C5EFE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E8ECE3-6F8F-4896-B8F9-DCD2AAA069A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886B2CC-A21D-46C6-AEC1-CC156F3CB09E}">
      <dgm:prSet/>
      <dgm:spPr/>
      <dgm:t>
        <a:bodyPr/>
        <a:lstStyle/>
        <a:p>
          <a:r>
            <a:rPr lang="en-US"/>
            <a:t>- </a:t>
          </a:r>
          <a:r>
            <a:rPr lang="en-US" err="1"/>
            <a:t>Adattamento</a:t>
          </a:r>
          <a:r>
            <a:rPr lang="en-US"/>
            <a:t> a </a:t>
          </a:r>
          <a:r>
            <a:rPr lang="en-US" err="1"/>
            <a:t>librerie</a:t>
          </a:r>
          <a:r>
            <a:rPr lang="en-US"/>
            <a:t>/framework (Spring Boot, SQLite).</a:t>
          </a:r>
        </a:p>
      </dgm:t>
    </dgm:pt>
    <dgm:pt modelId="{C5A2F4B6-CAAF-4590-B8E7-88048D4309BD}" type="parTrans" cxnId="{B6C2724B-502F-43E0-B9AA-D1A53D213FDC}">
      <dgm:prSet/>
      <dgm:spPr/>
      <dgm:t>
        <a:bodyPr/>
        <a:lstStyle/>
        <a:p>
          <a:endParaRPr lang="en-US"/>
        </a:p>
      </dgm:t>
    </dgm:pt>
    <dgm:pt modelId="{EEE2E015-7686-4AB9-8BBE-5DC5C48D8A58}" type="sibTrans" cxnId="{B6C2724B-502F-43E0-B9AA-D1A53D213FDC}">
      <dgm:prSet/>
      <dgm:spPr/>
      <dgm:t>
        <a:bodyPr/>
        <a:lstStyle/>
        <a:p>
          <a:endParaRPr lang="en-US"/>
        </a:p>
      </dgm:t>
    </dgm:pt>
    <dgm:pt modelId="{D01687FD-D1B3-4576-BABC-6A3003FF1A39}">
      <dgm:prSet/>
      <dgm:spPr/>
      <dgm:t>
        <a:bodyPr/>
        <a:lstStyle/>
        <a:p>
          <a:r>
            <a:rPr lang="en-US"/>
            <a:t>- Configurazione strumenti di testing e integrazione continua.</a:t>
          </a:r>
        </a:p>
      </dgm:t>
    </dgm:pt>
    <dgm:pt modelId="{1CFF4B72-658E-457B-B854-87A93256F1E6}" type="parTrans" cxnId="{E5A3AE61-5DE4-4B96-A8F7-1AB51F509415}">
      <dgm:prSet/>
      <dgm:spPr/>
      <dgm:t>
        <a:bodyPr/>
        <a:lstStyle/>
        <a:p>
          <a:endParaRPr lang="en-US"/>
        </a:p>
      </dgm:t>
    </dgm:pt>
    <dgm:pt modelId="{FA3AD71D-6711-4011-BE3F-CB125AE8916C}" type="sibTrans" cxnId="{E5A3AE61-5DE4-4B96-A8F7-1AB51F509415}">
      <dgm:prSet/>
      <dgm:spPr/>
      <dgm:t>
        <a:bodyPr/>
        <a:lstStyle/>
        <a:p>
          <a:endParaRPr lang="en-US"/>
        </a:p>
      </dgm:t>
    </dgm:pt>
    <dgm:pt modelId="{772D38B1-5371-4027-8229-F4C468F12235}">
      <dgm:prSet/>
      <dgm:spPr/>
      <dgm:t>
        <a:bodyPr/>
        <a:lstStyle/>
        <a:p>
          <a:r>
            <a:rPr lang="en-US"/>
            <a:t>- Gestione della comunicazione e distribuzione dei compiti</a:t>
          </a:r>
        </a:p>
      </dgm:t>
    </dgm:pt>
    <dgm:pt modelId="{4D73D898-7621-4824-A0BB-7FA337E21C9F}" type="parTrans" cxnId="{6FB539D9-5BDC-435A-B86F-D12E639772CA}">
      <dgm:prSet/>
      <dgm:spPr/>
      <dgm:t>
        <a:bodyPr/>
        <a:lstStyle/>
        <a:p>
          <a:endParaRPr lang="en-US"/>
        </a:p>
      </dgm:t>
    </dgm:pt>
    <dgm:pt modelId="{5CB65650-6483-451A-8CEA-3E214D648B52}" type="sibTrans" cxnId="{6FB539D9-5BDC-435A-B86F-D12E639772CA}">
      <dgm:prSet/>
      <dgm:spPr/>
      <dgm:t>
        <a:bodyPr/>
        <a:lstStyle/>
        <a:p>
          <a:endParaRPr lang="en-US"/>
        </a:p>
      </dgm:t>
    </dgm:pt>
    <dgm:pt modelId="{162EFA10-D1AB-4EAF-A4E3-00601D621A9C}" type="pres">
      <dgm:prSet presAssocID="{39E8ECE3-6F8F-4896-B8F9-DCD2AAA069AF}" presName="root" presStyleCnt="0">
        <dgm:presLayoutVars>
          <dgm:dir/>
          <dgm:resizeHandles val="exact"/>
        </dgm:presLayoutVars>
      </dgm:prSet>
      <dgm:spPr/>
    </dgm:pt>
    <dgm:pt modelId="{6B0B1B7E-3CE4-41D2-8B5A-FFC396751F18}" type="pres">
      <dgm:prSet presAssocID="{9886B2CC-A21D-46C6-AEC1-CC156F3CB09E}" presName="compNode" presStyleCnt="0"/>
      <dgm:spPr/>
    </dgm:pt>
    <dgm:pt modelId="{7102977D-ECB8-4072-9512-876EBCA62211}" type="pres">
      <dgm:prSet presAssocID="{9886B2CC-A21D-46C6-AEC1-CC156F3CB09E}" presName="bgRect" presStyleLbl="bgShp" presStyleIdx="0" presStyleCnt="3"/>
      <dgm:spPr/>
    </dgm:pt>
    <dgm:pt modelId="{B79D9D8F-B655-4052-AB55-368D9A683CA9}" type="pres">
      <dgm:prSet presAssocID="{9886B2CC-A21D-46C6-AEC1-CC156F3CB0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9E6D07A-18BB-4AEB-8B01-9CE0B797A349}" type="pres">
      <dgm:prSet presAssocID="{9886B2CC-A21D-46C6-AEC1-CC156F3CB09E}" presName="spaceRect" presStyleCnt="0"/>
      <dgm:spPr/>
    </dgm:pt>
    <dgm:pt modelId="{B2A743CF-03E0-4CBA-85EF-E990014854FB}" type="pres">
      <dgm:prSet presAssocID="{9886B2CC-A21D-46C6-AEC1-CC156F3CB09E}" presName="parTx" presStyleLbl="revTx" presStyleIdx="0" presStyleCnt="3">
        <dgm:presLayoutVars>
          <dgm:chMax val="0"/>
          <dgm:chPref val="0"/>
        </dgm:presLayoutVars>
      </dgm:prSet>
      <dgm:spPr/>
    </dgm:pt>
    <dgm:pt modelId="{E9547A71-B670-49D5-919F-1ADE97D9DE3C}" type="pres">
      <dgm:prSet presAssocID="{EEE2E015-7686-4AB9-8BBE-5DC5C48D8A58}" presName="sibTrans" presStyleCnt="0"/>
      <dgm:spPr/>
    </dgm:pt>
    <dgm:pt modelId="{457DFD5A-D609-47B0-A143-4FA0BB3CE0A9}" type="pres">
      <dgm:prSet presAssocID="{D01687FD-D1B3-4576-BABC-6A3003FF1A39}" presName="compNode" presStyleCnt="0"/>
      <dgm:spPr/>
    </dgm:pt>
    <dgm:pt modelId="{C40E3C2F-BA75-4918-BCB4-DCA161507269}" type="pres">
      <dgm:prSet presAssocID="{D01687FD-D1B3-4576-BABC-6A3003FF1A39}" presName="bgRect" presStyleLbl="bgShp" presStyleIdx="1" presStyleCnt="3"/>
      <dgm:spPr/>
    </dgm:pt>
    <dgm:pt modelId="{A07AF6F9-41B3-4865-85C4-364D5A4A7C77}" type="pres">
      <dgm:prSet presAssocID="{D01687FD-D1B3-4576-BABC-6A3003FF1A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granaggi"/>
        </a:ext>
      </dgm:extLst>
    </dgm:pt>
    <dgm:pt modelId="{FC36D0B7-D42D-413A-82B3-5A9939F74428}" type="pres">
      <dgm:prSet presAssocID="{D01687FD-D1B3-4576-BABC-6A3003FF1A39}" presName="spaceRect" presStyleCnt="0"/>
      <dgm:spPr/>
    </dgm:pt>
    <dgm:pt modelId="{EEB821ED-CE23-4152-90CF-3D5ABF088128}" type="pres">
      <dgm:prSet presAssocID="{D01687FD-D1B3-4576-BABC-6A3003FF1A39}" presName="parTx" presStyleLbl="revTx" presStyleIdx="1" presStyleCnt="3">
        <dgm:presLayoutVars>
          <dgm:chMax val="0"/>
          <dgm:chPref val="0"/>
        </dgm:presLayoutVars>
      </dgm:prSet>
      <dgm:spPr/>
    </dgm:pt>
    <dgm:pt modelId="{4B82C1A0-BB99-43CA-AB9A-B4317FEE03E0}" type="pres">
      <dgm:prSet presAssocID="{FA3AD71D-6711-4011-BE3F-CB125AE8916C}" presName="sibTrans" presStyleCnt="0"/>
      <dgm:spPr/>
    </dgm:pt>
    <dgm:pt modelId="{1C8698A9-F310-4F48-A2F6-137237DD4A98}" type="pres">
      <dgm:prSet presAssocID="{772D38B1-5371-4027-8229-F4C468F12235}" presName="compNode" presStyleCnt="0"/>
      <dgm:spPr/>
    </dgm:pt>
    <dgm:pt modelId="{8F6199BF-3AA9-4AC3-BF48-F407D6C3BB03}" type="pres">
      <dgm:prSet presAssocID="{772D38B1-5371-4027-8229-F4C468F12235}" presName="bgRect" presStyleLbl="bgShp" presStyleIdx="2" presStyleCnt="3"/>
      <dgm:spPr/>
    </dgm:pt>
    <dgm:pt modelId="{5FEE8250-0ECB-4BDC-9D9D-68AA399E7A9A}" type="pres">
      <dgm:prSet presAssocID="{772D38B1-5371-4027-8229-F4C468F1223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30FAA8B-E063-4DA5-AFDA-B7C86F92B0EA}" type="pres">
      <dgm:prSet presAssocID="{772D38B1-5371-4027-8229-F4C468F12235}" presName="spaceRect" presStyleCnt="0"/>
      <dgm:spPr/>
    </dgm:pt>
    <dgm:pt modelId="{3759E3FC-4F9D-47A2-80F2-43719832F137}" type="pres">
      <dgm:prSet presAssocID="{772D38B1-5371-4027-8229-F4C468F1223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AF37A3E-D200-48BE-9427-5EE4FA454A27}" type="presOf" srcId="{772D38B1-5371-4027-8229-F4C468F12235}" destId="{3759E3FC-4F9D-47A2-80F2-43719832F137}" srcOrd="0" destOrd="0" presId="urn:microsoft.com/office/officeart/2018/2/layout/IconVerticalSolidList"/>
    <dgm:cxn modelId="{B6C2724B-502F-43E0-B9AA-D1A53D213FDC}" srcId="{39E8ECE3-6F8F-4896-B8F9-DCD2AAA069AF}" destId="{9886B2CC-A21D-46C6-AEC1-CC156F3CB09E}" srcOrd="0" destOrd="0" parTransId="{C5A2F4B6-CAAF-4590-B8E7-88048D4309BD}" sibTransId="{EEE2E015-7686-4AB9-8BBE-5DC5C48D8A58}"/>
    <dgm:cxn modelId="{E5A3AE61-5DE4-4B96-A8F7-1AB51F509415}" srcId="{39E8ECE3-6F8F-4896-B8F9-DCD2AAA069AF}" destId="{D01687FD-D1B3-4576-BABC-6A3003FF1A39}" srcOrd="1" destOrd="0" parTransId="{1CFF4B72-658E-457B-B854-87A93256F1E6}" sibTransId="{FA3AD71D-6711-4011-BE3F-CB125AE8916C}"/>
    <dgm:cxn modelId="{FB582FB6-AC37-4FBB-AF5B-A2A99BE5004A}" type="presOf" srcId="{39E8ECE3-6F8F-4896-B8F9-DCD2AAA069AF}" destId="{162EFA10-D1AB-4EAF-A4E3-00601D621A9C}" srcOrd="0" destOrd="0" presId="urn:microsoft.com/office/officeart/2018/2/layout/IconVerticalSolidList"/>
    <dgm:cxn modelId="{872F88C1-65DB-4FBD-8905-8570F2DB0C22}" type="presOf" srcId="{9886B2CC-A21D-46C6-AEC1-CC156F3CB09E}" destId="{B2A743CF-03E0-4CBA-85EF-E990014854FB}" srcOrd="0" destOrd="0" presId="urn:microsoft.com/office/officeart/2018/2/layout/IconVerticalSolidList"/>
    <dgm:cxn modelId="{ACB3ECC8-11A3-4DB6-8B7A-24966AAB362C}" type="presOf" srcId="{D01687FD-D1B3-4576-BABC-6A3003FF1A39}" destId="{EEB821ED-CE23-4152-90CF-3D5ABF088128}" srcOrd="0" destOrd="0" presId="urn:microsoft.com/office/officeart/2018/2/layout/IconVerticalSolidList"/>
    <dgm:cxn modelId="{6FB539D9-5BDC-435A-B86F-D12E639772CA}" srcId="{39E8ECE3-6F8F-4896-B8F9-DCD2AAA069AF}" destId="{772D38B1-5371-4027-8229-F4C468F12235}" srcOrd="2" destOrd="0" parTransId="{4D73D898-7621-4824-A0BB-7FA337E21C9F}" sibTransId="{5CB65650-6483-451A-8CEA-3E214D648B52}"/>
    <dgm:cxn modelId="{67666A69-7FF9-4551-B99E-76A3369E6B6C}" type="presParOf" srcId="{162EFA10-D1AB-4EAF-A4E3-00601D621A9C}" destId="{6B0B1B7E-3CE4-41D2-8B5A-FFC396751F18}" srcOrd="0" destOrd="0" presId="urn:microsoft.com/office/officeart/2018/2/layout/IconVerticalSolidList"/>
    <dgm:cxn modelId="{876F56D0-D59E-421A-91AF-2FC07766AD4E}" type="presParOf" srcId="{6B0B1B7E-3CE4-41D2-8B5A-FFC396751F18}" destId="{7102977D-ECB8-4072-9512-876EBCA62211}" srcOrd="0" destOrd="0" presId="urn:microsoft.com/office/officeart/2018/2/layout/IconVerticalSolidList"/>
    <dgm:cxn modelId="{226E6FDF-048F-4DA6-B9E5-3A51BEAB4D07}" type="presParOf" srcId="{6B0B1B7E-3CE4-41D2-8B5A-FFC396751F18}" destId="{B79D9D8F-B655-4052-AB55-368D9A683CA9}" srcOrd="1" destOrd="0" presId="urn:microsoft.com/office/officeart/2018/2/layout/IconVerticalSolidList"/>
    <dgm:cxn modelId="{A090ADD1-7E62-4306-8016-8B2832D49F10}" type="presParOf" srcId="{6B0B1B7E-3CE4-41D2-8B5A-FFC396751F18}" destId="{89E6D07A-18BB-4AEB-8B01-9CE0B797A349}" srcOrd="2" destOrd="0" presId="urn:microsoft.com/office/officeart/2018/2/layout/IconVerticalSolidList"/>
    <dgm:cxn modelId="{2A352FD2-6DF7-48FB-A139-DDF4E2470D33}" type="presParOf" srcId="{6B0B1B7E-3CE4-41D2-8B5A-FFC396751F18}" destId="{B2A743CF-03E0-4CBA-85EF-E990014854FB}" srcOrd="3" destOrd="0" presId="urn:microsoft.com/office/officeart/2018/2/layout/IconVerticalSolidList"/>
    <dgm:cxn modelId="{E0EC7C73-C73C-4A1B-B0DD-EDB66843C88F}" type="presParOf" srcId="{162EFA10-D1AB-4EAF-A4E3-00601D621A9C}" destId="{E9547A71-B670-49D5-919F-1ADE97D9DE3C}" srcOrd="1" destOrd="0" presId="urn:microsoft.com/office/officeart/2018/2/layout/IconVerticalSolidList"/>
    <dgm:cxn modelId="{790C1F0B-F232-4612-B5BF-514BFF8040F2}" type="presParOf" srcId="{162EFA10-D1AB-4EAF-A4E3-00601D621A9C}" destId="{457DFD5A-D609-47B0-A143-4FA0BB3CE0A9}" srcOrd="2" destOrd="0" presId="urn:microsoft.com/office/officeart/2018/2/layout/IconVerticalSolidList"/>
    <dgm:cxn modelId="{6C40BE84-A92C-454D-8B74-7D42FAA1EF48}" type="presParOf" srcId="{457DFD5A-D609-47B0-A143-4FA0BB3CE0A9}" destId="{C40E3C2F-BA75-4918-BCB4-DCA161507269}" srcOrd="0" destOrd="0" presId="urn:microsoft.com/office/officeart/2018/2/layout/IconVerticalSolidList"/>
    <dgm:cxn modelId="{9055E987-1BF4-49B8-9B91-D66542F4879C}" type="presParOf" srcId="{457DFD5A-D609-47B0-A143-4FA0BB3CE0A9}" destId="{A07AF6F9-41B3-4865-85C4-364D5A4A7C77}" srcOrd="1" destOrd="0" presId="urn:microsoft.com/office/officeart/2018/2/layout/IconVerticalSolidList"/>
    <dgm:cxn modelId="{3B766506-5FFD-4A7C-866B-AD97C544E893}" type="presParOf" srcId="{457DFD5A-D609-47B0-A143-4FA0BB3CE0A9}" destId="{FC36D0B7-D42D-413A-82B3-5A9939F74428}" srcOrd="2" destOrd="0" presId="urn:microsoft.com/office/officeart/2018/2/layout/IconVerticalSolidList"/>
    <dgm:cxn modelId="{CE2FF536-028B-409A-A56B-D4C2F66FE346}" type="presParOf" srcId="{457DFD5A-D609-47B0-A143-4FA0BB3CE0A9}" destId="{EEB821ED-CE23-4152-90CF-3D5ABF088128}" srcOrd="3" destOrd="0" presId="urn:microsoft.com/office/officeart/2018/2/layout/IconVerticalSolidList"/>
    <dgm:cxn modelId="{B62C878A-1844-4BF4-9B62-0403CA21869A}" type="presParOf" srcId="{162EFA10-D1AB-4EAF-A4E3-00601D621A9C}" destId="{4B82C1A0-BB99-43CA-AB9A-B4317FEE03E0}" srcOrd="3" destOrd="0" presId="urn:microsoft.com/office/officeart/2018/2/layout/IconVerticalSolidList"/>
    <dgm:cxn modelId="{EFCC5C0E-1013-4301-9938-BF55E1922874}" type="presParOf" srcId="{162EFA10-D1AB-4EAF-A4E3-00601D621A9C}" destId="{1C8698A9-F310-4F48-A2F6-137237DD4A98}" srcOrd="4" destOrd="0" presId="urn:microsoft.com/office/officeart/2018/2/layout/IconVerticalSolidList"/>
    <dgm:cxn modelId="{7C0D44B3-6964-4219-A7B7-F1625F0B54AC}" type="presParOf" srcId="{1C8698A9-F310-4F48-A2F6-137237DD4A98}" destId="{8F6199BF-3AA9-4AC3-BF48-F407D6C3BB03}" srcOrd="0" destOrd="0" presId="urn:microsoft.com/office/officeart/2018/2/layout/IconVerticalSolidList"/>
    <dgm:cxn modelId="{B776F4A5-830D-4DA4-BDD8-7B63597B22E1}" type="presParOf" srcId="{1C8698A9-F310-4F48-A2F6-137237DD4A98}" destId="{5FEE8250-0ECB-4BDC-9D9D-68AA399E7A9A}" srcOrd="1" destOrd="0" presId="urn:microsoft.com/office/officeart/2018/2/layout/IconVerticalSolidList"/>
    <dgm:cxn modelId="{1EB39813-6B19-465A-80D7-DF0EC61AA8E8}" type="presParOf" srcId="{1C8698A9-F310-4F48-A2F6-137237DD4A98}" destId="{F30FAA8B-E063-4DA5-AFDA-B7C86F92B0EA}" srcOrd="2" destOrd="0" presId="urn:microsoft.com/office/officeart/2018/2/layout/IconVerticalSolidList"/>
    <dgm:cxn modelId="{36C478F6-A341-4FE9-8B82-186164AE5B78}" type="presParOf" srcId="{1C8698A9-F310-4F48-A2F6-137237DD4A98}" destId="{3759E3FC-4F9D-47A2-80F2-43719832F1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595894-4A05-4623-9249-B31F7DB76B3C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F35D54C-9CFB-4B67-983D-C12F37DD9698}">
      <dgm:prSet/>
      <dgm:spPr/>
      <dgm:t>
        <a:bodyPr/>
        <a:lstStyle/>
        <a:p>
          <a:r>
            <a:rPr lang="en-US"/>
            <a:t>- Paradigma utilizzato: Extreme Programming (XP).</a:t>
          </a:r>
        </a:p>
      </dgm:t>
    </dgm:pt>
    <dgm:pt modelId="{249CAB6F-95F8-451F-9F4F-5FE76962E27B}" type="parTrans" cxnId="{42D7D8F7-B2CC-4BD4-A28D-A9C0BD1FE560}">
      <dgm:prSet/>
      <dgm:spPr/>
      <dgm:t>
        <a:bodyPr/>
        <a:lstStyle/>
        <a:p>
          <a:endParaRPr lang="en-US"/>
        </a:p>
      </dgm:t>
    </dgm:pt>
    <dgm:pt modelId="{F08AFEFC-5142-4A22-9C1E-6DB7B40BEB33}" type="sibTrans" cxnId="{42D7D8F7-B2CC-4BD4-A28D-A9C0BD1FE560}">
      <dgm:prSet/>
      <dgm:spPr/>
      <dgm:t>
        <a:bodyPr/>
        <a:lstStyle/>
        <a:p>
          <a:endParaRPr lang="en-US"/>
        </a:p>
      </dgm:t>
    </dgm:pt>
    <dgm:pt modelId="{DCD526E4-E2F6-4CB6-9856-0AC22B1E4881}">
      <dgm:prSet/>
      <dgm:spPr/>
      <dgm:t>
        <a:bodyPr/>
        <a:lstStyle/>
        <a:p>
          <a:r>
            <a:rPr lang="en-US"/>
            <a:t>- Modellazione: UML (diagrammi di casi d’uso, classi, sequenza).</a:t>
          </a:r>
        </a:p>
      </dgm:t>
    </dgm:pt>
    <dgm:pt modelId="{1E369F44-B172-4992-87A0-86286B048E60}" type="parTrans" cxnId="{C6947BE7-8DA8-4854-AE07-F231AFC0C11C}">
      <dgm:prSet/>
      <dgm:spPr/>
      <dgm:t>
        <a:bodyPr/>
        <a:lstStyle/>
        <a:p>
          <a:endParaRPr lang="en-US"/>
        </a:p>
      </dgm:t>
    </dgm:pt>
    <dgm:pt modelId="{63105191-B012-4DC0-8665-71AA79642C15}" type="sibTrans" cxnId="{C6947BE7-8DA8-4854-AE07-F231AFC0C11C}">
      <dgm:prSet/>
      <dgm:spPr/>
      <dgm:t>
        <a:bodyPr/>
        <a:lstStyle/>
        <a:p>
          <a:endParaRPr lang="en-US"/>
        </a:p>
      </dgm:t>
    </dgm:pt>
    <dgm:pt modelId="{EC711B2A-A199-4C2B-9CDF-2A6667970AF1}">
      <dgm:prSet/>
      <dgm:spPr/>
      <dgm:t>
        <a:bodyPr/>
        <a:lstStyle/>
        <a:p>
          <a:r>
            <a:rPr lang="en-US"/>
            <a:t>- Linguaggio: Java.</a:t>
          </a:r>
        </a:p>
      </dgm:t>
    </dgm:pt>
    <dgm:pt modelId="{E801EAFB-2481-4483-9EBD-D45E859AFB31}" type="parTrans" cxnId="{29C8CF64-49CE-4854-BA69-9684851A17CC}">
      <dgm:prSet/>
      <dgm:spPr/>
      <dgm:t>
        <a:bodyPr/>
        <a:lstStyle/>
        <a:p>
          <a:endParaRPr lang="en-US"/>
        </a:p>
      </dgm:t>
    </dgm:pt>
    <dgm:pt modelId="{2F1E8D81-5A77-44A4-9589-5F1B7AE6677D}" type="sibTrans" cxnId="{29C8CF64-49CE-4854-BA69-9684851A17CC}">
      <dgm:prSet/>
      <dgm:spPr/>
      <dgm:t>
        <a:bodyPr/>
        <a:lstStyle/>
        <a:p>
          <a:endParaRPr lang="en-US"/>
        </a:p>
      </dgm:t>
    </dgm:pt>
    <dgm:pt modelId="{FEA1950E-DAD8-453D-83CC-E26E8A36DEA1}">
      <dgm:prSet/>
      <dgm:spPr/>
      <dgm:t>
        <a:bodyPr/>
        <a:lstStyle/>
        <a:p>
          <a:r>
            <a:rPr lang="en-US" dirty="0"/>
            <a:t>- Tools </a:t>
          </a:r>
          <a:r>
            <a:rPr lang="en-US" dirty="0" err="1"/>
            <a:t>principali</a:t>
          </a:r>
          <a:r>
            <a:rPr lang="en-US" dirty="0"/>
            <a:t>: Eclipse, MYSQL, GitHub.</a:t>
          </a:r>
        </a:p>
      </dgm:t>
    </dgm:pt>
    <dgm:pt modelId="{EAFF6E5F-EF09-4D96-82E8-364ED7139656}" type="parTrans" cxnId="{6AF42DEA-F4BD-4417-8ECD-23B7E20012A6}">
      <dgm:prSet/>
      <dgm:spPr/>
      <dgm:t>
        <a:bodyPr/>
        <a:lstStyle/>
        <a:p>
          <a:endParaRPr lang="en-US"/>
        </a:p>
      </dgm:t>
    </dgm:pt>
    <dgm:pt modelId="{654D91E7-88A4-4D0A-A145-39D3176A3777}" type="sibTrans" cxnId="{6AF42DEA-F4BD-4417-8ECD-23B7E20012A6}">
      <dgm:prSet/>
      <dgm:spPr/>
      <dgm:t>
        <a:bodyPr/>
        <a:lstStyle/>
        <a:p>
          <a:endParaRPr lang="en-US"/>
        </a:p>
      </dgm:t>
    </dgm:pt>
    <dgm:pt modelId="{D81B59EC-40B7-6945-ACB0-42004FF316DF}" type="pres">
      <dgm:prSet presAssocID="{6A595894-4A05-4623-9249-B31F7DB76B3C}" presName="matrix" presStyleCnt="0">
        <dgm:presLayoutVars>
          <dgm:chMax val="1"/>
          <dgm:dir/>
          <dgm:resizeHandles val="exact"/>
        </dgm:presLayoutVars>
      </dgm:prSet>
      <dgm:spPr/>
    </dgm:pt>
    <dgm:pt modelId="{162BC221-232E-AB42-B1A3-3690E60E7194}" type="pres">
      <dgm:prSet presAssocID="{6A595894-4A05-4623-9249-B31F7DB76B3C}" presName="diamond" presStyleLbl="bgShp" presStyleIdx="0" presStyleCnt="1"/>
      <dgm:spPr/>
    </dgm:pt>
    <dgm:pt modelId="{CFD0DFCD-3199-954C-9955-17F258D2D4F2}" type="pres">
      <dgm:prSet presAssocID="{6A595894-4A05-4623-9249-B31F7DB76B3C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8A228EF-076F-F04E-830B-2668134350B6}" type="pres">
      <dgm:prSet presAssocID="{6A595894-4A05-4623-9249-B31F7DB76B3C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9D70919-DBA9-5D4C-B40A-DECB81D1BE34}" type="pres">
      <dgm:prSet presAssocID="{6A595894-4A05-4623-9249-B31F7DB76B3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6987095-61DA-6B49-8E0D-03D63585C102}" type="pres">
      <dgm:prSet presAssocID="{6A595894-4A05-4623-9249-B31F7DB76B3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2B71043-4952-4E40-9AF1-71BF36C35EDE}" type="presOf" srcId="{FEA1950E-DAD8-453D-83CC-E26E8A36DEA1}" destId="{B6987095-61DA-6B49-8E0D-03D63585C102}" srcOrd="0" destOrd="0" presId="urn:microsoft.com/office/officeart/2005/8/layout/matrix3"/>
    <dgm:cxn modelId="{53C6654B-73FF-2C40-801C-550206338E94}" type="presOf" srcId="{DCD526E4-E2F6-4CB6-9856-0AC22B1E4881}" destId="{B8A228EF-076F-F04E-830B-2668134350B6}" srcOrd="0" destOrd="0" presId="urn:microsoft.com/office/officeart/2005/8/layout/matrix3"/>
    <dgm:cxn modelId="{29C8CF64-49CE-4854-BA69-9684851A17CC}" srcId="{6A595894-4A05-4623-9249-B31F7DB76B3C}" destId="{EC711B2A-A199-4C2B-9CDF-2A6667970AF1}" srcOrd="2" destOrd="0" parTransId="{E801EAFB-2481-4483-9EBD-D45E859AFB31}" sibTransId="{2F1E8D81-5A77-44A4-9589-5F1B7AE6677D}"/>
    <dgm:cxn modelId="{ABE794B3-B7FD-2B4D-AA2B-C16014BCC533}" type="presOf" srcId="{3F35D54C-9CFB-4B67-983D-C12F37DD9698}" destId="{CFD0DFCD-3199-954C-9955-17F258D2D4F2}" srcOrd="0" destOrd="0" presId="urn:microsoft.com/office/officeart/2005/8/layout/matrix3"/>
    <dgm:cxn modelId="{C6947BE7-8DA8-4854-AE07-F231AFC0C11C}" srcId="{6A595894-4A05-4623-9249-B31F7DB76B3C}" destId="{DCD526E4-E2F6-4CB6-9856-0AC22B1E4881}" srcOrd="1" destOrd="0" parTransId="{1E369F44-B172-4992-87A0-86286B048E60}" sibTransId="{63105191-B012-4DC0-8665-71AA79642C15}"/>
    <dgm:cxn modelId="{6AF42DEA-F4BD-4417-8ECD-23B7E20012A6}" srcId="{6A595894-4A05-4623-9249-B31F7DB76B3C}" destId="{FEA1950E-DAD8-453D-83CC-E26E8A36DEA1}" srcOrd="3" destOrd="0" parTransId="{EAFF6E5F-EF09-4D96-82E8-364ED7139656}" sibTransId="{654D91E7-88A4-4D0A-A145-39D3176A3777}"/>
    <dgm:cxn modelId="{9C9BCFEB-65E2-8246-A490-4681CFEADD50}" type="presOf" srcId="{EC711B2A-A199-4C2B-9CDF-2A6667970AF1}" destId="{49D70919-DBA9-5D4C-B40A-DECB81D1BE34}" srcOrd="0" destOrd="0" presId="urn:microsoft.com/office/officeart/2005/8/layout/matrix3"/>
    <dgm:cxn modelId="{42D7D8F7-B2CC-4BD4-A28D-A9C0BD1FE560}" srcId="{6A595894-4A05-4623-9249-B31F7DB76B3C}" destId="{3F35D54C-9CFB-4B67-983D-C12F37DD9698}" srcOrd="0" destOrd="0" parTransId="{249CAB6F-95F8-451F-9F4F-5FE76962E27B}" sibTransId="{F08AFEFC-5142-4A22-9C1E-6DB7B40BEB33}"/>
    <dgm:cxn modelId="{FD93EBFB-EDB8-3E48-8F2D-EDE960483DFC}" type="presOf" srcId="{6A595894-4A05-4623-9249-B31F7DB76B3C}" destId="{D81B59EC-40B7-6945-ACB0-42004FF316DF}" srcOrd="0" destOrd="0" presId="urn:microsoft.com/office/officeart/2005/8/layout/matrix3"/>
    <dgm:cxn modelId="{396A8D76-BFA8-D348-AADA-85430C731F2C}" type="presParOf" srcId="{D81B59EC-40B7-6945-ACB0-42004FF316DF}" destId="{162BC221-232E-AB42-B1A3-3690E60E7194}" srcOrd="0" destOrd="0" presId="urn:microsoft.com/office/officeart/2005/8/layout/matrix3"/>
    <dgm:cxn modelId="{77D599CB-3327-DF48-AB74-A8C66D5B83A3}" type="presParOf" srcId="{D81B59EC-40B7-6945-ACB0-42004FF316DF}" destId="{CFD0DFCD-3199-954C-9955-17F258D2D4F2}" srcOrd="1" destOrd="0" presId="urn:microsoft.com/office/officeart/2005/8/layout/matrix3"/>
    <dgm:cxn modelId="{F42B399C-5E00-B343-A761-00AE2F292F2E}" type="presParOf" srcId="{D81B59EC-40B7-6945-ACB0-42004FF316DF}" destId="{B8A228EF-076F-F04E-830B-2668134350B6}" srcOrd="2" destOrd="0" presId="urn:microsoft.com/office/officeart/2005/8/layout/matrix3"/>
    <dgm:cxn modelId="{9EF3E766-AC3B-7841-93D5-E65B5E54DAF0}" type="presParOf" srcId="{D81B59EC-40B7-6945-ACB0-42004FF316DF}" destId="{49D70919-DBA9-5D4C-B40A-DECB81D1BE34}" srcOrd="3" destOrd="0" presId="urn:microsoft.com/office/officeart/2005/8/layout/matrix3"/>
    <dgm:cxn modelId="{995C0DB8-3F9C-7D4C-A6A7-21609BFA8F88}" type="presParOf" srcId="{D81B59EC-40B7-6945-ACB0-42004FF316DF}" destId="{B6987095-61DA-6B49-8E0D-03D63585C10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9A12C6-5211-45CB-8F55-9576587B6D2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0C1B199-49C2-45D9-A514-2C6EE5FCA083}">
      <dgm:prSet/>
      <dgm:spPr/>
      <dgm:t>
        <a:bodyPr/>
        <a:lstStyle/>
        <a:p>
          <a:r>
            <a:rPr lang="en-US"/>
            <a:t>- Tool usato: GitHub.</a:t>
          </a:r>
        </a:p>
      </dgm:t>
    </dgm:pt>
    <dgm:pt modelId="{AFE49C83-C1F0-418B-9592-6F60E69D159F}" type="parTrans" cxnId="{E1112BC9-F05D-438B-9236-3D35004BDEDF}">
      <dgm:prSet/>
      <dgm:spPr/>
      <dgm:t>
        <a:bodyPr/>
        <a:lstStyle/>
        <a:p>
          <a:endParaRPr lang="en-US"/>
        </a:p>
      </dgm:t>
    </dgm:pt>
    <dgm:pt modelId="{31E8F11E-947E-4D77-8D84-E0E47C6AAB0B}" type="sibTrans" cxnId="{E1112BC9-F05D-438B-9236-3D35004BDEDF}">
      <dgm:prSet/>
      <dgm:spPr/>
      <dgm:t>
        <a:bodyPr/>
        <a:lstStyle/>
        <a:p>
          <a:endParaRPr lang="en-US"/>
        </a:p>
      </dgm:t>
    </dgm:pt>
    <dgm:pt modelId="{73D14B92-DB65-4830-90DF-5B7B394B63B3}">
      <dgm:prSet/>
      <dgm:spPr/>
      <dgm:t>
        <a:bodyPr/>
        <a:lstStyle/>
        <a:p>
          <a:r>
            <a:rPr lang="en-US" dirty="0"/>
            <a:t>- </a:t>
          </a:r>
          <a:r>
            <a:rPr lang="en-US" dirty="0" err="1"/>
            <a:t>Funzionalità</a:t>
          </a:r>
          <a:r>
            <a:rPr lang="en-US" dirty="0"/>
            <a:t>: </a:t>
          </a:r>
          <a:r>
            <a:rPr lang="en-US" dirty="0" err="1"/>
            <a:t>versionamento</a:t>
          </a:r>
          <a:r>
            <a:rPr lang="en-US" dirty="0"/>
            <a:t> del </a:t>
          </a:r>
          <a:r>
            <a:rPr lang="en-US" dirty="0" err="1"/>
            <a:t>codice</a:t>
          </a:r>
          <a:r>
            <a:rPr lang="en-US" dirty="0"/>
            <a:t>, commit, code review.</a:t>
          </a:r>
        </a:p>
      </dgm:t>
    </dgm:pt>
    <dgm:pt modelId="{C61731C5-B3B0-476A-8CB6-E815C984363C}" type="parTrans" cxnId="{30EED6E6-ADBE-40FC-97FF-4F25532146F6}">
      <dgm:prSet/>
      <dgm:spPr/>
      <dgm:t>
        <a:bodyPr/>
        <a:lstStyle/>
        <a:p>
          <a:endParaRPr lang="en-US"/>
        </a:p>
      </dgm:t>
    </dgm:pt>
    <dgm:pt modelId="{A4B5B9B6-39FD-416D-B0F6-925B32D2D545}" type="sibTrans" cxnId="{30EED6E6-ADBE-40FC-97FF-4F25532146F6}">
      <dgm:prSet/>
      <dgm:spPr/>
      <dgm:t>
        <a:bodyPr/>
        <a:lstStyle/>
        <a:p>
          <a:endParaRPr lang="en-US"/>
        </a:p>
      </dgm:t>
    </dgm:pt>
    <dgm:pt modelId="{7E8B6DD1-0F54-2246-AB9A-3FC5A1D90175}" type="pres">
      <dgm:prSet presAssocID="{669A12C6-5211-45CB-8F55-9576587B6D2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CE3BBC3-A21D-A143-A04F-E3FC281AD1D0}" type="pres">
      <dgm:prSet presAssocID="{90C1B199-49C2-45D9-A514-2C6EE5FCA083}" presName="hierRoot1" presStyleCnt="0"/>
      <dgm:spPr/>
    </dgm:pt>
    <dgm:pt modelId="{870099F5-1445-B041-84C9-FD80088377C4}" type="pres">
      <dgm:prSet presAssocID="{90C1B199-49C2-45D9-A514-2C6EE5FCA083}" presName="composite" presStyleCnt="0"/>
      <dgm:spPr/>
    </dgm:pt>
    <dgm:pt modelId="{818BCEB6-AC75-4642-9B6C-F2B60BFC46F7}" type="pres">
      <dgm:prSet presAssocID="{90C1B199-49C2-45D9-A514-2C6EE5FCA083}" presName="background" presStyleLbl="node0" presStyleIdx="0" presStyleCnt="2"/>
      <dgm:spPr/>
    </dgm:pt>
    <dgm:pt modelId="{A0134E96-6681-CD4C-A091-E6F09A2EC8FF}" type="pres">
      <dgm:prSet presAssocID="{90C1B199-49C2-45D9-A514-2C6EE5FCA083}" presName="text" presStyleLbl="fgAcc0" presStyleIdx="0" presStyleCnt="2">
        <dgm:presLayoutVars>
          <dgm:chPref val="3"/>
        </dgm:presLayoutVars>
      </dgm:prSet>
      <dgm:spPr/>
    </dgm:pt>
    <dgm:pt modelId="{A4863E34-0D1A-7745-9AB2-4EB33EA9C6E7}" type="pres">
      <dgm:prSet presAssocID="{90C1B199-49C2-45D9-A514-2C6EE5FCA083}" presName="hierChild2" presStyleCnt="0"/>
      <dgm:spPr/>
    </dgm:pt>
    <dgm:pt modelId="{D63569C0-1975-6044-AA3B-34E72963581E}" type="pres">
      <dgm:prSet presAssocID="{73D14B92-DB65-4830-90DF-5B7B394B63B3}" presName="hierRoot1" presStyleCnt="0"/>
      <dgm:spPr/>
    </dgm:pt>
    <dgm:pt modelId="{7FBE58EF-1859-B548-B584-567BADA793FF}" type="pres">
      <dgm:prSet presAssocID="{73D14B92-DB65-4830-90DF-5B7B394B63B3}" presName="composite" presStyleCnt="0"/>
      <dgm:spPr/>
    </dgm:pt>
    <dgm:pt modelId="{3F09DA5E-A7B7-2F43-827C-ED4336FA38F3}" type="pres">
      <dgm:prSet presAssocID="{73D14B92-DB65-4830-90DF-5B7B394B63B3}" presName="background" presStyleLbl="node0" presStyleIdx="1" presStyleCnt="2"/>
      <dgm:spPr/>
    </dgm:pt>
    <dgm:pt modelId="{94CD41CF-2F25-7D45-81F4-DFDB0382AF21}" type="pres">
      <dgm:prSet presAssocID="{73D14B92-DB65-4830-90DF-5B7B394B63B3}" presName="text" presStyleLbl="fgAcc0" presStyleIdx="1" presStyleCnt="2">
        <dgm:presLayoutVars>
          <dgm:chPref val="3"/>
        </dgm:presLayoutVars>
      </dgm:prSet>
      <dgm:spPr/>
    </dgm:pt>
    <dgm:pt modelId="{A919715D-534C-A947-A4F9-C15AEAACB6A8}" type="pres">
      <dgm:prSet presAssocID="{73D14B92-DB65-4830-90DF-5B7B394B63B3}" presName="hierChild2" presStyleCnt="0"/>
      <dgm:spPr/>
    </dgm:pt>
  </dgm:ptLst>
  <dgm:cxnLst>
    <dgm:cxn modelId="{56D3010B-BC84-BF47-8D1C-DA0EF15FD65A}" type="presOf" srcId="{73D14B92-DB65-4830-90DF-5B7B394B63B3}" destId="{94CD41CF-2F25-7D45-81F4-DFDB0382AF21}" srcOrd="0" destOrd="0" presId="urn:microsoft.com/office/officeart/2005/8/layout/hierarchy1"/>
    <dgm:cxn modelId="{F1DDF11C-5818-4745-9B79-ABD30994A146}" type="presOf" srcId="{669A12C6-5211-45CB-8F55-9576587B6D25}" destId="{7E8B6DD1-0F54-2246-AB9A-3FC5A1D90175}" srcOrd="0" destOrd="0" presId="urn:microsoft.com/office/officeart/2005/8/layout/hierarchy1"/>
    <dgm:cxn modelId="{B00AE33B-6AE1-724C-A964-05EF60C0E55F}" type="presOf" srcId="{90C1B199-49C2-45D9-A514-2C6EE5FCA083}" destId="{A0134E96-6681-CD4C-A091-E6F09A2EC8FF}" srcOrd="0" destOrd="0" presId="urn:microsoft.com/office/officeart/2005/8/layout/hierarchy1"/>
    <dgm:cxn modelId="{E1112BC9-F05D-438B-9236-3D35004BDEDF}" srcId="{669A12C6-5211-45CB-8F55-9576587B6D25}" destId="{90C1B199-49C2-45D9-A514-2C6EE5FCA083}" srcOrd="0" destOrd="0" parTransId="{AFE49C83-C1F0-418B-9592-6F60E69D159F}" sibTransId="{31E8F11E-947E-4D77-8D84-E0E47C6AAB0B}"/>
    <dgm:cxn modelId="{30EED6E6-ADBE-40FC-97FF-4F25532146F6}" srcId="{669A12C6-5211-45CB-8F55-9576587B6D25}" destId="{73D14B92-DB65-4830-90DF-5B7B394B63B3}" srcOrd="1" destOrd="0" parTransId="{C61731C5-B3B0-476A-8CB6-E815C984363C}" sibTransId="{A4B5B9B6-39FD-416D-B0F6-925B32D2D545}"/>
    <dgm:cxn modelId="{EE35A34E-04F9-2C41-8BF7-C28C5E5B7FA6}" type="presParOf" srcId="{7E8B6DD1-0F54-2246-AB9A-3FC5A1D90175}" destId="{3CE3BBC3-A21D-A143-A04F-E3FC281AD1D0}" srcOrd="0" destOrd="0" presId="urn:microsoft.com/office/officeart/2005/8/layout/hierarchy1"/>
    <dgm:cxn modelId="{D66D11E6-DBCF-F84E-8341-915ED0AF1DD0}" type="presParOf" srcId="{3CE3BBC3-A21D-A143-A04F-E3FC281AD1D0}" destId="{870099F5-1445-B041-84C9-FD80088377C4}" srcOrd="0" destOrd="0" presId="urn:microsoft.com/office/officeart/2005/8/layout/hierarchy1"/>
    <dgm:cxn modelId="{3E647DA7-8413-7C42-8F71-9029441817A8}" type="presParOf" srcId="{870099F5-1445-B041-84C9-FD80088377C4}" destId="{818BCEB6-AC75-4642-9B6C-F2B60BFC46F7}" srcOrd="0" destOrd="0" presId="urn:microsoft.com/office/officeart/2005/8/layout/hierarchy1"/>
    <dgm:cxn modelId="{B6067C61-91E1-5D49-9E82-7BEA88E78D58}" type="presParOf" srcId="{870099F5-1445-B041-84C9-FD80088377C4}" destId="{A0134E96-6681-CD4C-A091-E6F09A2EC8FF}" srcOrd="1" destOrd="0" presId="urn:microsoft.com/office/officeart/2005/8/layout/hierarchy1"/>
    <dgm:cxn modelId="{F2E9AFEB-5DCA-C648-A81C-CA0E22516B89}" type="presParOf" srcId="{3CE3BBC3-A21D-A143-A04F-E3FC281AD1D0}" destId="{A4863E34-0D1A-7745-9AB2-4EB33EA9C6E7}" srcOrd="1" destOrd="0" presId="urn:microsoft.com/office/officeart/2005/8/layout/hierarchy1"/>
    <dgm:cxn modelId="{592FC1B3-7840-9148-B009-22F4B58A1E97}" type="presParOf" srcId="{7E8B6DD1-0F54-2246-AB9A-3FC5A1D90175}" destId="{D63569C0-1975-6044-AA3B-34E72963581E}" srcOrd="1" destOrd="0" presId="urn:microsoft.com/office/officeart/2005/8/layout/hierarchy1"/>
    <dgm:cxn modelId="{4D3D4C7B-A3D8-2E45-90E6-CFB24626EA16}" type="presParOf" srcId="{D63569C0-1975-6044-AA3B-34E72963581E}" destId="{7FBE58EF-1859-B548-B584-567BADA793FF}" srcOrd="0" destOrd="0" presId="urn:microsoft.com/office/officeart/2005/8/layout/hierarchy1"/>
    <dgm:cxn modelId="{506F7DF9-9E97-3342-90CC-5D84F1CDD824}" type="presParOf" srcId="{7FBE58EF-1859-B548-B584-567BADA793FF}" destId="{3F09DA5E-A7B7-2F43-827C-ED4336FA38F3}" srcOrd="0" destOrd="0" presId="urn:microsoft.com/office/officeart/2005/8/layout/hierarchy1"/>
    <dgm:cxn modelId="{53BF5B8B-3E09-E443-A854-9054C7EBC709}" type="presParOf" srcId="{7FBE58EF-1859-B548-B584-567BADA793FF}" destId="{94CD41CF-2F25-7D45-81F4-DFDB0382AF21}" srcOrd="1" destOrd="0" presId="urn:microsoft.com/office/officeart/2005/8/layout/hierarchy1"/>
    <dgm:cxn modelId="{F4EABD01-091F-074B-A813-D0699FF00D07}" type="presParOf" srcId="{D63569C0-1975-6044-AA3B-34E72963581E}" destId="{A919715D-534C-A947-A4F9-C15AEAACB6A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868FBD3-BBAF-4D3A-9E5A-887425AB1CA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41BEC67-E06D-495B-9B50-BF7E92E26589}">
      <dgm:prSet/>
      <dgm:spPr/>
      <dgm:t>
        <a:bodyPr/>
        <a:lstStyle/>
        <a:p>
          <a:r>
            <a:rPr lang="en-US"/>
            <a:t>- Approccio iterativo e incrementale con XP.</a:t>
          </a:r>
        </a:p>
      </dgm:t>
    </dgm:pt>
    <dgm:pt modelId="{F2216A84-B44F-464D-887C-1D1B46391533}" type="parTrans" cxnId="{1FBB5403-628B-4338-B9C4-6E759176E4C2}">
      <dgm:prSet/>
      <dgm:spPr/>
      <dgm:t>
        <a:bodyPr/>
        <a:lstStyle/>
        <a:p>
          <a:endParaRPr lang="en-US"/>
        </a:p>
      </dgm:t>
    </dgm:pt>
    <dgm:pt modelId="{BF64EC8D-2C42-48C1-BB63-984DAD18D3C9}" type="sibTrans" cxnId="{1FBB5403-628B-4338-B9C4-6E759176E4C2}">
      <dgm:prSet/>
      <dgm:spPr/>
      <dgm:t>
        <a:bodyPr/>
        <a:lstStyle/>
        <a:p>
          <a:endParaRPr lang="en-US"/>
        </a:p>
      </dgm:t>
    </dgm:pt>
    <dgm:pt modelId="{805DD89C-F0DC-482B-AA34-90E7633ADBE7}">
      <dgm:prSet/>
      <dgm:spPr/>
      <dgm:t>
        <a:bodyPr/>
        <a:lstStyle/>
        <a:p>
          <a:r>
            <a:rPr lang="en-US"/>
            <a:t>- Rilasci frequenti per feedback continuo.</a:t>
          </a:r>
        </a:p>
      </dgm:t>
    </dgm:pt>
    <dgm:pt modelId="{ABCDECF9-196A-4E42-B8ED-CFA8F067AD50}" type="parTrans" cxnId="{E4B6607F-20DE-45C7-8841-C0CD5BED9B25}">
      <dgm:prSet/>
      <dgm:spPr/>
      <dgm:t>
        <a:bodyPr/>
        <a:lstStyle/>
        <a:p>
          <a:endParaRPr lang="en-US"/>
        </a:p>
      </dgm:t>
    </dgm:pt>
    <dgm:pt modelId="{0E601BBF-EE02-4403-A23E-8B827D0CFECE}" type="sibTrans" cxnId="{E4B6607F-20DE-45C7-8841-C0CD5BED9B25}">
      <dgm:prSet/>
      <dgm:spPr/>
      <dgm:t>
        <a:bodyPr/>
        <a:lstStyle/>
        <a:p>
          <a:endParaRPr lang="en-US"/>
        </a:p>
      </dgm:t>
    </dgm:pt>
    <dgm:pt modelId="{4B475C91-9FDB-4BEE-9FCD-957E0AC3BE45}">
      <dgm:prSet/>
      <dgm:spPr/>
      <dgm:t>
        <a:bodyPr/>
        <a:lstStyle/>
        <a:p>
          <a:r>
            <a:rPr lang="en-US"/>
            <a:t>- Test e revisione a ogni iterazione.</a:t>
          </a:r>
        </a:p>
      </dgm:t>
    </dgm:pt>
    <dgm:pt modelId="{43532954-8C28-42A0-83F4-EA717C119E90}" type="parTrans" cxnId="{65E7DDA8-D540-49AA-B7D8-9909267C9C36}">
      <dgm:prSet/>
      <dgm:spPr/>
      <dgm:t>
        <a:bodyPr/>
        <a:lstStyle/>
        <a:p>
          <a:endParaRPr lang="en-US"/>
        </a:p>
      </dgm:t>
    </dgm:pt>
    <dgm:pt modelId="{F6B6CF3C-C789-4DAC-AC6F-DA222AB3B7F9}" type="sibTrans" cxnId="{65E7DDA8-D540-49AA-B7D8-9909267C9C36}">
      <dgm:prSet/>
      <dgm:spPr/>
      <dgm:t>
        <a:bodyPr/>
        <a:lstStyle/>
        <a:p>
          <a:endParaRPr lang="en-US"/>
        </a:p>
      </dgm:t>
    </dgm:pt>
    <dgm:pt modelId="{1E61D20B-E7DD-6D41-8A3F-EB55BA179BAB}" type="pres">
      <dgm:prSet presAssocID="{C868FBD3-BBAF-4D3A-9E5A-887425AB1CAE}" presName="linear" presStyleCnt="0">
        <dgm:presLayoutVars>
          <dgm:animLvl val="lvl"/>
          <dgm:resizeHandles val="exact"/>
        </dgm:presLayoutVars>
      </dgm:prSet>
      <dgm:spPr/>
    </dgm:pt>
    <dgm:pt modelId="{3529EA28-E2D3-FB48-8D3A-2D280A5587DF}" type="pres">
      <dgm:prSet presAssocID="{A41BEC67-E06D-495B-9B50-BF7E92E2658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E65FD61-BEAD-B84D-B298-E4AD95D5FF15}" type="pres">
      <dgm:prSet presAssocID="{BF64EC8D-2C42-48C1-BB63-984DAD18D3C9}" presName="spacer" presStyleCnt="0"/>
      <dgm:spPr/>
    </dgm:pt>
    <dgm:pt modelId="{F5C003F2-E2DA-1D42-B0CC-97285239433B}" type="pres">
      <dgm:prSet presAssocID="{805DD89C-F0DC-482B-AA34-90E7633ADBE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60FAF27-8154-C54D-8E77-3C6D787D58BC}" type="pres">
      <dgm:prSet presAssocID="{0E601BBF-EE02-4403-A23E-8B827D0CFECE}" presName="spacer" presStyleCnt="0"/>
      <dgm:spPr/>
    </dgm:pt>
    <dgm:pt modelId="{2C61A394-0E6A-BA43-9D89-B8DCB602D144}" type="pres">
      <dgm:prSet presAssocID="{4B475C91-9FDB-4BEE-9FCD-957E0AC3BE4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FBB5403-628B-4338-B9C4-6E759176E4C2}" srcId="{C868FBD3-BBAF-4D3A-9E5A-887425AB1CAE}" destId="{A41BEC67-E06D-495B-9B50-BF7E92E26589}" srcOrd="0" destOrd="0" parTransId="{F2216A84-B44F-464D-887C-1D1B46391533}" sibTransId="{BF64EC8D-2C42-48C1-BB63-984DAD18D3C9}"/>
    <dgm:cxn modelId="{A7C26C16-C049-3C48-B13E-CE6DAB607E40}" type="presOf" srcId="{A41BEC67-E06D-495B-9B50-BF7E92E26589}" destId="{3529EA28-E2D3-FB48-8D3A-2D280A5587DF}" srcOrd="0" destOrd="0" presId="urn:microsoft.com/office/officeart/2005/8/layout/vList2"/>
    <dgm:cxn modelId="{5996E439-4FCE-3B4A-B3B4-400C589EA7BE}" type="presOf" srcId="{C868FBD3-BBAF-4D3A-9E5A-887425AB1CAE}" destId="{1E61D20B-E7DD-6D41-8A3F-EB55BA179BAB}" srcOrd="0" destOrd="0" presId="urn:microsoft.com/office/officeart/2005/8/layout/vList2"/>
    <dgm:cxn modelId="{F9850147-5D95-1943-97D6-82330D12703F}" type="presOf" srcId="{4B475C91-9FDB-4BEE-9FCD-957E0AC3BE45}" destId="{2C61A394-0E6A-BA43-9D89-B8DCB602D144}" srcOrd="0" destOrd="0" presId="urn:microsoft.com/office/officeart/2005/8/layout/vList2"/>
    <dgm:cxn modelId="{8C996758-41E5-AE49-997F-EC53E46BF992}" type="presOf" srcId="{805DD89C-F0DC-482B-AA34-90E7633ADBE7}" destId="{F5C003F2-E2DA-1D42-B0CC-97285239433B}" srcOrd="0" destOrd="0" presId="urn:microsoft.com/office/officeart/2005/8/layout/vList2"/>
    <dgm:cxn modelId="{E4B6607F-20DE-45C7-8841-C0CD5BED9B25}" srcId="{C868FBD3-BBAF-4D3A-9E5A-887425AB1CAE}" destId="{805DD89C-F0DC-482B-AA34-90E7633ADBE7}" srcOrd="1" destOrd="0" parTransId="{ABCDECF9-196A-4E42-B8ED-CFA8F067AD50}" sibTransId="{0E601BBF-EE02-4403-A23E-8B827D0CFECE}"/>
    <dgm:cxn modelId="{65E7DDA8-D540-49AA-B7D8-9909267C9C36}" srcId="{C868FBD3-BBAF-4D3A-9E5A-887425AB1CAE}" destId="{4B475C91-9FDB-4BEE-9FCD-957E0AC3BE45}" srcOrd="2" destOrd="0" parTransId="{43532954-8C28-42A0-83F4-EA717C119E90}" sibTransId="{F6B6CF3C-C789-4DAC-AC6F-DA222AB3B7F9}"/>
    <dgm:cxn modelId="{91DED2F1-DB42-BB4F-AC32-C1F66FEDD4FB}" type="presParOf" srcId="{1E61D20B-E7DD-6D41-8A3F-EB55BA179BAB}" destId="{3529EA28-E2D3-FB48-8D3A-2D280A5587DF}" srcOrd="0" destOrd="0" presId="urn:microsoft.com/office/officeart/2005/8/layout/vList2"/>
    <dgm:cxn modelId="{5C581DD6-CC8D-3A49-8193-30B5DDF08E7F}" type="presParOf" srcId="{1E61D20B-E7DD-6D41-8A3F-EB55BA179BAB}" destId="{BE65FD61-BEAD-B84D-B298-E4AD95D5FF15}" srcOrd="1" destOrd="0" presId="urn:microsoft.com/office/officeart/2005/8/layout/vList2"/>
    <dgm:cxn modelId="{069F37F0-237F-AC46-9315-CA6AA667A093}" type="presParOf" srcId="{1E61D20B-E7DD-6D41-8A3F-EB55BA179BAB}" destId="{F5C003F2-E2DA-1D42-B0CC-97285239433B}" srcOrd="2" destOrd="0" presId="urn:microsoft.com/office/officeart/2005/8/layout/vList2"/>
    <dgm:cxn modelId="{C31163EA-6826-A44E-87D2-4C0079EBBA40}" type="presParOf" srcId="{1E61D20B-E7DD-6D41-8A3F-EB55BA179BAB}" destId="{C60FAF27-8154-C54D-8E77-3C6D787D58BC}" srcOrd="3" destOrd="0" presId="urn:microsoft.com/office/officeart/2005/8/layout/vList2"/>
    <dgm:cxn modelId="{76AE066E-A99E-F441-BD9C-635D89CB2620}" type="presParOf" srcId="{1E61D20B-E7DD-6D41-8A3F-EB55BA179BAB}" destId="{2C61A394-0E6A-BA43-9D89-B8DCB602D14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DC10FD8-AACD-4D33-BA33-336344015EF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3A4C579-DE77-4A59-883C-9B25ABE87E58}">
      <dgm:prSet/>
      <dgm:spPr/>
      <dgm:t>
        <a:bodyPr/>
        <a:lstStyle/>
        <a:p>
          <a:pPr>
            <a:defRPr cap="all"/>
          </a:pPr>
          <a:r>
            <a:rPr lang="en-US"/>
            <a:t>- Estrazione tramite brainstorming e metodo MoSCoW.</a:t>
          </a:r>
        </a:p>
      </dgm:t>
    </dgm:pt>
    <dgm:pt modelId="{5153967E-A20E-42FD-A250-9E70CEC9844E}" type="parTrans" cxnId="{CCD6B7BA-C7B4-43C9-98F3-777E207DA26B}">
      <dgm:prSet/>
      <dgm:spPr/>
      <dgm:t>
        <a:bodyPr/>
        <a:lstStyle/>
        <a:p>
          <a:endParaRPr lang="en-US"/>
        </a:p>
      </dgm:t>
    </dgm:pt>
    <dgm:pt modelId="{2573FB17-FF7A-474E-8F3C-638ABE28DF9C}" type="sibTrans" cxnId="{CCD6B7BA-C7B4-43C9-98F3-777E207DA26B}">
      <dgm:prSet/>
      <dgm:spPr/>
      <dgm:t>
        <a:bodyPr/>
        <a:lstStyle/>
        <a:p>
          <a:endParaRPr lang="en-US"/>
        </a:p>
      </dgm:t>
    </dgm:pt>
    <dgm:pt modelId="{BBEF2129-0096-4F64-B09E-C741344C8FB0}">
      <dgm:prSet/>
      <dgm:spPr/>
      <dgm:t>
        <a:bodyPr/>
        <a:lstStyle/>
        <a:p>
          <a:pPr>
            <a:defRPr cap="all"/>
          </a:pPr>
          <a:r>
            <a:rPr lang="en-US"/>
            <a:t>- Specificati nel documento di Specifica Requisiti.</a:t>
          </a:r>
        </a:p>
      </dgm:t>
    </dgm:pt>
    <dgm:pt modelId="{00F0262C-5FDF-47BF-A8C6-DE4900169146}" type="parTrans" cxnId="{E0D0E397-0D2A-46BD-8151-283745D0490C}">
      <dgm:prSet/>
      <dgm:spPr/>
      <dgm:t>
        <a:bodyPr/>
        <a:lstStyle/>
        <a:p>
          <a:endParaRPr lang="en-US"/>
        </a:p>
      </dgm:t>
    </dgm:pt>
    <dgm:pt modelId="{62C2E9FF-00F6-4C58-AA52-FF8FB0B19E4C}" type="sibTrans" cxnId="{E0D0E397-0D2A-46BD-8151-283745D0490C}">
      <dgm:prSet/>
      <dgm:spPr/>
      <dgm:t>
        <a:bodyPr/>
        <a:lstStyle/>
        <a:p>
          <a:endParaRPr lang="en-US"/>
        </a:p>
      </dgm:t>
    </dgm:pt>
    <dgm:pt modelId="{49438F8D-77AF-4058-9DD3-661F2D2042B9}">
      <dgm:prSet/>
      <dgm:spPr/>
      <dgm:t>
        <a:bodyPr/>
        <a:lstStyle/>
        <a:p>
          <a:pPr>
            <a:defRPr cap="all"/>
          </a:pPr>
          <a:r>
            <a:rPr lang="en-US"/>
            <a:t>- Priorità e criteri di accettazione definiti in base allo standard IEEE 830.</a:t>
          </a:r>
        </a:p>
      </dgm:t>
    </dgm:pt>
    <dgm:pt modelId="{1475E196-7663-447F-AF81-9F53A3459CBF}" type="parTrans" cxnId="{EEA31F84-85B4-4417-9DEE-4953949DC1C2}">
      <dgm:prSet/>
      <dgm:spPr/>
      <dgm:t>
        <a:bodyPr/>
        <a:lstStyle/>
        <a:p>
          <a:endParaRPr lang="en-US"/>
        </a:p>
      </dgm:t>
    </dgm:pt>
    <dgm:pt modelId="{A28714E0-49BA-4EDA-BD92-550D3425A1D6}" type="sibTrans" cxnId="{EEA31F84-85B4-4417-9DEE-4953949DC1C2}">
      <dgm:prSet/>
      <dgm:spPr/>
      <dgm:t>
        <a:bodyPr/>
        <a:lstStyle/>
        <a:p>
          <a:endParaRPr lang="en-US"/>
        </a:p>
      </dgm:t>
    </dgm:pt>
    <dgm:pt modelId="{883B8E16-FC12-4907-8919-8E6C1171D109}" type="pres">
      <dgm:prSet presAssocID="{DDC10FD8-AACD-4D33-BA33-336344015EF8}" presName="root" presStyleCnt="0">
        <dgm:presLayoutVars>
          <dgm:dir/>
          <dgm:resizeHandles val="exact"/>
        </dgm:presLayoutVars>
      </dgm:prSet>
      <dgm:spPr/>
    </dgm:pt>
    <dgm:pt modelId="{2399D648-F3EF-4023-9022-374EFEC6D2E6}" type="pres">
      <dgm:prSet presAssocID="{F3A4C579-DE77-4A59-883C-9B25ABE87E58}" presName="compNode" presStyleCnt="0"/>
      <dgm:spPr/>
    </dgm:pt>
    <dgm:pt modelId="{4B9CC9C8-D421-4435-9DD0-439D32C892B0}" type="pres">
      <dgm:prSet presAssocID="{F3A4C579-DE77-4A59-883C-9B25ABE87E58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A33BE46-EC28-4A87-8132-A171DB689CD3}" type="pres">
      <dgm:prSet presAssocID="{F3A4C579-DE77-4A59-883C-9B25ABE87E5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C6597F3-3BB9-4A5D-A564-D8F435F260D7}" type="pres">
      <dgm:prSet presAssocID="{F3A4C579-DE77-4A59-883C-9B25ABE87E58}" presName="spaceRect" presStyleCnt="0"/>
      <dgm:spPr/>
    </dgm:pt>
    <dgm:pt modelId="{2261A18D-7847-411E-8388-B0B374866E81}" type="pres">
      <dgm:prSet presAssocID="{F3A4C579-DE77-4A59-883C-9B25ABE87E58}" presName="textRect" presStyleLbl="revTx" presStyleIdx="0" presStyleCnt="3">
        <dgm:presLayoutVars>
          <dgm:chMax val="1"/>
          <dgm:chPref val="1"/>
        </dgm:presLayoutVars>
      </dgm:prSet>
      <dgm:spPr/>
    </dgm:pt>
    <dgm:pt modelId="{D6461DC8-B4AB-4A0D-82A0-A44197A3F725}" type="pres">
      <dgm:prSet presAssocID="{2573FB17-FF7A-474E-8F3C-638ABE28DF9C}" presName="sibTrans" presStyleCnt="0"/>
      <dgm:spPr/>
    </dgm:pt>
    <dgm:pt modelId="{B5818EE1-C658-4D39-AA72-D1984E9C23D4}" type="pres">
      <dgm:prSet presAssocID="{BBEF2129-0096-4F64-B09E-C741344C8FB0}" presName="compNode" presStyleCnt="0"/>
      <dgm:spPr/>
    </dgm:pt>
    <dgm:pt modelId="{F70E32F6-1192-44C3-B88B-29A70DC60F30}" type="pres">
      <dgm:prSet presAssocID="{BBEF2129-0096-4F64-B09E-C741344C8FB0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C1A1FFD-ACB1-468F-B953-518D3422B017}" type="pres">
      <dgm:prSet presAssocID="{BBEF2129-0096-4F64-B09E-C741344C8FB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49847F6C-6FC7-4E54-835F-623529E425B2}" type="pres">
      <dgm:prSet presAssocID="{BBEF2129-0096-4F64-B09E-C741344C8FB0}" presName="spaceRect" presStyleCnt="0"/>
      <dgm:spPr/>
    </dgm:pt>
    <dgm:pt modelId="{323A8ABF-18F7-479C-892B-53274146C4DC}" type="pres">
      <dgm:prSet presAssocID="{BBEF2129-0096-4F64-B09E-C741344C8FB0}" presName="textRect" presStyleLbl="revTx" presStyleIdx="1" presStyleCnt="3">
        <dgm:presLayoutVars>
          <dgm:chMax val="1"/>
          <dgm:chPref val="1"/>
        </dgm:presLayoutVars>
      </dgm:prSet>
      <dgm:spPr/>
    </dgm:pt>
    <dgm:pt modelId="{2F02375E-D0BA-4781-B6D8-E59076AD0DB1}" type="pres">
      <dgm:prSet presAssocID="{62C2E9FF-00F6-4C58-AA52-FF8FB0B19E4C}" presName="sibTrans" presStyleCnt="0"/>
      <dgm:spPr/>
    </dgm:pt>
    <dgm:pt modelId="{732DFBAE-76B1-4731-A8FD-0F7AD2D002A9}" type="pres">
      <dgm:prSet presAssocID="{49438F8D-77AF-4058-9DD3-661F2D2042B9}" presName="compNode" presStyleCnt="0"/>
      <dgm:spPr/>
    </dgm:pt>
    <dgm:pt modelId="{EEA67BEC-4898-4082-A93F-30422C923288}" type="pres">
      <dgm:prSet presAssocID="{49438F8D-77AF-4058-9DD3-661F2D2042B9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F1ABA06-2A68-40A4-A2A4-F1457D614488}" type="pres">
      <dgm:prSet presAssocID="{49438F8D-77AF-4058-9DD3-661F2D2042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5EE36665-E220-4C4F-9E51-115D61141281}" type="pres">
      <dgm:prSet presAssocID="{49438F8D-77AF-4058-9DD3-661F2D2042B9}" presName="spaceRect" presStyleCnt="0"/>
      <dgm:spPr/>
    </dgm:pt>
    <dgm:pt modelId="{4301BBAD-0D4B-4548-8F7E-E14630AC6F54}" type="pres">
      <dgm:prSet presAssocID="{49438F8D-77AF-4058-9DD3-661F2D2042B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EC12653-141D-4ED7-A5BF-7D8521A8955A}" type="presOf" srcId="{F3A4C579-DE77-4A59-883C-9B25ABE87E58}" destId="{2261A18D-7847-411E-8388-B0B374866E81}" srcOrd="0" destOrd="0" presId="urn:microsoft.com/office/officeart/2018/5/layout/IconLeafLabelList"/>
    <dgm:cxn modelId="{EEA31F84-85B4-4417-9DEE-4953949DC1C2}" srcId="{DDC10FD8-AACD-4D33-BA33-336344015EF8}" destId="{49438F8D-77AF-4058-9DD3-661F2D2042B9}" srcOrd="2" destOrd="0" parTransId="{1475E196-7663-447F-AF81-9F53A3459CBF}" sibTransId="{A28714E0-49BA-4EDA-BD92-550D3425A1D6}"/>
    <dgm:cxn modelId="{E0D0E397-0D2A-46BD-8151-283745D0490C}" srcId="{DDC10FD8-AACD-4D33-BA33-336344015EF8}" destId="{BBEF2129-0096-4F64-B09E-C741344C8FB0}" srcOrd="1" destOrd="0" parTransId="{00F0262C-5FDF-47BF-A8C6-DE4900169146}" sibTransId="{62C2E9FF-00F6-4C58-AA52-FF8FB0B19E4C}"/>
    <dgm:cxn modelId="{48ADF7B3-5215-48B7-BE16-5E5F7BDC2F0E}" type="presOf" srcId="{BBEF2129-0096-4F64-B09E-C741344C8FB0}" destId="{323A8ABF-18F7-479C-892B-53274146C4DC}" srcOrd="0" destOrd="0" presId="urn:microsoft.com/office/officeart/2018/5/layout/IconLeafLabelList"/>
    <dgm:cxn modelId="{612DBEB4-1DC4-41F7-8AC5-49984AF9A310}" type="presOf" srcId="{49438F8D-77AF-4058-9DD3-661F2D2042B9}" destId="{4301BBAD-0D4B-4548-8F7E-E14630AC6F54}" srcOrd="0" destOrd="0" presId="urn:microsoft.com/office/officeart/2018/5/layout/IconLeafLabelList"/>
    <dgm:cxn modelId="{CCD6B7BA-C7B4-43C9-98F3-777E207DA26B}" srcId="{DDC10FD8-AACD-4D33-BA33-336344015EF8}" destId="{F3A4C579-DE77-4A59-883C-9B25ABE87E58}" srcOrd="0" destOrd="0" parTransId="{5153967E-A20E-42FD-A250-9E70CEC9844E}" sibTransId="{2573FB17-FF7A-474E-8F3C-638ABE28DF9C}"/>
    <dgm:cxn modelId="{709FA8EE-A589-4B8A-9E66-1BD97CB0C03B}" type="presOf" srcId="{DDC10FD8-AACD-4D33-BA33-336344015EF8}" destId="{883B8E16-FC12-4907-8919-8E6C1171D109}" srcOrd="0" destOrd="0" presId="urn:microsoft.com/office/officeart/2018/5/layout/IconLeafLabelList"/>
    <dgm:cxn modelId="{4966998B-397F-43C7-B606-4C17E31F190D}" type="presParOf" srcId="{883B8E16-FC12-4907-8919-8E6C1171D109}" destId="{2399D648-F3EF-4023-9022-374EFEC6D2E6}" srcOrd="0" destOrd="0" presId="urn:microsoft.com/office/officeart/2018/5/layout/IconLeafLabelList"/>
    <dgm:cxn modelId="{A0611899-8A12-478B-94B1-6EF588C295CE}" type="presParOf" srcId="{2399D648-F3EF-4023-9022-374EFEC6D2E6}" destId="{4B9CC9C8-D421-4435-9DD0-439D32C892B0}" srcOrd="0" destOrd="0" presId="urn:microsoft.com/office/officeart/2018/5/layout/IconLeafLabelList"/>
    <dgm:cxn modelId="{DB66797A-ED5E-4FFF-8666-FF38EB6E6378}" type="presParOf" srcId="{2399D648-F3EF-4023-9022-374EFEC6D2E6}" destId="{CA33BE46-EC28-4A87-8132-A171DB689CD3}" srcOrd="1" destOrd="0" presId="urn:microsoft.com/office/officeart/2018/5/layout/IconLeafLabelList"/>
    <dgm:cxn modelId="{463276F7-40B6-49C0-9F01-D0FE5BD91556}" type="presParOf" srcId="{2399D648-F3EF-4023-9022-374EFEC6D2E6}" destId="{7C6597F3-3BB9-4A5D-A564-D8F435F260D7}" srcOrd="2" destOrd="0" presId="urn:microsoft.com/office/officeart/2018/5/layout/IconLeafLabelList"/>
    <dgm:cxn modelId="{69B515D1-C7CE-4554-8AC3-3F951ECCAE22}" type="presParOf" srcId="{2399D648-F3EF-4023-9022-374EFEC6D2E6}" destId="{2261A18D-7847-411E-8388-B0B374866E81}" srcOrd="3" destOrd="0" presId="urn:microsoft.com/office/officeart/2018/5/layout/IconLeafLabelList"/>
    <dgm:cxn modelId="{48153949-8E4E-4AE7-8663-331CACED2AC8}" type="presParOf" srcId="{883B8E16-FC12-4907-8919-8E6C1171D109}" destId="{D6461DC8-B4AB-4A0D-82A0-A44197A3F725}" srcOrd="1" destOrd="0" presId="urn:microsoft.com/office/officeart/2018/5/layout/IconLeafLabelList"/>
    <dgm:cxn modelId="{343F354D-F30A-465D-83D3-1494164EA36C}" type="presParOf" srcId="{883B8E16-FC12-4907-8919-8E6C1171D109}" destId="{B5818EE1-C658-4D39-AA72-D1984E9C23D4}" srcOrd="2" destOrd="0" presId="urn:microsoft.com/office/officeart/2018/5/layout/IconLeafLabelList"/>
    <dgm:cxn modelId="{24AE11CD-4C74-4030-AD9B-075A5CED844B}" type="presParOf" srcId="{B5818EE1-C658-4D39-AA72-D1984E9C23D4}" destId="{F70E32F6-1192-44C3-B88B-29A70DC60F30}" srcOrd="0" destOrd="0" presId="urn:microsoft.com/office/officeart/2018/5/layout/IconLeafLabelList"/>
    <dgm:cxn modelId="{00DD8F81-022D-4853-A5BA-797D94E76DCB}" type="presParOf" srcId="{B5818EE1-C658-4D39-AA72-D1984E9C23D4}" destId="{5C1A1FFD-ACB1-468F-B953-518D3422B017}" srcOrd="1" destOrd="0" presId="urn:microsoft.com/office/officeart/2018/5/layout/IconLeafLabelList"/>
    <dgm:cxn modelId="{89D94601-1B96-40AF-8650-0CA646366025}" type="presParOf" srcId="{B5818EE1-C658-4D39-AA72-D1984E9C23D4}" destId="{49847F6C-6FC7-4E54-835F-623529E425B2}" srcOrd="2" destOrd="0" presId="urn:microsoft.com/office/officeart/2018/5/layout/IconLeafLabelList"/>
    <dgm:cxn modelId="{25AEEC73-2AB9-4FFD-B456-37A76438DFB5}" type="presParOf" srcId="{B5818EE1-C658-4D39-AA72-D1984E9C23D4}" destId="{323A8ABF-18F7-479C-892B-53274146C4DC}" srcOrd="3" destOrd="0" presId="urn:microsoft.com/office/officeart/2018/5/layout/IconLeafLabelList"/>
    <dgm:cxn modelId="{8E00B469-C3F3-4DF4-99D9-38F04DCE5779}" type="presParOf" srcId="{883B8E16-FC12-4907-8919-8E6C1171D109}" destId="{2F02375E-D0BA-4781-B6D8-E59076AD0DB1}" srcOrd="3" destOrd="0" presId="urn:microsoft.com/office/officeart/2018/5/layout/IconLeafLabelList"/>
    <dgm:cxn modelId="{D347792A-0AAC-4106-BD98-E5E75D94BCFA}" type="presParOf" srcId="{883B8E16-FC12-4907-8919-8E6C1171D109}" destId="{732DFBAE-76B1-4731-A8FD-0F7AD2D002A9}" srcOrd="4" destOrd="0" presId="urn:microsoft.com/office/officeart/2018/5/layout/IconLeafLabelList"/>
    <dgm:cxn modelId="{CCDD3F9F-F722-401B-AAF6-76F03E025C0B}" type="presParOf" srcId="{732DFBAE-76B1-4731-A8FD-0F7AD2D002A9}" destId="{EEA67BEC-4898-4082-A93F-30422C923288}" srcOrd="0" destOrd="0" presId="urn:microsoft.com/office/officeart/2018/5/layout/IconLeafLabelList"/>
    <dgm:cxn modelId="{0BE76936-F725-4505-92DB-0CCFB6E12165}" type="presParOf" srcId="{732DFBAE-76B1-4731-A8FD-0F7AD2D002A9}" destId="{EF1ABA06-2A68-40A4-A2A4-F1457D614488}" srcOrd="1" destOrd="0" presId="urn:microsoft.com/office/officeart/2018/5/layout/IconLeafLabelList"/>
    <dgm:cxn modelId="{B956ED5E-6BE5-4826-8CB7-D9C7088D5B79}" type="presParOf" srcId="{732DFBAE-76B1-4731-A8FD-0F7AD2D002A9}" destId="{5EE36665-E220-4C4F-9E51-115D61141281}" srcOrd="2" destOrd="0" presId="urn:microsoft.com/office/officeart/2018/5/layout/IconLeafLabelList"/>
    <dgm:cxn modelId="{DB495853-5EE9-45C3-9F89-909E934497D3}" type="presParOf" srcId="{732DFBAE-76B1-4731-A8FD-0F7AD2D002A9}" destId="{4301BBAD-0D4B-4548-8F7E-E14630AC6F5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B2F4D3A-D42B-4327-8FD5-74FC326CAF8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8B1BB2-DE07-4C66-9218-0F1C91E0A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/>
            <a:t>Stile architetturale: moduli indipendenti.</a:t>
          </a:r>
          <a:endParaRPr lang="en-US"/>
        </a:p>
      </dgm:t>
    </dgm:pt>
    <dgm:pt modelId="{E311F843-0198-4F48-828E-88A0C2B8AF94}" type="parTrans" cxnId="{07046921-92B5-4CC6-91AB-2E6037529F15}">
      <dgm:prSet/>
      <dgm:spPr/>
      <dgm:t>
        <a:bodyPr/>
        <a:lstStyle/>
        <a:p>
          <a:endParaRPr lang="en-US"/>
        </a:p>
      </dgm:t>
    </dgm:pt>
    <dgm:pt modelId="{481E75F2-EFEB-4D5B-B195-81F2E2CEBEA5}" type="sibTrans" cxnId="{07046921-92B5-4CC6-91AB-2E6037529F15}">
      <dgm:prSet/>
      <dgm:spPr/>
      <dgm:t>
        <a:bodyPr/>
        <a:lstStyle/>
        <a:p>
          <a:endParaRPr lang="en-US"/>
        </a:p>
      </dgm:t>
    </dgm:pt>
    <dgm:pt modelId="{07AFE11B-83FB-417A-AD09-28730CAAC65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/>
            <a:t>Backend: Spring Boot per scalabilità e semplicità di manutenzione.</a:t>
          </a:r>
          <a:endParaRPr lang="en-US"/>
        </a:p>
      </dgm:t>
    </dgm:pt>
    <dgm:pt modelId="{2121E939-CF6F-4309-BF4E-EAA0CF279565}" type="parTrans" cxnId="{A82B6BBD-1A19-497C-B37B-66BBA96EED46}">
      <dgm:prSet/>
      <dgm:spPr/>
      <dgm:t>
        <a:bodyPr/>
        <a:lstStyle/>
        <a:p>
          <a:endParaRPr lang="en-US"/>
        </a:p>
      </dgm:t>
    </dgm:pt>
    <dgm:pt modelId="{4B24AE02-BC3C-4A9C-93B7-D77906EEBA87}" type="sibTrans" cxnId="{A82B6BBD-1A19-497C-B37B-66BBA96EED46}">
      <dgm:prSet/>
      <dgm:spPr/>
      <dgm:t>
        <a:bodyPr/>
        <a:lstStyle/>
        <a:p>
          <a:endParaRPr lang="en-US"/>
        </a:p>
      </dgm:t>
    </dgm:pt>
    <dgm:pt modelId="{7EF10B08-5A2A-4C0E-A099-696B4661941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/>
            <a:t>Layer: controller, service, repository</a:t>
          </a:r>
          <a:endParaRPr lang="en-US"/>
        </a:p>
      </dgm:t>
    </dgm:pt>
    <dgm:pt modelId="{74F6840B-38E1-4118-BA1D-F5D15411E9CA}" type="parTrans" cxnId="{A41F951C-8035-45C3-80E1-AE3DCBD1008C}">
      <dgm:prSet/>
      <dgm:spPr/>
      <dgm:t>
        <a:bodyPr/>
        <a:lstStyle/>
        <a:p>
          <a:endParaRPr lang="en-US"/>
        </a:p>
      </dgm:t>
    </dgm:pt>
    <dgm:pt modelId="{2338D463-F9F8-447D-AFEA-F0FE4A26BF76}" type="sibTrans" cxnId="{A41F951C-8035-45C3-80E1-AE3DCBD1008C}">
      <dgm:prSet/>
      <dgm:spPr/>
      <dgm:t>
        <a:bodyPr/>
        <a:lstStyle/>
        <a:p>
          <a:endParaRPr lang="en-US"/>
        </a:p>
      </dgm:t>
    </dgm:pt>
    <dgm:pt modelId="{376E741E-9362-4C71-951C-6527B89A6145}" type="pres">
      <dgm:prSet presAssocID="{7B2F4D3A-D42B-4327-8FD5-74FC326CAF85}" presName="root" presStyleCnt="0">
        <dgm:presLayoutVars>
          <dgm:dir/>
          <dgm:resizeHandles val="exact"/>
        </dgm:presLayoutVars>
      </dgm:prSet>
      <dgm:spPr/>
    </dgm:pt>
    <dgm:pt modelId="{F8E14CD3-CD88-4FF9-B24F-4008120212D0}" type="pres">
      <dgm:prSet presAssocID="{7F8B1BB2-DE07-4C66-9218-0F1C91E0A8B8}" presName="compNode" presStyleCnt="0"/>
      <dgm:spPr/>
    </dgm:pt>
    <dgm:pt modelId="{08725E22-4144-4685-B9DA-21856D9D1456}" type="pres">
      <dgm:prSet presAssocID="{7F8B1BB2-DE07-4C66-9218-0F1C91E0A8B8}" presName="iconBgRect" presStyleLbl="bgShp" presStyleIdx="0" presStyleCnt="3"/>
      <dgm:spPr/>
    </dgm:pt>
    <dgm:pt modelId="{AB764946-177D-404C-96A3-F5E9D18617ED}" type="pres">
      <dgm:prSet presAssocID="{7F8B1BB2-DE07-4C66-9218-0F1C91E0A8B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rarchia"/>
        </a:ext>
      </dgm:extLst>
    </dgm:pt>
    <dgm:pt modelId="{D66003B4-92F8-40EA-AB8A-2D02E6E70194}" type="pres">
      <dgm:prSet presAssocID="{7F8B1BB2-DE07-4C66-9218-0F1C91E0A8B8}" presName="spaceRect" presStyleCnt="0"/>
      <dgm:spPr/>
    </dgm:pt>
    <dgm:pt modelId="{63CA349E-7F81-49F5-8CB2-F7F27749BAD4}" type="pres">
      <dgm:prSet presAssocID="{7F8B1BB2-DE07-4C66-9218-0F1C91E0A8B8}" presName="textRect" presStyleLbl="revTx" presStyleIdx="0" presStyleCnt="3">
        <dgm:presLayoutVars>
          <dgm:chMax val="1"/>
          <dgm:chPref val="1"/>
        </dgm:presLayoutVars>
      </dgm:prSet>
      <dgm:spPr/>
    </dgm:pt>
    <dgm:pt modelId="{A106CDD7-B9DE-4CE2-A81E-25DCF2669F2D}" type="pres">
      <dgm:prSet presAssocID="{481E75F2-EFEB-4D5B-B195-81F2E2CEBEA5}" presName="sibTrans" presStyleCnt="0"/>
      <dgm:spPr/>
    </dgm:pt>
    <dgm:pt modelId="{D1A174A4-A5CA-4CE4-ABDA-57140C01BBE8}" type="pres">
      <dgm:prSet presAssocID="{07AFE11B-83FB-417A-AD09-28730CAAC658}" presName="compNode" presStyleCnt="0"/>
      <dgm:spPr/>
    </dgm:pt>
    <dgm:pt modelId="{4FC5C248-183F-4CE3-9694-5781E1577666}" type="pres">
      <dgm:prSet presAssocID="{07AFE11B-83FB-417A-AD09-28730CAAC658}" presName="iconBgRect" presStyleLbl="bgShp" presStyleIdx="1" presStyleCnt="3"/>
      <dgm:spPr/>
    </dgm:pt>
    <dgm:pt modelId="{E40F803A-570C-4CAD-9BCE-D58974F27350}" type="pres">
      <dgm:prSet presAssocID="{07AFE11B-83FB-417A-AD09-28730CAAC65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icamento in corso"/>
        </a:ext>
      </dgm:extLst>
    </dgm:pt>
    <dgm:pt modelId="{44AED912-E644-4F92-90A3-6B1DAB474B3F}" type="pres">
      <dgm:prSet presAssocID="{07AFE11B-83FB-417A-AD09-28730CAAC658}" presName="spaceRect" presStyleCnt="0"/>
      <dgm:spPr/>
    </dgm:pt>
    <dgm:pt modelId="{0027626F-0309-4C1A-B7AC-E0BF9239A3E0}" type="pres">
      <dgm:prSet presAssocID="{07AFE11B-83FB-417A-AD09-28730CAAC658}" presName="textRect" presStyleLbl="revTx" presStyleIdx="1" presStyleCnt="3">
        <dgm:presLayoutVars>
          <dgm:chMax val="1"/>
          <dgm:chPref val="1"/>
        </dgm:presLayoutVars>
      </dgm:prSet>
      <dgm:spPr/>
    </dgm:pt>
    <dgm:pt modelId="{7621453A-6333-4EDC-9E7F-49C3860730B7}" type="pres">
      <dgm:prSet presAssocID="{4B24AE02-BC3C-4A9C-93B7-D77906EEBA87}" presName="sibTrans" presStyleCnt="0"/>
      <dgm:spPr/>
    </dgm:pt>
    <dgm:pt modelId="{21AE5556-E670-4888-BE6C-C13CBC4C9883}" type="pres">
      <dgm:prSet presAssocID="{7EF10B08-5A2A-4C0E-A099-696B46619418}" presName="compNode" presStyleCnt="0"/>
      <dgm:spPr/>
    </dgm:pt>
    <dgm:pt modelId="{B46BAE64-7CEC-411E-AF1C-403F9A86622F}" type="pres">
      <dgm:prSet presAssocID="{7EF10B08-5A2A-4C0E-A099-696B46619418}" presName="iconBgRect" presStyleLbl="bgShp" presStyleIdx="2" presStyleCnt="3"/>
      <dgm:spPr/>
    </dgm:pt>
    <dgm:pt modelId="{50124E0B-83D7-42AF-810B-09856F50A3EE}" type="pres">
      <dgm:prSet presAssocID="{7EF10B08-5A2A-4C0E-A099-696B4661941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9530C0F9-91D6-4835-81AA-E855DFCD31AB}" type="pres">
      <dgm:prSet presAssocID="{7EF10B08-5A2A-4C0E-A099-696B46619418}" presName="spaceRect" presStyleCnt="0"/>
      <dgm:spPr/>
    </dgm:pt>
    <dgm:pt modelId="{A8D901AE-87EC-4BAC-B2CC-E612BE05E96E}" type="pres">
      <dgm:prSet presAssocID="{7EF10B08-5A2A-4C0E-A099-696B4661941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41F951C-8035-45C3-80E1-AE3DCBD1008C}" srcId="{7B2F4D3A-D42B-4327-8FD5-74FC326CAF85}" destId="{7EF10B08-5A2A-4C0E-A099-696B46619418}" srcOrd="2" destOrd="0" parTransId="{74F6840B-38E1-4118-BA1D-F5D15411E9CA}" sibTransId="{2338D463-F9F8-447D-AFEA-F0FE4A26BF76}"/>
    <dgm:cxn modelId="{07046921-92B5-4CC6-91AB-2E6037529F15}" srcId="{7B2F4D3A-D42B-4327-8FD5-74FC326CAF85}" destId="{7F8B1BB2-DE07-4C66-9218-0F1C91E0A8B8}" srcOrd="0" destOrd="0" parTransId="{E311F843-0198-4F48-828E-88A0C2B8AF94}" sibTransId="{481E75F2-EFEB-4D5B-B195-81F2E2CEBEA5}"/>
    <dgm:cxn modelId="{18885945-8006-45B6-989E-C8062768E566}" type="presOf" srcId="{07AFE11B-83FB-417A-AD09-28730CAAC658}" destId="{0027626F-0309-4C1A-B7AC-E0BF9239A3E0}" srcOrd="0" destOrd="0" presId="urn:microsoft.com/office/officeart/2018/5/layout/IconCircleLabelList"/>
    <dgm:cxn modelId="{A82B6BBD-1A19-497C-B37B-66BBA96EED46}" srcId="{7B2F4D3A-D42B-4327-8FD5-74FC326CAF85}" destId="{07AFE11B-83FB-417A-AD09-28730CAAC658}" srcOrd="1" destOrd="0" parTransId="{2121E939-CF6F-4309-BF4E-EAA0CF279565}" sibTransId="{4B24AE02-BC3C-4A9C-93B7-D77906EEBA87}"/>
    <dgm:cxn modelId="{E5BB15BE-5689-46E9-A51C-B2E83A3D9931}" type="presOf" srcId="{7B2F4D3A-D42B-4327-8FD5-74FC326CAF85}" destId="{376E741E-9362-4C71-951C-6527B89A6145}" srcOrd="0" destOrd="0" presId="urn:microsoft.com/office/officeart/2018/5/layout/IconCircleLabelList"/>
    <dgm:cxn modelId="{3AD51BDD-645D-47FD-B00D-2F0773DCB96B}" type="presOf" srcId="{7F8B1BB2-DE07-4C66-9218-0F1C91E0A8B8}" destId="{63CA349E-7F81-49F5-8CB2-F7F27749BAD4}" srcOrd="0" destOrd="0" presId="urn:microsoft.com/office/officeart/2018/5/layout/IconCircleLabelList"/>
    <dgm:cxn modelId="{EE29F4E4-BB4D-42B1-9117-575FC5918519}" type="presOf" srcId="{7EF10B08-5A2A-4C0E-A099-696B46619418}" destId="{A8D901AE-87EC-4BAC-B2CC-E612BE05E96E}" srcOrd="0" destOrd="0" presId="urn:microsoft.com/office/officeart/2018/5/layout/IconCircleLabelList"/>
    <dgm:cxn modelId="{830F5484-40BD-483B-AC8B-EA330E555B60}" type="presParOf" srcId="{376E741E-9362-4C71-951C-6527B89A6145}" destId="{F8E14CD3-CD88-4FF9-B24F-4008120212D0}" srcOrd="0" destOrd="0" presId="urn:microsoft.com/office/officeart/2018/5/layout/IconCircleLabelList"/>
    <dgm:cxn modelId="{340244A0-32C1-4641-BEA9-8EA09623647A}" type="presParOf" srcId="{F8E14CD3-CD88-4FF9-B24F-4008120212D0}" destId="{08725E22-4144-4685-B9DA-21856D9D1456}" srcOrd="0" destOrd="0" presId="urn:microsoft.com/office/officeart/2018/5/layout/IconCircleLabelList"/>
    <dgm:cxn modelId="{8C7149D6-E32F-4B91-8462-880FCE3D45D8}" type="presParOf" srcId="{F8E14CD3-CD88-4FF9-B24F-4008120212D0}" destId="{AB764946-177D-404C-96A3-F5E9D18617ED}" srcOrd="1" destOrd="0" presId="urn:microsoft.com/office/officeart/2018/5/layout/IconCircleLabelList"/>
    <dgm:cxn modelId="{9567203B-7A48-4FF7-A0F9-6749658A5F51}" type="presParOf" srcId="{F8E14CD3-CD88-4FF9-B24F-4008120212D0}" destId="{D66003B4-92F8-40EA-AB8A-2D02E6E70194}" srcOrd="2" destOrd="0" presId="urn:microsoft.com/office/officeart/2018/5/layout/IconCircleLabelList"/>
    <dgm:cxn modelId="{EB546DA4-CB84-44CA-AA10-42A2ECDA6740}" type="presParOf" srcId="{F8E14CD3-CD88-4FF9-B24F-4008120212D0}" destId="{63CA349E-7F81-49F5-8CB2-F7F27749BAD4}" srcOrd="3" destOrd="0" presId="urn:microsoft.com/office/officeart/2018/5/layout/IconCircleLabelList"/>
    <dgm:cxn modelId="{39AC4C25-6573-479C-8DCA-3FF981553B4B}" type="presParOf" srcId="{376E741E-9362-4C71-951C-6527B89A6145}" destId="{A106CDD7-B9DE-4CE2-A81E-25DCF2669F2D}" srcOrd="1" destOrd="0" presId="urn:microsoft.com/office/officeart/2018/5/layout/IconCircleLabelList"/>
    <dgm:cxn modelId="{FF18A66B-EDD1-457D-B91B-D50BF7570268}" type="presParOf" srcId="{376E741E-9362-4C71-951C-6527B89A6145}" destId="{D1A174A4-A5CA-4CE4-ABDA-57140C01BBE8}" srcOrd="2" destOrd="0" presId="urn:microsoft.com/office/officeart/2018/5/layout/IconCircleLabelList"/>
    <dgm:cxn modelId="{1E7FE50D-89E5-46AC-A12B-3D80C088A08B}" type="presParOf" srcId="{D1A174A4-A5CA-4CE4-ABDA-57140C01BBE8}" destId="{4FC5C248-183F-4CE3-9694-5781E1577666}" srcOrd="0" destOrd="0" presId="urn:microsoft.com/office/officeart/2018/5/layout/IconCircleLabelList"/>
    <dgm:cxn modelId="{34FD5FE0-8704-4EE6-B124-4075170B96C6}" type="presParOf" srcId="{D1A174A4-A5CA-4CE4-ABDA-57140C01BBE8}" destId="{E40F803A-570C-4CAD-9BCE-D58974F27350}" srcOrd="1" destOrd="0" presId="urn:microsoft.com/office/officeart/2018/5/layout/IconCircleLabelList"/>
    <dgm:cxn modelId="{69B297CE-9EC1-4836-8567-1484F3BAA7FA}" type="presParOf" srcId="{D1A174A4-A5CA-4CE4-ABDA-57140C01BBE8}" destId="{44AED912-E644-4F92-90A3-6B1DAB474B3F}" srcOrd="2" destOrd="0" presId="urn:microsoft.com/office/officeart/2018/5/layout/IconCircleLabelList"/>
    <dgm:cxn modelId="{24AA67E4-BB79-4B9F-8AB7-9B5F3D777653}" type="presParOf" srcId="{D1A174A4-A5CA-4CE4-ABDA-57140C01BBE8}" destId="{0027626F-0309-4C1A-B7AC-E0BF9239A3E0}" srcOrd="3" destOrd="0" presId="urn:microsoft.com/office/officeart/2018/5/layout/IconCircleLabelList"/>
    <dgm:cxn modelId="{593A9AD3-52E0-4C19-9049-1E04594E5D00}" type="presParOf" srcId="{376E741E-9362-4C71-951C-6527B89A6145}" destId="{7621453A-6333-4EDC-9E7F-49C3860730B7}" srcOrd="3" destOrd="0" presId="urn:microsoft.com/office/officeart/2018/5/layout/IconCircleLabelList"/>
    <dgm:cxn modelId="{1F7F568D-C863-419E-90C2-058F35A612EE}" type="presParOf" srcId="{376E741E-9362-4C71-951C-6527B89A6145}" destId="{21AE5556-E670-4888-BE6C-C13CBC4C9883}" srcOrd="4" destOrd="0" presId="urn:microsoft.com/office/officeart/2018/5/layout/IconCircleLabelList"/>
    <dgm:cxn modelId="{9ADEFBBE-862D-48FF-8AC6-706BA10A9665}" type="presParOf" srcId="{21AE5556-E670-4888-BE6C-C13CBC4C9883}" destId="{B46BAE64-7CEC-411E-AF1C-403F9A86622F}" srcOrd="0" destOrd="0" presId="urn:microsoft.com/office/officeart/2018/5/layout/IconCircleLabelList"/>
    <dgm:cxn modelId="{6D334827-3CAE-4406-8B1F-9B13C167905A}" type="presParOf" srcId="{21AE5556-E670-4888-BE6C-C13CBC4C9883}" destId="{50124E0B-83D7-42AF-810B-09856F50A3EE}" srcOrd="1" destOrd="0" presId="urn:microsoft.com/office/officeart/2018/5/layout/IconCircleLabelList"/>
    <dgm:cxn modelId="{20D9EB5F-D2D2-46AC-B6DB-EB49569BE4D2}" type="presParOf" srcId="{21AE5556-E670-4888-BE6C-C13CBC4C9883}" destId="{9530C0F9-91D6-4835-81AA-E855DFCD31AB}" srcOrd="2" destOrd="0" presId="urn:microsoft.com/office/officeart/2018/5/layout/IconCircleLabelList"/>
    <dgm:cxn modelId="{018DAEB0-6667-4DC1-B99B-1B63FDC65732}" type="presParOf" srcId="{21AE5556-E670-4888-BE6C-C13CBC4C9883}" destId="{A8D901AE-87EC-4BAC-B2CC-E612BE05E96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26D0CB7-E06B-4F72-AD53-719D1F3FF7F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9B2E137-6647-42CA-B0E9-B087D2B001F6}">
      <dgm:prSet/>
      <dgm:spPr/>
      <dgm:t>
        <a:bodyPr/>
        <a:lstStyle/>
        <a:p>
          <a:r>
            <a:rPr lang="en-US"/>
            <a:t>- Observer per notificare cambiamenti agli utenti.</a:t>
          </a:r>
        </a:p>
      </dgm:t>
    </dgm:pt>
    <dgm:pt modelId="{9820560A-FA3C-4B6D-9B2A-86BAEE9D749E}" type="parTrans" cxnId="{F4EE835C-4A73-45BD-B63A-951B4E2177D9}">
      <dgm:prSet/>
      <dgm:spPr/>
      <dgm:t>
        <a:bodyPr/>
        <a:lstStyle/>
        <a:p>
          <a:endParaRPr lang="en-US"/>
        </a:p>
      </dgm:t>
    </dgm:pt>
    <dgm:pt modelId="{8C4DA773-5843-4291-86D3-3CFCB64A6908}" type="sibTrans" cxnId="{F4EE835C-4A73-45BD-B63A-951B4E2177D9}">
      <dgm:prSet/>
      <dgm:spPr/>
      <dgm:t>
        <a:bodyPr/>
        <a:lstStyle/>
        <a:p>
          <a:endParaRPr lang="en-US"/>
        </a:p>
      </dgm:t>
    </dgm:pt>
    <dgm:pt modelId="{A97D46A9-BA4E-4749-A622-AC81B635FF17}">
      <dgm:prSet/>
      <dgm:spPr/>
      <dgm:t>
        <a:bodyPr/>
        <a:lstStyle/>
        <a:p>
          <a:r>
            <a:rPr lang="en-US"/>
            <a:t>- Metriche di qualità: copertura codice, complessità ciclomatica.</a:t>
          </a:r>
        </a:p>
      </dgm:t>
    </dgm:pt>
    <dgm:pt modelId="{02BFC2E3-F336-41A8-92F7-236D39F8B8D4}" type="parTrans" cxnId="{5790B550-2085-4FA5-9BE2-8C369CF1D74B}">
      <dgm:prSet/>
      <dgm:spPr/>
      <dgm:t>
        <a:bodyPr/>
        <a:lstStyle/>
        <a:p>
          <a:endParaRPr lang="en-US"/>
        </a:p>
      </dgm:t>
    </dgm:pt>
    <dgm:pt modelId="{015CE782-F14F-42AA-9BC1-5480E899506A}" type="sibTrans" cxnId="{5790B550-2085-4FA5-9BE2-8C369CF1D74B}">
      <dgm:prSet/>
      <dgm:spPr/>
      <dgm:t>
        <a:bodyPr/>
        <a:lstStyle/>
        <a:p>
          <a:endParaRPr lang="en-US"/>
        </a:p>
      </dgm:t>
    </dgm:pt>
    <dgm:pt modelId="{1FAB7DED-B16D-4213-99E3-C8095D61A368}" type="pres">
      <dgm:prSet presAssocID="{F26D0CB7-E06B-4F72-AD53-719D1F3FF7FB}" presName="root" presStyleCnt="0">
        <dgm:presLayoutVars>
          <dgm:dir/>
          <dgm:resizeHandles val="exact"/>
        </dgm:presLayoutVars>
      </dgm:prSet>
      <dgm:spPr/>
    </dgm:pt>
    <dgm:pt modelId="{846566C2-3AF5-48C1-8234-BE9A38E0E9BD}" type="pres">
      <dgm:prSet presAssocID="{99B2E137-6647-42CA-B0E9-B087D2B001F6}" presName="compNode" presStyleCnt="0"/>
      <dgm:spPr/>
    </dgm:pt>
    <dgm:pt modelId="{6573308A-2048-4A3D-9620-ED5186E1286E}" type="pres">
      <dgm:prSet presAssocID="{99B2E137-6647-42CA-B0E9-B087D2B001F6}" presName="bgRect" presStyleLbl="bgShp" presStyleIdx="0" presStyleCnt="2"/>
      <dgm:spPr/>
    </dgm:pt>
    <dgm:pt modelId="{8EE94CD4-449F-4612-A6B5-CD9F9CD18FF0}" type="pres">
      <dgm:prSet presAssocID="{99B2E137-6647-42CA-B0E9-B087D2B001F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28858317-8D64-45F1-A521-F40FE467E826}" type="pres">
      <dgm:prSet presAssocID="{99B2E137-6647-42CA-B0E9-B087D2B001F6}" presName="spaceRect" presStyleCnt="0"/>
      <dgm:spPr/>
    </dgm:pt>
    <dgm:pt modelId="{775A8C72-8078-4DB5-8551-C6D1E495FF5C}" type="pres">
      <dgm:prSet presAssocID="{99B2E137-6647-42CA-B0E9-B087D2B001F6}" presName="parTx" presStyleLbl="revTx" presStyleIdx="0" presStyleCnt="2">
        <dgm:presLayoutVars>
          <dgm:chMax val="0"/>
          <dgm:chPref val="0"/>
        </dgm:presLayoutVars>
      </dgm:prSet>
      <dgm:spPr/>
    </dgm:pt>
    <dgm:pt modelId="{A955E6EF-BB2E-4CE9-B0C2-42F565CEFEEC}" type="pres">
      <dgm:prSet presAssocID="{8C4DA773-5843-4291-86D3-3CFCB64A6908}" presName="sibTrans" presStyleCnt="0"/>
      <dgm:spPr/>
    </dgm:pt>
    <dgm:pt modelId="{4D7A4024-26D4-4743-8D3A-A9C19D6D1628}" type="pres">
      <dgm:prSet presAssocID="{A97D46A9-BA4E-4749-A622-AC81B635FF17}" presName="compNode" presStyleCnt="0"/>
      <dgm:spPr/>
    </dgm:pt>
    <dgm:pt modelId="{7312B86D-0D52-4A62-A5EF-53D2AD9D59FF}" type="pres">
      <dgm:prSet presAssocID="{A97D46A9-BA4E-4749-A622-AC81B635FF17}" presName="bgRect" presStyleLbl="bgShp" presStyleIdx="1" presStyleCnt="2"/>
      <dgm:spPr/>
    </dgm:pt>
    <dgm:pt modelId="{BE5B3FF7-8FC4-4FC9-BED9-2F7130590E38}" type="pres">
      <dgm:prSet presAssocID="{A97D46A9-BA4E-4749-A622-AC81B635FF1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irinto"/>
        </a:ext>
      </dgm:extLst>
    </dgm:pt>
    <dgm:pt modelId="{03CFDDD0-309E-4220-9FCB-BF4E43D699A1}" type="pres">
      <dgm:prSet presAssocID="{A97D46A9-BA4E-4749-A622-AC81B635FF17}" presName="spaceRect" presStyleCnt="0"/>
      <dgm:spPr/>
    </dgm:pt>
    <dgm:pt modelId="{EE10B16B-5569-45A6-9769-75DAC186EDCC}" type="pres">
      <dgm:prSet presAssocID="{A97D46A9-BA4E-4749-A622-AC81B635FF1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09D8B26-5A4C-40B0-946D-310FA45382A8}" type="presOf" srcId="{F26D0CB7-E06B-4F72-AD53-719D1F3FF7FB}" destId="{1FAB7DED-B16D-4213-99E3-C8095D61A368}" srcOrd="0" destOrd="0" presId="urn:microsoft.com/office/officeart/2018/2/layout/IconVerticalSolidList"/>
    <dgm:cxn modelId="{5790B550-2085-4FA5-9BE2-8C369CF1D74B}" srcId="{F26D0CB7-E06B-4F72-AD53-719D1F3FF7FB}" destId="{A97D46A9-BA4E-4749-A622-AC81B635FF17}" srcOrd="1" destOrd="0" parTransId="{02BFC2E3-F336-41A8-92F7-236D39F8B8D4}" sibTransId="{015CE782-F14F-42AA-9BC1-5480E899506A}"/>
    <dgm:cxn modelId="{F4EE835C-4A73-45BD-B63A-951B4E2177D9}" srcId="{F26D0CB7-E06B-4F72-AD53-719D1F3FF7FB}" destId="{99B2E137-6647-42CA-B0E9-B087D2B001F6}" srcOrd="0" destOrd="0" parTransId="{9820560A-FA3C-4B6D-9B2A-86BAEE9D749E}" sibTransId="{8C4DA773-5843-4291-86D3-3CFCB64A6908}"/>
    <dgm:cxn modelId="{6EA61678-A452-49BC-B605-BA86BCA76D72}" type="presOf" srcId="{A97D46A9-BA4E-4749-A622-AC81B635FF17}" destId="{EE10B16B-5569-45A6-9769-75DAC186EDCC}" srcOrd="0" destOrd="0" presId="urn:microsoft.com/office/officeart/2018/2/layout/IconVerticalSolidList"/>
    <dgm:cxn modelId="{76E15EF3-836D-4709-9D18-3F03121A6CEC}" type="presOf" srcId="{99B2E137-6647-42CA-B0E9-B087D2B001F6}" destId="{775A8C72-8078-4DB5-8551-C6D1E495FF5C}" srcOrd="0" destOrd="0" presId="urn:microsoft.com/office/officeart/2018/2/layout/IconVerticalSolidList"/>
    <dgm:cxn modelId="{6956C891-CC2F-4EF9-BDAC-4EADE2AC13C9}" type="presParOf" srcId="{1FAB7DED-B16D-4213-99E3-C8095D61A368}" destId="{846566C2-3AF5-48C1-8234-BE9A38E0E9BD}" srcOrd="0" destOrd="0" presId="urn:microsoft.com/office/officeart/2018/2/layout/IconVerticalSolidList"/>
    <dgm:cxn modelId="{C3DE3ED2-6730-41EB-80AC-A27CBED69174}" type="presParOf" srcId="{846566C2-3AF5-48C1-8234-BE9A38E0E9BD}" destId="{6573308A-2048-4A3D-9620-ED5186E1286E}" srcOrd="0" destOrd="0" presId="urn:microsoft.com/office/officeart/2018/2/layout/IconVerticalSolidList"/>
    <dgm:cxn modelId="{D6186B48-33F0-43DD-B33E-15AC0DBFB01A}" type="presParOf" srcId="{846566C2-3AF5-48C1-8234-BE9A38E0E9BD}" destId="{8EE94CD4-449F-4612-A6B5-CD9F9CD18FF0}" srcOrd="1" destOrd="0" presId="urn:microsoft.com/office/officeart/2018/2/layout/IconVerticalSolidList"/>
    <dgm:cxn modelId="{AD299DC5-5CF7-46C7-A217-11441B7ECA9D}" type="presParOf" srcId="{846566C2-3AF5-48C1-8234-BE9A38E0E9BD}" destId="{28858317-8D64-45F1-A521-F40FE467E826}" srcOrd="2" destOrd="0" presId="urn:microsoft.com/office/officeart/2018/2/layout/IconVerticalSolidList"/>
    <dgm:cxn modelId="{24088328-539D-4AF9-96B1-65C084831508}" type="presParOf" srcId="{846566C2-3AF5-48C1-8234-BE9A38E0E9BD}" destId="{775A8C72-8078-4DB5-8551-C6D1E495FF5C}" srcOrd="3" destOrd="0" presId="urn:microsoft.com/office/officeart/2018/2/layout/IconVerticalSolidList"/>
    <dgm:cxn modelId="{420CB727-A450-4DD8-AD08-227D1D6F3DA2}" type="presParOf" srcId="{1FAB7DED-B16D-4213-99E3-C8095D61A368}" destId="{A955E6EF-BB2E-4CE9-B0C2-42F565CEFEEC}" srcOrd="1" destOrd="0" presId="urn:microsoft.com/office/officeart/2018/2/layout/IconVerticalSolidList"/>
    <dgm:cxn modelId="{81007604-741A-4350-9C73-F73DF208C113}" type="presParOf" srcId="{1FAB7DED-B16D-4213-99E3-C8095D61A368}" destId="{4D7A4024-26D4-4743-8D3A-A9C19D6D1628}" srcOrd="2" destOrd="0" presId="urn:microsoft.com/office/officeart/2018/2/layout/IconVerticalSolidList"/>
    <dgm:cxn modelId="{BB82C9D8-A601-486E-B38A-9244752DB90C}" type="presParOf" srcId="{4D7A4024-26D4-4743-8D3A-A9C19D6D1628}" destId="{7312B86D-0D52-4A62-A5EF-53D2AD9D59FF}" srcOrd="0" destOrd="0" presId="urn:microsoft.com/office/officeart/2018/2/layout/IconVerticalSolidList"/>
    <dgm:cxn modelId="{D16AF111-AC12-49EC-883F-10DAA1080F6E}" type="presParOf" srcId="{4D7A4024-26D4-4743-8D3A-A9C19D6D1628}" destId="{BE5B3FF7-8FC4-4FC9-BED9-2F7130590E38}" srcOrd="1" destOrd="0" presId="urn:microsoft.com/office/officeart/2018/2/layout/IconVerticalSolidList"/>
    <dgm:cxn modelId="{AC27E091-C953-4F75-A164-45CC485DC868}" type="presParOf" srcId="{4D7A4024-26D4-4743-8D3A-A9C19D6D1628}" destId="{03CFDDD0-309E-4220-9FCB-BF4E43D699A1}" srcOrd="2" destOrd="0" presId="urn:microsoft.com/office/officeart/2018/2/layout/IconVerticalSolidList"/>
    <dgm:cxn modelId="{7F985339-7C14-4D91-830B-67220B968007}" type="presParOf" srcId="{4D7A4024-26D4-4743-8D3A-A9C19D6D1628}" destId="{EE10B16B-5569-45A6-9769-75DAC186EDC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CDA8E2D-1646-47EF-B4E8-4D304D32324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C3DB2F1-E277-42CF-A2A3-D804CB8465F8}">
      <dgm:prSet/>
      <dgm:spPr/>
      <dgm:t>
        <a:bodyPr/>
        <a:lstStyle/>
        <a:p>
          <a:r>
            <a:rPr lang="en-US"/>
            <a:t>Casi d’uso per rappresentare requisiti.</a:t>
          </a:r>
        </a:p>
      </dgm:t>
    </dgm:pt>
    <dgm:pt modelId="{83D51AC8-8006-4518-81F2-1CA624785CB7}" type="parTrans" cxnId="{16B20BD8-3B11-483F-893F-FC8F3E524DF1}">
      <dgm:prSet/>
      <dgm:spPr/>
      <dgm:t>
        <a:bodyPr/>
        <a:lstStyle/>
        <a:p>
          <a:endParaRPr lang="en-US"/>
        </a:p>
      </dgm:t>
    </dgm:pt>
    <dgm:pt modelId="{0D8FC5EC-19EA-4353-B69F-E3F93BDE5113}" type="sibTrans" cxnId="{16B20BD8-3B11-483F-893F-FC8F3E524DF1}">
      <dgm:prSet/>
      <dgm:spPr/>
      <dgm:t>
        <a:bodyPr/>
        <a:lstStyle/>
        <a:p>
          <a:endParaRPr lang="en-US"/>
        </a:p>
      </dgm:t>
    </dgm:pt>
    <dgm:pt modelId="{8CFF492F-DB92-4946-96CB-0EEEC37310C1}">
      <dgm:prSet/>
      <dgm:spPr/>
      <dgm:t>
        <a:bodyPr/>
        <a:lstStyle/>
        <a:p>
          <a:r>
            <a:rPr lang="en-US"/>
            <a:t>Sequenza per definire flussi operativi.</a:t>
          </a:r>
        </a:p>
      </dgm:t>
    </dgm:pt>
    <dgm:pt modelId="{C74645BC-0D06-412B-BC20-E0CED4E9C857}" type="parTrans" cxnId="{94A8445C-4762-475C-B1EE-29F1A98AB1EC}">
      <dgm:prSet/>
      <dgm:spPr/>
      <dgm:t>
        <a:bodyPr/>
        <a:lstStyle/>
        <a:p>
          <a:endParaRPr lang="en-US"/>
        </a:p>
      </dgm:t>
    </dgm:pt>
    <dgm:pt modelId="{08C404A6-91A1-486F-8AF6-9EE11D9F7296}" type="sibTrans" cxnId="{94A8445C-4762-475C-B1EE-29F1A98AB1EC}">
      <dgm:prSet/>
      <dgm:spPr/>
      <dgm:t>
        <a:bodyPr/>
        <a:lstStyle/>
        <a:p>
          <a:endParaRPr lang="en-US"/>
        </a:p>
      </dgm:t>
    </dgm:pt>
    <dgm:pt modelId="{35FA5ABD-E5C6-4E26-9797-AE6FD02F4020}">
      <dgm:prSet/>
      <dgm:spPr/>
      <dgm:t>
        <a:bodyPr/>
        <a:lstStyle/>
        <a:p>
          <a:r>
            <a:rPr lang="en-US"/>
            <a:t>Classi per rappresentare struttura del sistema.</a:t>
          </a:r>
        </a:p>
      </dgm:t>
    </dgm:pt>
    <dgm:pt modelId="{B69119BD-81F6-4A7B-AA0C-F4AED2324ADD}" type="parTrans" cxnId="{0BF07BE4-B333-46EF-8FA5-303305AC0B14}">
      <dgm:prSet/>
      <dgm:spPr/>
      <dgm:t>
        <a:bodyPr/>
        <a:lstStyle/>
        <a:p>
          <a:endParaRPr lang="en-US"/>
        </a:p>
      </dgm:t>
    </dgm:pt>
    <dgm:pt modelId="{C28D5ED8-E087-45C4-BEF9-4CF141514DEB}" type="sibTrans" cxnId="{0BF07BE4-B333-46EF-8FA5-303305AC0B14}">
      <dgm:prSet/>
      <dgm:spPr/>
      <dgm:t>
        <a:bodyPr/>
        <a:lstStyle/>
        <a:p>
          <a:endParaRPr lang="en-US"/>
        </a:p>
      </dgm:t>
    </dgm:pt>
    <dgm:pt modelId="{0A9BDE58-1CA2-4C95-BBF0-3836C1455387}">
      <dgm:prSet/>
      <dgm:spPr/>
      <dgm:t>
        <a:bodyPr/>
        <a:lstStyle/>
        <a:p>
          <a:r>
            <a:rPr lang="it-IT"/>
            <a:t>E tutti gli altri</a:t>
          </a:r>
          <a:endParaRPr lang="en-US"/>
        </a:p>
      </dgm:t>
    </dgm:pt>
    <dgm:pt modelId="{6B8CFF76-CD42-44AC-A514-0F78B5D540F5}" type="parTrans" cxnId="{845D6427-8312-4152-A876-D341B34CC013}">
      <dgm:prSet/>
      <dgm:spPr/>
      <dgm:t>
        <a:bodyPr/>
        <a:lstStyle/>
        <a:p>
          <a:endParaRPr lang="en-US"/>
        </a:p>
      </dgm:t>
    </dgm:pt>
    <dgm:pt modelId="{110B0A28-F884-4A5E-BAEC-74DBA0869E8E}" type="sibTrans" cxnId="{845D6427-8312-4152-A876-D341B34CC013}">
      <dgm:prSet/>
      <dgm:spPr/>
      <dgm:t>
        <a:bodyPr/>
        <a:lstStyle/>
        <a:p>
          <a:endParaRPr lang="en-US"/>
        </a:p>
      </dgm:t>
    </dgm:pt>
    <dgm:pt modelId="{0715D377-31A3-8E48-A0F9-B70AD1A3AEB4}" type="pres">
      <dgm:prSet presAssocID="{8CDA8E2D-1646-47EF-B4E8-4D304D323240}" presName="outerComposite" presStyleCnt="0">
        <dgm:presLayoutVars>
          <dgm:chMax val="5"/>
          <dgm:dir/>
          <dgm:resizeHandles val="exact"/>
        </dgm:presLayoutVars>
      </dgm:prSet>
      <dgm:spPr/>
    </dgm:pt>
    <dgm:pt modelId="{E139A981-3652-E240-801C-AB1738362503}" type="pres">
      <dgm:prSet presAssocID="{8CDA8E2D-1646-47EF-B4E8-4D304D323240}" presName="dummyMaxCanvas" presStyleCnt="0">
        <dgm:presLayoutVars/>
      </dgm:prSet>
      <dgm:spPr/>
    </dgm:pt>
    <dgm:pt modelId="{701F5E4E-307C-4840-8F8B-185F6F54A297}" type="pres">
      <dgm:prSet presAssocID="{8CDA8E2D-1646-47EF-B4E8-4D304D323240}" presName="FourNodes_1" presStyleLbl="node1" presStyleIdx="0" presStyleCnt="4">
        <dgm:presLayoutVars>
          <dgm:bulletEnabled val="1"/>
        </dgm:presLayoutVars>
      </dgm:prSet>
      <dgm:spPr/>
    </dgm:pt>
    <dgm:pt modelId="{60F51C18-3D9E-D043-A71E-1CF013BDB42F}" type="pres">
      <dgm:prSet presAssocID="{8CDA8E2D-1646-47EF-B4E8-4D304D323240}" presName="FourNodes_2" presStyleLbl="node1" presStyleIdx="1" presStyleCnt="4">
        <dgm:presLayoutVars>
          <dgm:bulletEnabled val="1"/>
        </dgm:presLayoutVars>
      </dgm:prSet>
      <dgm:spPr/>
    </dgm:pt>
    <dgm:pt modelId="{C3F34E41-C7DB-E145-8E8A-29D06EE6E56C}" type="pres">
      <dgm:prSet presAssocID="{8CDA8E2D-1646-47EF-B4E8-4D304D323240}" presName="FourNodes_3" presStyleLbl="node1" presStyleIdx="2" presStyleCnt="4">
        <dgm:presLayoutVars>
          <dgm:bulletEnabled val="1"/>
        </dgm:presLayoutVars>
      </dgm:prSet>
      <dgm:spPr/>
    </dgm:pt>
    <dgm:pt modelId="{752785C9-6766-3B4C-91A2-BA0561D53033}" type="pres">
      <dgm:prSet presAssocID="{8CDA8E2D-1646-47EF-B4E8-4D304D323240}" presName="FourNodes_4" presStyleLbl="node1" presStyleIdx="3" presStyleCnt="4">
        <dgm:presLayoutVars>
          <dgm:bulletEnabled val="1"/>
        </dgm:presLayoutVars>
      </dgm:prSet>
      <dgm:spPr/>
    </dgm:pt>
    <dgm:pt modelId="{545F5186-D7CC-9847-A348-C715BFF84F30}" type="pres">
      <dgm:prSet presAssocID="{8CDA8E2D-1646-47EF-B4E8-4D304D323240}" presName="FourConn_1-2" presStyleLbl="fgAccFollowNode1" presStyleIdx="0" presStyleCnt="3">
        <dgm:presLayoutVars>
          <dgm:bulletEnabled val="1"/>
        </dgm:presLayoutVars>
      </dgm:prSet>
      <dgm:spPr/>
    </dgm:pt>
    <dgm:pt modelId="{20C0FA14-7E4C-DC4A-860D-466535F79101}" type="pres">
      <dgm:prSet presAssocID="{8CDA8E2D-1646-47EF-B4E8-4D304D323240}" presName="FourConn_2-3" presStyleLbl="fgAccFollowNode1" presStyleIdx="1" presStyleCnt="3">
        <dgm:presLayoutVars>
          <dgm:bulletEnabled val="1"/>
        </dgm:presLayoutVars>
      </dgm:prSet>
      <dgm:spPr/>
    </dgm:pt>
    <dgm:pt modelId="{690FF39F-8C18-224A-B3A9-EFB6C1924301}" type="pres">
      <dgm:prSet presAssocID="{8CDA8E2D-1646-47EF-B4E8-4D304D323240}" presName="FourConn_3-4" presStyleLbl="fgAccFollowNode1" presStyleIdx="2" presStyleCnt="3">
        <dgm:presLayoutVars>
          <dgm:bulletEnabled val="1"/>
        </dgm:presLayoutVars>
      </dgm:prSet>
      <dgm:spPr/>
    </dgm:pt>
    <dgm:pt modelId="{A7610301-AF70-8945-B39F-9A2C09FA3EA5}" type="pres">
      <dgm:prSet presAssocID="{8CDA8E2D-1646-47EF-B4E8-4D304D323240}" presName="FourNodes_1_text" presStyleLbl="node1" presStyleIdx="3" presStyleCnt="4">
        <dgm:presLayoutVars>
          <dgm:bulletEnabled val="1"/>
        </dgm:presLayoutVars>
      </dgm:prSet>
      <dgm:spPr/>
    </dgm:pt>
    <dgm:pt modelId="{2233CCD4-669E-CE46-986B-5D69CF08BF4F}" type="pres">
      <dgm:prSet presAssocID="{8CDA8E2D-1646-47EF-B4E8-4D304D323240}" presName="FourNodes_2_text" presStyleLbl="node1" presStyleIdx="3" presStyleCnt="4">
        <dgm:presLayoutVars>
          <dgm:bulletEnabled val="1"/>
        </dgm:presLayoutVars>
      </dgm:prSet>
      <dgm:spPr/>
    </dgm:pt>
    <dgm:pt modelId="{3AEFD19A-1491-8442-BD47-71333D5F1ED6}" type="pres">
      <dgm:prSet presAssocID="{8CDA8E2D-1646-47EF-B4E8-4D304D323240}" presName="FourNodes_3_text" presStyleLbl="node1" presStyleIdx="3" presStyleCnt="4">
        <dgm:presLayoutVars>
          <dgm:bulletEnabled val="1"/>
        </dgm:presLayoutVars>
      </dgm:prSet>
      <dgm:spPr/>
    </dgm:pt>
    <dgm:pt modelId="{DD0756D0-A390-F547-B0C3-33EAD0DDFA3E}" type="pres">
      <dgm:prSet presAssocID="{8CDA8E2D-1646-47EF-B4E8-4D304D32324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956AB16-E900-3540-9C15-1282EF4604DA}" type="presOf" srcId="{C28D5ED8-E087-45C4-BEF9-4CF141514DEB}" destId="{690FF39F-8C18-224A-B3A9-EFB6C1924301}" srcOrd="0" destOrd="0" presId="urn:microsoft.com/office/officeart/2005/8/layout/vProcess5"/>
    <dgm:cxn modelId="{6F57E81D-974E-E54E-9A23-E3D9CBAA86E1}" type="presOf" srcId="{FC3DB2F1-E277-42CF-A2A3-D804CB8465F8}" destId="{A7610301-AF70-8945-B39F-9A2C09FA3EA5}" srcOrd="1" destOrd="0" presId="urn:microsoft.com/office/officeart/2005/8/layout/vProcess5"/>
    <dgm:cxn modelId="{26019125-6F74-3E46-BBAC-22FF45B53AFE}" type="presOf" srcId="{FC3DB2F1-E277-42CF-A2A3-D804CB8465F8}" destId="{701F5E4E-307C-4840-8F8B-185F6F54A297}" srcOrd="0" destOrd="0" presId="urn:microsoft.com/office/officeart/2005/8/layout/vProcess5"/>
    <dgm:cxn modelId="{845D6427-8312-4152-A876-D341B34CC013}" srcId="{8CDA8E2D-1646-47EF-B4E8-4D304D323240}" destId="{0A9BDE58-1CA2-4C95-BBF0-3836C1455387}" srcOrd="3" destOrd="0" parTransId="{6B8CFF76-CD42-44AC-A514-0F78B5D540F5}" sibTransId="{110B0A28-F884-4A5E-BAEC-74DBA0869E8E}"/>
    <dgm:cxn modelId="{4B59E729-64C0-1F40-B60E-3C79736B5880}" type="presOf" srcId="{8CFF492F-DB92-4946-96CB-0EEEC37310C1}" destId="{60F51C18-3D9E-D043-A71E-1CF013BDB42F}" srcOrd="0" destOrd="0" presId="urn:microsoft.com/office/officeart/2005/8/layout/vProcess5"/>
    <dgm:cxn modelId="{61062446-1FD7-3A42-A5B6-B272BD2A11DA}" type="presOf" srcId="{0A9BDE58-1CA2-4C95-BBF0-3836C1455387}" destId="{DD0756D0-A390-F547-B0C3-33EAD0DDFA3E}" srcOrd="1" destOrd="0" presId="urn:microsoft.com/office/officeart/2005/8/layout/vProcess5"/>
    <dgm:cxn modelId="{94A8445C-4762-475C-B1EE-29F1A98AB1EC}" srcId="{8CDA8E2D-1646-47EF-B4E8-4D304D323240}" destId="{8CFF492F-DB92-4946-96CB-0EEEC37310C1}" srcOrd="1" destOrd="0" parTransId="{C74645BC-0D06-412B-BC20-E0CED4E9C857}" sibTransId="{08C404A6-91A1-486F-8AF6-9EE11D9F7296}"/>
    <dgm:cxn modelId="{40373881-5607-3042-B334-5E16C032A59F}" type="presOf" srcId="{35FA5ABD-E5C6-4E26-9797-AE6FD02F4020}" destId="{C3F34E41-C7DB-E145-8E8A-29D06EE6E56C}" srcOrd="0" destOrd="0" presId="urn:microsoft.com/office/officeart/2005/8/layout/vProcess5"/>
    <dgm:cxn modelId="{BD01BC9C-2DB4-744C-9457-8881D8E7FEBA}" type="presOf" srcId="{0D8FC5EC-19EA-4353-B69F-E3F93BDE5113}" destId="{545F5186-D7CC-9847-A348-C715BFF84F30}" srcOrd="0" destOrd="0" presId="urn:microsoft.com/office/officeart/2005/8/layout/vProcess5"/>
    <dgm:cxn modelId="{19926EA4-69AC-B346-BC20-A6B8D13A58DB}" type="presOf" srcId="{8CDA8E2D-1646-47EF-B4E8-4D304D323240}" destId="{0715D377-31A3-8E48-A0F9-B70AD1A3AEB4}" srcOrd="0" destOrd="0" presId="urn:microsoft.com/office/officeart/2005/8/layout/vProcess5"/>
    <dgm:cxn modelId="{02518AB2-89B6-1846-8B54-E1DAD8CF2D5E}" type="presOf" srcId="{35FA5ABD-E5C6-4E26-9797-AE6FD02F4020}" destId="{3AEFD19A-1491-8442-BD47-71333D5F1ED6}" srcOrd="1" destOrd="0" presId="urn:microsoft.com/office/officeart/2005/8/layout/vProcess5"/>
    <dgm:cxn modelId="{21594FBD-E952-6848-90BB-D4AAEAB0CF32}" type="presOf" srcId="{0A9BDE58-1CA2-4C95-BBF0-3836C1455387}" destId="{752785C9-6766-3B4C-91A2-BA0561D53033}" srcOrd="0" destOrd="0" presId="urn:microsoft.com/office/officeart/2005/8/layout/vProcess5"/>
    <dgm:cxn modelId="{C1E067BE-94CC-BE42-AB7A-2D6C30DF2C7B}" type="presOf" srcId="{8CFF492F-DB92-4946-96CB-0EEEC37310C1}" destId="{2233CCD4-669E-CE46-986B-5D69CF08BF4F}" srcOrd="1" destOrd="0" presId="urn:microsoft.com/office/officeart/2005/8/layout/vProcess5"/>
    <dgm:cxn modelId="{16B20BD8-3B11-483F-893F-FC8F3E524DF1}" srcId="{8CDA8E2D-1646-47EF-B4E8-4D304D323240}" destId="{FC3DB2F1-E277-42CF-A2A3-D804CB8465F8}" srcOrd="0" destOrd="0" parTransId="{83D51AC8-8006-4518-81F2-1CA624785CB7}" sibTransId="{0D8FC5EC-19EA-4353-B69F-E3F93BDE5113}"/>
    <dgm:cxn modelId="{0BF07BE4-B333-46EF-8FA5-303305AC0B14}" srcId="{8CDA8E2D-1646-47EF-B4E8-4D304D323240}" destId="{35FA5ABD-E5C6-4E26-9797-AE6FD02F4020}" srcOrd="2" destOrd="0" parTransId="{B69119BD-81F6-4A7B-AA0C-F4AED2324ADD}" sibTransId="{C28D5ED8-E087-45C4-BEF9-4CF141514DEB}"/>
    <dgm:cxn modelId="{63B3FEEA-FDC9-984B-94FF-F1F81CC76CE6}" type="presOf" srcId="{08C404A6-91A1-486F-8AF6-9EE11D9F7296}" destId="{20C0FA14-7E4C-DC4A-860D-466535F79101}" srcOrd="0" destOrd="0" presId="urn:microsoft.com/office/officeart/2005/8/layout/vProcess5"/>
    <dgm:cxn modelId="{47A3E0FC-A7E9-A84A-88FD-E00822703404}" type="presParOf" srcId="{0715D377-31A3-8E48-A0F9-B70AD1A3AEB4}" destId="{E139A981-3652-E240-801C-AB1738362503}" srcOrd="0" destOrd="0" presId="urn:microsoft.com/office/officeart/2005/8/layout/vProcess5"/>
    <dgm:cxn modelId="{9FF5A55D-3CAD-EA40-96B5-1628C7A077B8}" type="presParOf" srcId="{0715D377-31A3-8E48-A0F9-B70AD1A3AEB4}" destId="{701F5E4E-307C-4840-8F8B-185F6F54A297}" srcOrd="1" destOrd="0" presId="urn:microsoft.com/office/officeart/2005/8/layout/vProcess5"/>
    <dgm:cxn modelId="{D35B3FCB-1174-0546-ADE3-E2F07957DA15}" type="presParOf" srcId="{0715D377-31A3-8E48-A0F9-B70AD1A3AEB4}" destId="{60F51C18-3D9E-D043-A71E-1CF013BDB42F}" srcOrd="2" destOrd="0" presId="urn:microsoft.com/office/officeart/2005/8/layout/vProcess5"/>
    <dgm:cxn modelId="{350DC685-56DD-AE4E-A282-08BA6FEC0B9E}" type="presParOf" srcId="{0715D377-31A3-8E48-A0F9-B70AD1A3AEB4}" destId="{C3F34E41-C7DB-E145-8E8A-29D06EE6E56C}" srcOrd="3" destOrd="0" presId="urn:microsoft.com/office/officeart/2005/8/layout/vProcess5"/>
    <dgm:cxn modelId="{BF952F43-C316-7E42-B99E-05E372922BD4}" type="presParOf" srcId="{0715D377-31A3-8E48-A0F9-B70AD1A3AEB4}" destId="{752785C9-6766-3B4C-91A2-BA0561D53033}" srcOrd="4" destOrd="0" presId="urn:microsoft.com/office/officeart/2005/8/layout/vProcess5"/>
    <dgm:cxn modelId="{8F73511B-B799-0049-8067-5E3ED50AFF4B}" type="presParOf" srcId="{0715D377-31A3-8E48-A0F9-B70AD1A3AEB4}" destId="{545F5186-D7CC-9847-A348-C715BFF84F30}" srcOrd="5" destOrd="0" presId="urn:microsoft.com/office/officeart/2005/8/layout/vProcess5"/>
    <dgm:cxn modelId="{B2C5B67C-13A2-8746-AA6A-2B41B6B84D48}" type="presParOf" srcId="{0715D377-31A3-8E48-A0F9-B70AD1A3AEB4}" destId="{20C0FA14-7E4C-DC4A-860D-466535F79101}" srcOrd="6" destOrd="0" presId="urn:microsoft.com/office/officeart/2005/8/layout/vProcess5"/>
    <dgm:cxn modelId="{1550C14E-ECD5-564E-BA97-DF738535AB64}" type="presParOf" srcId="{0715D377-31A3-8E48-A0F9-B70AD1A3AEB4}" destId="{690FF39F-8C18-224A-B3A9-EFB6C1924301}" srcOrd="7" destOrd="0" presId="urn:microsoft.com/office/officeart/2005/8/layout/vProcess5"/>
    <dgm:cxn modelId="{11510EE3-1401-734E-9263-4C628B2FB5CE}" type="presParOf" srcId="{0715D377-31A3-8E48-A0F9-B70AD1A3AEB4}" destId="{A7610301-AF70-8945-B39F-9A2C09FA3EA5}" srcOrd="8" destOrd="0" presId="urn:microsoft.com/office/officeart/2005/8/layout/vProcess5"/>
    <dgm:cxn modelId="{7BC9CE87-37E0-1947-BDA5-06A31A939789}" type="presParOf" srcId="{0715D377-31A3-8E48-A0F9-B70AD1A3AEB4}" destId="{2233CCD4-669E-CE46-986B-5D69CF08BF4F}" srcOrd="9" destOrd="0" presId="urn:microsoft.com/office/officeart/2005/8/layout/vProcess5"/>
    <dgm:cxn modelId="{3CB60D02-3346-3646-9832-C26D6D58AC66}" type="presParOf" srcId="{0715D377-31A3-8E48-A0F9-B70AD1A3AEB4}" destId="{3AEFD19A-1491-8442-BD47-71333D5F1ED6}" srcOrd="10" destOrd="0" presId="urn:microsoft.com/office/officeart/2005/8/layout/vProcess5"/>
    <dgm:cxn modelId="{8281DD94-F6F5-7C47-BDE5-C03B36B07665}" type="presParOf" srcId="{0715D377-31A3-8E48-A0F9-B70AD1A3AEB4}" destId="{DD0756D0-A390-F547-B0C3-33EAD0DDFA3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DE4BA4-B397-F040-A689-21BF9811262C}">
      <dsp:nvSpPr>
        <dsp:cNvPr id="0" name=""/>
        <dsp:cNvSpPr/>
      </dsp:nvSpPr>
      <dsp:spPr>
        <a:xfrm>
          <a:off x="0" y="0"/>
          <a:ext cx="517538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0E858-2E9B-DF47-9B15-AC66BFCFFAF6}">
      <dsp:nvSpPr>
        <dsp:cNvPr id="0" name=""/>
        <dsp:cNvSpPr/>
      </dsp:nvSpPr>
      <dsp:spPr>
        <a:xfrm>
          <a:off x="0" y="0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Ottimizzare l’uso degli spazi disponibili tramite sensori e gestione digitale.</a:t>
          </a:r>
        </a:p>
      </dsp:txBody>
      <dsp:txXfrm>
        <a:off x="0" y="0"/>
        <a:ext cx="5175384" cy="1384035"/>
      </dsp:txXfrm>
    </dsp:sp>
    <dsp:sp modelId="{A6F0B97C-C55C-5A4F-9776-79DB92205F25}">
      <dsp:nvSpPr>
        <dsp:cNvPr id="0" name=""/>
        <dsp:cNvSpPr/>
      </dsp:nvSpPr>
      <dsp:spPr>
        <a:xfrm>
          <a:off x="0" y="1384035"/>
          <a:ext cx="517538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A510EC-FB04-2C4B-ABCF-0BA5F81A9C7D}">
      <dsp:nvSpPr>
        <dsp:cNvPr id="0" name=""/>
        <dsp:cNvSpPr/>
      </dsp:nvSpPr>
      <dsp:spPr>
        <a:xfrm>
          <a:off x="0" y="1384035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Ridurre i tempi di ricerca del parcheggio.</a:t>
          </a:r>
        </a:p>
      </dsp:txBody>
      <dsp:txXfrm>
        <a:off x="0" y="1384035"/>
        <a:ext cx="5175384" cy="1384035"/>
      </dsp:txXfrm>
    </dsp:sp>
    <dsp:sp modelId="{7F87C408-79C5-8449-AF62-6FF3D26758F5}">
      <dsp:nvSpPr>
        <dsp:cNvPr id="0" name=""/>
        <dsp:cNvSpPr/>
      </dsp:nvSpPr>
      <dsp:spPr>
        <a:xfrm>
          <a:off x="0" y="2768070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F217E-D3FB-D94A-B97A-A87D306B26FD}">
      <dsp:nvSpPr>
        <dsp:cNvPr id="0" name=""/>
        <dsp:cNvSpPr/>
      </dsp:nvSpPr>
      <dsp:spPr>
        <a:xfrm>
          <a:off x="0" y="2768070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0" y="2768070"/>
        <a:ext cx="5175384" cy="1384035"/>
      </dsp:txXfrm>
    </dsp:sp>
    <dsp:sp modelId="{0EA72B6F-B3C8-3E45-9957-C7D30611EBB2}">
      <dsp:nvSpPr>
        <dsp:cNvPr id="0" name=""/>
        <dsp:cNvSpPr/>
      </dsp:nvSpPr>
      <dsp:spPr>
        <a:xfrm>
          <a:off x="0" y="4152105"/>
          <a:ext cx="51753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36EAF-2038-D043-AE99-840D4CB66CE0}">
      <dsp:nvSpPr>
        <dsp:cNvPr id="0" name=""/>
        <dsp:cNvSpPr/>
      </dsp:nvSpPr>
      <dsp:spPr>
        <a:xfrm>
          <a:off x="0" y="4152105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Gestione differenziata per residenti e visitatori occasionali.</a:t>
          </a:r>
        </a:p>
      </dsp:txBody>
      <dsp:txXfrm>
        <a:off x="0" y="4152105"/>
        <a:ext cx="5175384" cy="138403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71CE0-F56C-4A99-AFAD-815D656B0F81}">
      <dsp:nvSpPr>
        <dsp:cNvPr id="0" name=""/>
        <dsp:cNvSpPr/>
      </dsp:nvSpPr>
      <dsp:spPr>
        <a:xfrm>
          <a:off x="0" y="552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A57E8D-66AB-4884-9EAE-37049F606DB2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5D0C7-CCEE-4659-ACF6-5741DF8404FD}">
      <dsp:nvSpPr>
        <dsp:cNvPr id="0" name=""/>
        <dsp:cNvSpPr/>
      </dsp:nvSpPr>
      <dsp:spPr>
        <a:xfrm>
          <a:off x="1493203" y="552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Parti implementate: gestione utenti, pagamento, monitoraggio.</a:t>
          </a:r>
        </a:p>
      </dsp:txBody>
      <dsp:txXfrm>
        <a:off x="1493203" y="552"/>
        <a:ext cx="6736396" cy="1292816"/>
      </dsp:txXfrm>
    </dsp:sp>
    <dsp:sp modelId="{3F5E8225-9B85-41DC-8CDF-1F59F78B9BFA}">
      <dsp:nvSpPr>
        <dsp:cNvPr id="0" name=""/>
        <dsp:cNvSpPr/>
      </dsp:nvSpPr>
      <dsp:spPr>
        <a:xfrm>
          <a:off x="0" y="161657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D41204-328F-4C61-9EC4-C827576E83DA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47FEA-F9C4-4365-B304-3B9DEC7F1FE2}">
      <dsp:nvSpPr>
        <dsp:cNvPr id="0" name=""/>
        <dsp:cNvSpPr/>
      </dsp:nvSpPr>
      <dsp:spPr>
        <a:xfrm>
          <a:off x="1493203" y="161657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 Parti non </a:t>
          </a:r>
          <a:r>
            <a:rPr lang="en-US" sz="2500" kern="1200" dirty="0" err="1"/>
            <a:t>implementate</a:t>
          </a:r>
          <a:r>
            <a:rPr lang="en-US" sz="2500" kern="1200" dirty="0"/>
            <a:t>: </a:t>
          </a:r>
          <a:r>
            <a:rPr lang="en-US" sz="2500" kern="1200" dirty="0" err="1"/>
            <a:t>estensioni</a:t>
          </a:r>
          <a:r>
            <a:rPr lang="en-US" sz="2500" kern="1200" dirty="0"/>
            <a:t> per </a:t>
          </a:r>
          <a:r>
            <a:rPr lang="en-US" sz="2500" kern="1200" dirty="0" err="1"/>
            <a:t>analisi</a:t>
          </a:r>
          <a:r>
            <a:rPr lang="en-US" sz="2500" kern="1200" dirty="0"/>
            <a:t> </a:t>
          </a:r>
          <a:r>
            <a:rPr lang="en-US" sz="2500" kern="1200" dirty="0" err="1"/>
            <a:t>avanzata</a:t>
          </a:r>
          <a:r>
            <a:rPr lang="en-US" sz="2500" kern="1200" dirty="0"/>
            <a:t>, </a:t>
          </a:r>
          <a:r>
            <a:rPr lang="en-US" sz="2500" kern="1200" dirty="0" err="1"/>
            <a:t>QrCode</a:t>
          </a:r>
          <a:endParaRPr lang="en-US" sz="2500" kern="1200" dirty="0"/>
        </a:p>
      </dsp:txBody>
      <dsp:txXfrm>
        <a:off x="1493203" y="1616573"/>
        <a:ext cx="6736396" cy="1292816"/>
      </dsp:txXfrm>
    </dsp:sp>
    <dsp:sp modelId="{A42A3874-BC63-4647-9966-2404F6DC1A22}">
      <dsp:nvSpPr>
        <dsp:cNvPr id="0" name=""/>
        <dsp:cNvSpPr/>
      </dsp:nvSpPr>
      <dsp:spPr>
        <a:xfrm>
          <a:off x="0" y="323259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B096C4-BA5A-40A3-A01C-E1C36D771A05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E334C-6180-421D-B932-05839ADABDB0}">
      <dsp:nvSpPr>
        <dsp:cNvPr id="0" name=""/>
        <dsp:cNvSpPr/>
      </dsp:nvSpPr>
      <dsp:spPr>
        <a:xfrm>
          <a:off x="1493203" y="323259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 </a:t>
          </a:r>
          <a:r>
            <a:rPr lang="en-US" sz="2500" kern="1200" dirty="0" err="1"/>
            <a:t>Tecnologie</a:t>
          </a:r>
          <a:r>
            <a:rPr lang="en-US" sz="2500" kern="1200" dirty="0"/>
            <a:t> </a:t>
          </a:r>
          <a:r>
            <a:rPr lang="en-US" sz="2500" kern="1200" dirty="0" err="1"/>
            <a:t>usate</a:t>
          </a:r>
          <a:r>
            <a:rPr lang="en-US" sz="2500" kern="1200" dirty="0"/>
            <a:t>: Java, MYSQL, Spring Boot.</a:t>
          </a:r>
        </a:p>
      </dsp:txBody>
      <dsp:txXfrm>
        <a:off x="1493203" y="3232593"/>
        <a:ext cx="6736396" cy="129281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2BB08-3526-45F7-B9DF-80D5D143B359}">
      <dsp:nvSpPr>
        <dsp:cNvPr id="0" name=""/>
        <dsp:cNvSpPr/>
      </dsp:nvSpPr>
      <dsp:spPr>
        <a:xfrm>
          <a:off x="0" y="2284"/>
          <a:ext cx="469773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F35A37-E89F-4CA1-8CE7-86E60E4E55ED}">
      <dsp:nvSpPr>
        <dsp:cNvPr id="0" name=""/>
        <dsp:cNvSpPr/>
      </dsp:nvSpPr>
      <dsp:spPr>
        <a:xfrm>
          <a:off x="350270" y="262816"/>
          <a:ext cx="636855" cy="63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69F584-78A7-4167-8906-45D2B0757540}">
      <dsp:nvSpPr>
        <dsp:cNvPr id="0" name=""/>
        <dsp:cNvSpPr/>
      </dsp:nvSpPr>
      <dsp:spPr>
        <a:xfrm>
          <a:off x="1337397" y="2284"/>
          <a:ext cx="336033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Metodologia: Test-driven development (TDD).</a:t>
          </a:r>
        </a:p>
      </dsp:txBody>
      <dsp:txXfrm>
        <a:off x="1337397" y="2284"/>
        <a:ext cx="3360332" cy="1157919"/>
      </dsp:txXfrm>
    </dsp:sp>
    <dsp:sp modelId="{5347B4C9-A281-4778-A466-795CD19721CC}">
      <dsp:nvSpPr>
        <dsp:cNvPr id="0" name=""/>
        <dsp:cNvSpPr/>
      </dsp:nvSpPr>
      <dsp:spPr>
        <a:xfrm>
          <a:off x="0" y="1449684"/>
          <a:ext cx="469773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2124D1-9B88-469A-97E1-DC505DC3ECCB}">
      <dsp:nvSpPr>
        <dsp:cNvPr id="0" name=""/>
        <dsp:cNvSpPr/>
      </dsp:nvSpPr>
      <dsp:spPr>
        <a:xfrm>
          <a:off x="350270" y="1710216"/>
          <a:ext cx="636855" cy="63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C01BA-50EE-401C-BE80-76A7C9A8158F}">
      <dsp:nvSpPr>
        <dsp:cNvPr id="0" name=""/>
        <dsp:cNvSpPr/>
      </dsp:nvSpPr>
      <dsp:spPr>
        <a:xfrm>
          <a:off x="1337397" y="1449684"/>
          <a:ext cx="336033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- Test </a:t>
          </a:r>
          <a:r>
            <a:rPr lang="en-US" sz="2200" kern="1200" dirty="0" err="1"/>
            <a:t>unitari</a:t>
          </a:r>
          <a:endParaRPr lang="en-US" sz="2200" kern="1200" dirty="0"/>
        </a:p>
      </dsp:txBody>
      <dsp:txXfrm>
        <a:off x="1337397" y="1449684"/>
        <a:ext cx="3360332" cy="1157919"/>
      </dsp:txXfrm>
    </dsp:sp>
    <dsp:sp modelId="{240DB3AE-D31C-43FB-81C7-747E290BA3B0}">
      <dsp:nvSpPr>
        <dsp:cNvPr id="0" name=""/>
        <dsp:cNvSpPr/>
      </dsp:nvSpPr>
      <dsp:spPr>
        <a:xfrm>
          <a:off x="0" y="2897083"/>
          <a:ext cx="469773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6D2FB-4E86-42E0-A6A9-050329FE2F89}">
      <dsp:nvSpPr>
        <dsp:cNvPr id="0" name=""/>
        <dsp:cNvSpPr/>
      </dsp:nvSpPr>
      <dsp:spPr>
        <a:xfrm>
          <a:off x="350270" y="3157615"/>
          <a:ext cx="636855" cy="63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9D45C-FB44-4448-9142-602E68244248}">
      <dsp:nvSpPr>
        <dsp:cNvPr id="0" name=""/>
        <dsp:cNvSpPr/>
      </dsp:nvSpPr>
      <dsp:spPr>
        <a:xfrm>
          <a:off x="1337397" y="2897083"/>
          <a:ext cx="336033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</a:t>
          </a:r>
          <a:r>
            <a:rPr lang="en-US" sz="2200" kern="1200" err="1"/>
            <a:t>Strumenti</a:t>
          </a:r>
          <a:r>
            <a:rPr lang="en-US" sz="2200" kern="1200"/>
            <a:t>: JUnit.</a:t>
          </a:r>
        </a:p>
      </dsp:txBody>
      <dsp:txXfrm>
        <a:off x="1337397" y="2897083"/>
        <a:ext cx="3360332" cy="1157919"/>
      </dsp:txXfrm>
    </dsp:sp>
    <dsp:sp modelId="{FD785200-4FF8-4E9B-ACE5-6BFBC3787AB6}">
      <dsp:nvSpPr>
        <dsp:cNvPr id="0" name=""/>
        <dsp:cNvSpPr/>
      </dsp:nvSpPr>
      <dsp:spPr>
        <a:xfrm>
          <a:off x="0" y="4344483"/>
          <a:ext cx="469773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A8D644-6FF3-4BE0-BD0F-BAF0271B7716}">
      <dsp:nvSpPr>
        <dsp:cNvPr id="0" name=""/>
        <dsp:cNvSpPr/>
      </dsp:nvSpPr>
      <dsp:spPr>
        <a:xfrm>
          <a:off x="350270" y="4605015"/>
          <a:ext cx="636855" cy="63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EA8D7-D2D2-452E-B8A2-C0838C5EFEB9}">
      <dsp:nvSpPr>
        <dsp:cNvPr id="0" name=""/>
        <dsp:cNvSpPr/>
      </dsp:nvSpPr>
      <dsp:spPr>
        <a:xfrm>
          <a:off x="1337397" y="4344483"/>
          <a:ext cx="336033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Risultati: Riduzione bug, stabilità confermata.</a:t>
          </a:r>
        </a:p>
      </dsp:txBody>
      <dsp:txXfrm>
        <a:off x="1337397" y="4344483"/>
        <a:ext cx="3360332" cy="11579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2977D-ECB8-4072-9512-876EBCA62211}">
      <dsp:nvSpPr>
        <dsp:cNvPr id="0" name=""/>
        <dsp:cNvSpPr/>
      </dsp:nvSpPr>
      <dsp:spPr>
        <a:xfrm>
          <a:off x="0" y="531"/>
          <a:ext cx="78867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9D9D8F-B655-4052-AB55-368D9A683CA9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743CF-03E0-4CBA-85EF-E990014854FB}">
      <dsp:nvSpPr>
        <dsp:cNvPr id="0" name=""/>
        <dsp:cNvSpPr/>
      </dsp:nvSpPr>
      <dsp:spPr>
        <a:xfrm>
          <a:off x="1435590" y="531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</a:t>
          </a:r>
          <a:r>
            <a:rPr lang="en-US" sz="2500" kern="1200" err="1"/>
            <a:t>Adattamento</a:t>
          </a:r>
          <a:r>
            <a:rPr lang="en-US" sz="2500" kern="1200"/>
            <a:t> a </a:t>
          </a:r>
          <a:r>
            <a:rPr lang="en-US" sz="2500" kern="1200" err="1"/>
            <a:t>librerie</a:t>
          </a:r>
          <a:r>
            <a:rPr lang="en-US" sz="2500" kern="1200"/>
            <a:t>/framework (Spring Boot, SQLite).</a:t>
          </a:r>
        </a:p>
      </dsp:txBody>
      <dsp:txXfrm>
        <a:off x="1435590" y="531"/>
        <a:ext cx="6451109" cy="1242935"/>
      </dsp:txXfrm>
    </dsp:sp>
    <dsp:sp modelId="{C40E3C2F-BA75-4918-BCB4-DCA161507269}">
      <dsp:nvSpPr>
        <dsp:cNvPr id="0" name=""/>
        <dsp:cNvSpPr/>
      </dsp:nvSpPr>
      <dsp:spPr>
        <a:xfrm>
          <a:off x="0" y="1554201"/>
          <a:ext cx="78867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7AF6F9-41B3-4865-85C4-364D5A4A7C77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821ED-CE23-4152-90CF-3D5ABF088128}">
      <dsp:nvSpPr>
        <dsp:cNvPr id="0" name=""/>
        <dsp:cNvSpPr/>
      </dsp:nvSpPr>
      <dsp:spPr>
        <a:xfrm>
          <a:off x="1435590" y="1554201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Configurazione strumenti di testing e integrazione continua.</a:t>
          </a:r>
        </a:p>
      </dsp:txBody>
      <dsp:txXfrm>
        <a:off x="1435590" y="1554201"/>
        <a:ext cx="6451109" cy="1242935"/>
      </dsp:txXfrm>
    </dsp:sp>
    <dsp:sp modelId="{8F6199BF-3AA9-4AC3-BF48-F407D6C3BB03}">
      <dsp:nvSpPr>
        <dsp:cNvPr id="0" name=""/>
        <dsp:cNvSpPr/>
      </dsp:nvSpPr>
      <dsp:spPr>
        <a:xfrm>
          <a:off x="0" y="3107870"/>
          <a:ext cx="78867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EE8250-0ECB-4BDC-9D9D-68AA399E7A9A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9E3FC-4F9D-47A2-80F2-43719832F137}">
      <dsp:nvSpPr>
        <dsp:cNvPr id="0" name=""/>
        <dsp:cNvSpPr/>
      </dsp:nvSpPr>
      <dsp:spPr>
        <a:xfrm>
          <a:off x="1435590" y="3107870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Gestione della comunicazione e distribuzione dei compiti</a:t>
          </a:r>
        </a:p>
      </dsp:txBody>
      <dsp:txXfrm>
        <a:off x="1435590" y="3107870"/>
        <a:ext cx="64511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BC221-232E-AB42-B1A3-3690E60E7194}">
      <dsp:nvSpPr>
        <dsp:cNvPr id="0" name=""/>
        <dsp:cNvSpPr/>
      </dsp:nvSpPr>
      <dsp:spPr>
        <a:xfrm>
          <a:off x="1311439" y="0"/>
          <a:ext cx="4394200" cy="439420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0DFCD-3199-954C-9955-17F258D2D4F2}">
      <dsp:nvSpPr>
        <dsp:cNvPr id="0" name=""/>
        <dsp:cNvSpPr/>
      </dsp:nvSpPr>
      <dsp:spPr>
        <a:xfrm>
          <a:off x="1728889" y="417448"/>
          <a:ext cx="1713738" cy="171373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Paradigma utilizzato: Extreme Programming (XP).</a:t>
          </a:r>
        </a:p>
      </dsp:txBody>
      <dsp:txXfrm>
        <a:off x="1812547" y="501106"/>
        <a:ext cx="1546422" cy="1546422"/>
      </dsp:txXfrm>
    </dsp:sp>
    <dsp:sp modelId="{B8A228EF-076F-F04E-830B-2668134350B6}">
      <dsp:nvSpPr>
        <dsp:cNvPr id="0" name=""/>
        <dsp:cNvSpPr/>
      </dsp:nvSpPr>
      <dsp:spPr>
        <a:xfrm>
          <a:off x="3574453" y="417448"/>
          <a:ext cx="1713738" cy="171373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Modellazione: UML (diagrammi di casi d’uso, classi, sequenza).</a:t>
          </a:r>
        </a:p>
      </dsp:txBody>
      <dsp:txXfrm>
        <a:off x="3658111" y="501106"/>
        <a:ext cx="1546422" cy="1546422"/>
      </dsp:txXfrm>
    </dsp:sp>
    <dsp:sp modelId="{49D70919-DBA9-5D4C-B40A-DECB81D1BE34}">
      <dsp:nvSpPr>
        <dsp:cNvPr id="0" name=""/>
        <dsp:cNvSpPr/>
      </dsp:nvSpPr>
      <dsp:spPr>
        <a:xfrm>
          <a:off x="1728889" y="2263013"/>
          <a:ext cx="1713738" cy="171373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Linguaggio: Java.</a:t>
          </a:r>
        </a:p>
      </dsp:txBody>
      <dsp:txXfrm>
        <a:off x="1812547" y="2346671"/>
        <a:ext cx="1546422" cy="1546422"/>
      </dsp:txXfrm>
    </dsp:sp>
    <dsp:sp modelId="{B6987095-61DA-6B49-8E0D-03D63585C102}">
      <dsp:nvSpPr>
        <dsp:cNvPr id="0" name=""/>
        <dsp:cNvSpPr/>
      </dsp:nvSpPr>
      <dsp:spPr>
        <a:xfrm>
          <a:off x="3574453" y="2263013"/>
          <a:ext cx="1713738" cy="171373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Tools </a:t>
          </a:r>
          <a:r>
            <a:rPr lang="en-US" sz="1600" kern="1200" dirty="0" err="1"/>
            <a:t>principali</a:t>
          </a:r>
          <a:r>
            <a:rPr lang="en-US" sz="1600" kern="1200" dirty="0"/>
            <a:t>: Eclipse, MYSQL, GitHub.</a:t>
          </a:r>
        </a:p>
      </dsp:txBody>
      <dsp:txXfrm>
        <a:off x="3658111" y="2346671"/>
        <a:ext cx="1546422" cy="15464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BCEB6-AC75-4642-9B6C-F2B60BFC46F7}">
      <dsp:nvSpPr>
        <dsp:cNvPr id="0" name=""/>
        <dsp:cNvSpPr/>
      </dsp:nvSpPr>
      <dsp:spPr>
        <a:xfrm>
          <a:off x="950" y="370032"/>
          <a:ext cx="3335112" cy="2117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34E96-6681-CD4C-A091-E6F09A2EC8FF}">
      <dsp:nvSpPr>
        <dsp:cNvPr id="0" name=""/>
        <dsp:cNvSpPr/>
      </dsp:nvSpPr>
      <dsp:spPr>
        <a:xfrm>
          <a:off x="371518" y="722072"/>
          <a:ext cx="3335112" cy="2117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- Tool usato: GitHub.</a:t>
          </a:r>
        </a:p>
      </dsp:txBody>
      <dsp:txXfrm>
        <a:off x="433546" y="784100"/>
        <a:ext cx="3211056" cy="1993740"/>
      </dsp:txXfrm>
    </dsp:sp>
    <dsp:sp modelId="{3F09DA5E-A7B7-2F43-827C-ED4336FA38F3}">
      <dsp:nvSpPr>
        <dsp:cNvPr id="0" name=""/>
        <dsp:cNvSpPr/>
      </dsp:nvSpPr>
      <dsp:spPr>
        <a:xfrm>
          <a:off x="4077199" y="370032"/>
          <a:ext cx="3335112" cy="2117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D41CF-2F25-7D45-81F4-DFDB0382AF21}">
      <dsp:nvSpPr>
        <dsp:cNvPr id="0" name=""/>
        <dsp:cNvSpPr/>
      </dsp:nvSpPr>
      <dsp:spPr>
        <a:xfrm>
          <a:off x="4447767" y="722072"/>
          <a:ext cx="3335112" cy="2117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- </a:t>
          </a:r>
          <a:r>
            <a:rPr lang="en-US" sz="3000" kern="1200" dirty="0" err="1"/>
            <a:t>Funzionalità</a:t>
          </a:r>
          <a:r>
            <a:rPr lang="en-US" sz="3000" kern="1200" dirty="0"/>
            <a:t>: </a:t>
          </a:r>
          <a:r>
            <a:rPr lang="en-US" sz="3000" kern="1200" dirty="0" err="1"/>
            <a:t>versionamento</a:t>
          </a:r>
          <a:r>
            <a:rPr lang="en-US" sz="3000" kern="1200" dirty="0"/>
            <a:t> del </a:t>
          </a:r>
          <a:r>
            <a:rPr lang="en-US" sz="3000" kern="1200" dirty="0" err="1"/>
            <a:t>codice</a:t>
          </a:r>
          <a:r>
            <a:rPr lang="en-US" sz="3000" kern="1200" dirty="0"/>
            <a:t>, commit, code review.</a:t>
          </a:r>
        </a:p>
      </dsp:txBody>
      <dsp:txXfrm>
        <a:off x="4509795" y="784100"/>
        <a:ext cx="3211056" cy="19937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9EA28-E2D3-FB48-8D3A-2D280A5587DF}">
      <dsp:nvSpPr>
        <dsp:cNvPr id="0" name=""/>
        <dsp:cNvSpPr/>
      </dsp:nvSpPr>
      <dsp:spPr>
        <a:xfrm>
          <a:off x="0" y="203520"/>
          <a:ext cx="5175384" cy="16309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- Approccio iterativo e incrementale con XP.</a:t>
          </a:r>
        </a:p>
      </dsp:txBody>
      <dsp:txXfrm>
        <a:off x="79618" y="283138"/>
        <a:ext cx="5016148" cy="1471744"/>
      </dsp:txXfrm>
    </dsp:sp>
    <dsp:sp modelId="{F5C003F2-E2DA-1D42-B0CC-97285239433B}">
      <dsp:nvSpPr>
        <dsp:cNvPr id="0" name=""/>
        <dsp:cNvSpPr/>
      </dsp:nvSpPr>
      <dsp:spPr>
        <a:xfrm>
          <a:off x="0" y="1952580"/>
          <a:ext cx="5175384" cy="16309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- Rilasci frequenti per feedback continuo.</a:t>
          </a:r>
        </a:p>
      </dsp:txBody>
      <dsp:txXfrm>
        <a:off x="79618" y="2032198"/>
        <a:ext cx="5016148" cy="1471744"/>
      </dsp:txXfrm>
    </dsp:sp>
    <dsp:sp modelId="{2C61A394-0E6A-BA43-9D89-B8DCB602D144}">
      <dsp:nvSpPr>
        <dsp:cNvPr id="0" name=""/>
        <dsp:cNvSpPr/>
      </dsp:nvSpPr>
      <dsp:spPr>
        <a:xfrm>
          <a:off x="0" y="3701640"/>
          <a:ext cx="5175384" cy="16309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- Test e revisione a ogni iterazione.</a:t>
          </a:r>
        </a:p>
      </dsp:txBody>
      <dsp:txXfrm>
        <a:off x="79618" y="3781258"/>
        <a:ext cx="5016148" cy="14717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CC9C8-D421-4435-9DD0-439D32C892B0}">
      <dsp:nvSpPr>
        <dsp:cNvPr id="0" name=""/>
        <dsp:cNvSpPr/>
      </dsp:nvSpPr>
      <dsp:spPr>
        <a:xfrm>
          <a:off x="518185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3BE46-EC28-4A87-8132-A171DB689CD3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1A18D-7847-411E-8388-B0B374866E81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- Estrazione tramite brainstorming e metodo MoSCoW.</a:t>
          </a:r>
        </a:p>
      </dsp:txBody>
      <dsp:txXfrm>
        <a:off x="46529" y="2703902"/>
        <a:ext cx="2418750" cy="720000"/>
      </dsp:txXfrm>
    </dsp:sp>
    <dsp:sp modelId="{F70E32F6-1192-44C3-B88B-29A70DC60F30}">
      <dsp:nvSpPr>
        <dsp:cNvPr id="0" name=""/>
        <dsp:cNvSpPr/>
      </dsp:nvSpPr>
      <dsp:spPr>
        <a:xfrm>
          <a:off x="3360216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A1FFD-ACB1-468F-B953-518D3422B017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3A8ABF-18F7-479C-892B-53274146C4DC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- Specificati nel documento di Specifica Requisiti.</a:t>
          </a:r>
        </a:p>
      </dsp:txBody>
      <dsp:txXfrm>
        <a:off x="2888560" y="2703902"/>
        <a:ext cx="2418750" cy="720000"/>
      </dsp:txXfrm>
    </dsp:sp>
    <dsp:sp modelId="{EEA67BEC-4898-4082-A93F-30422C923288}">
      <dsp:nvSpPr>
        <dsp:cNvPr id="0" name=""/>
        <dsp:cNvSpPr/>
      </dsp:nvSpPr>
      <dsp:spPr>
        <a:xfrm>
          <a:off x="6202248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1ABA06-2A68-40A4-A2A4-F1457D614488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1BBAD-0D4B-4548-8F7E-E14630AC6F54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- Priorità e criteri di accettazione definiti in base allo standard IEEE 830.</a:t>
          </a:r>
        </a:p>
      </dsp:txBody>
      <dsp:txXfrm>
        <a:off x="5730591" y="2703902"/>
        <a:ext cx="24187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725E22-4144-4685-B9DA-21856D9D1456}">
      <dsp:nvSpPr>
        <dsp:cNvPr id="0" name=""/>
        <dsp:cNvSpPr/>
      </dsp:nvSpPr>
      <dsp:spPr>
        <a:xfrm>
          <a:off x="535049" y="935481"/>
          <a:ext cx="1475437" cy="1475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764946-177D-404C-96A3-F5E9D18617ED}">
      <dsp:nvSpPr>
        <dsp:cNvPr id="0" name=""/>
        <dsp:cNvSpPr/>
      </dsp:nvSpPr>
      <dsp:spPr>
        <a:xfrm>
          <a:off x="849487" y="1249919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A349E-7F81-49F5-8CB2-F7F27749BAD4}">
      <dsp:nvSpPr>
        <dsp:cNvPr id="0" name=""/>
        <dsp:cNvSpPr/>
      </dsp:nvSpPr>
      <dsp:spPr>
        <a:xfrm>
          <a:off x="63393" y="287048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500" kern="1200"/>
            <a:t>Stile architetturale: moduli indipendenti.</a:t>
          </a:r>
          <a:endParaRPr lang="en-US" sz="1500" kern="1200"/>
        </a:p>
      </dsp:txBody>
      <dsp:txXfrm>
        <a:off x="63393" y="2870481"/>
        <a:ext cx="2418750" cy="720000"/>
      </dsp:txXfrm>
    </dsp:sp>
    <dsp:sp modelId="{4FC5C248-183F-4CE3-9694-5781E1577666}">
      <dsp:nvSpPr>
        <dsp:cNvPr id="0" name=""/>
        <dsp:cNvSpPr/>
      </dsp:nvSpPr>
      <dsp:spPr>
        <a:xfrm>
          <a:off x="3377081" y="935481"/>
          <a:ext cx="1475437" cy="1475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F803A-570C-4CAD-9BCE-D58974F27350}">
      <dsp:nvSpPr>
        <dsp:cNvPr id="0" name=""/>
        <dsp:cNvSpPr/>
      </dsp:nvSpPr>
      <dsp:spPr>
        <a:xfrm>
          <a:off x="3691518" y="1249919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7626F-0309-4C1A-B7AC-E0BF9239A3E0}">
      <dsp:nvSpPr>
        <dsp:cNvPr id="0" name=""/>
        <dsp:cNvSpPr/>
      </dsp:nvSpPr>
      <dsp:spPr>
        <a:xfrm>
          <a:off x="2905425" y="287048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500" kern="1200"/>
            <a:t>Backend: Spring Boot per scalabilità e semplicità di manutenzione.</a:t>
          </a:r>
          <a:endParaRPr lang="en-US" sz="1500" kern="1200"/>
        </a:p>
      </dsp:txBody>
      <dsp:txXfrm>
        <a:off x="2905425" y="2870481"/>
        <a:ext cx="2418750" cy="720000"/>
      </dsp:txXfrm>
    </dsp:sp>
    <dsp:sp modelId="{B46BAE64-7CEC-411E-AF1C-403F9A86622F}">
      <dsp:nvSpPr>
        <dsp:cNvPr id="0" name=""/>
        <dsp:cNvSpPr/>
      </dsp:nvSpPr>
      <dsp:spPr>
        <a:xfrm>
          <a:off x="6219112" y="935481"/>
          <a:ext cx="1475437" cy="1475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124E0B-83D7-42AF-810B-09856F50A3EE}">
      <dsp:nvSpPr>
        <dsp:cNvPr id="0" name=""/>
        <dsp:cNvSpPr/>
      </dsp:nvSpPr>
      <dsp:spPr>
        <a:xfrm>
          <a:off x="6533550" y="1249919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901AE-87EC-4BAC-B2CC-E612BE05E96E}">
      <dsp:nvSpPr>
        <dsp:cNvPr id="0" name=""/>
        <dsp:cNvSpPr/>
      </dsp:nvSpPr>
      <dsp:spPr>
        <a:xfrm>
          <a:off x="5747456" y="287048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500" kern="1200"/>
            <a:t>Layer: controller, service, repository</a:t>
          </a:r>
          <a:endParaRPr lang="en-US" sz="1500" kern="1200"/>
        </a:p>
      </dsp:txBody>
      <dsp:txXfrm>
        <a:off x="5747456" y="2870481"/>
        <a:ext cx="24187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73308A-2048-4A3D-9620-ED5186E1286E}">
      <dsp:nvSpPr>
        <dsp:cNvPr id="0" name=""/>
        <dsp:cNvSpPr/>
      </dsp:nvSpPr>
      <dsp:spPr>
        <a:xfrm>
          <a:off x="0" y="884110"/>
          <a:ext cx="5122926" cy="16322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94CD4-449F-4612-A6B5-CD9F9CD18FF0}">
      <dsp:nvSpPr>
        <dsp:cNvPr id="0" name=""/>
        <dsp:cNvSpPr/>
      </dsp:nvSpPr>
      <dsp:spPr>
        <a:xfrm>
          <a:off x="493741" y="1251356"/>
          <a:ext cx="897712" cy="8977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A8C72-8078-4DB5-8551-C6D1E495FF5C}">
      <dsp:nvSpPr>
        <dsp:cNvPr id="0" name=""/>
        <dsp:cNvSpPr/>
      </dsp:nvSpPr>
      <dsp:spPr>
        <a:xfrm>
          <a:off x="1885195" y="884110"/>
          <a:ext cx="3237730" cy="1632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42" tIns="172742" rIns="172742" bIns="1727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Observer per notificare cambiamenti agli utenti.</a:t>
          </a:r>
        </a:p>
      </dsp:txBody>
      <dsp:txXfrm>
        <a:off x="1885195" y="884110"/>
        <a:ext cx="3237730" cy="1632204"/>
      </dsp:txXfrm>
    </dsp:sp>
    <dsp:sp modelId="{7312B86D-0D52-4A62-A5EF-53D2AD9D59FF}">
      <dsp:nvSpPr>
        <dsp:cNvPr id="0" name=""/>
        <dsp:cNvSpPr/>
      </dsp:nvSpPr>
      <dsp:spPr>
        <a:xfrm>
          <a:off x="0" y="2924365"/>
          <a:ext cx="5122926" cy="16322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B3FF7-8FC4-4FC9-BED9-2F7130590E38}">
      <dsp:nvSpPr>
        <dsp:cNvPr id="0" name=""/>
        <dsp:cNvSpPr/>
      </dsp:nvSpPr>
      <dsp:spPr>
        <a:xfrm>
          <a:off x="493741" y="3291611"/>
          <a:ext cx="897712" cy="8977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0B16B-5569-45A6-9769-75DAC186EDCC}">
      <dsp:nvSpPr>
        <dsp:cNvPr id="0" name=""/>
        <dsp:cNvSpPr/>
      </dsp:nvSpPr>
      <dsp:spPr>
        <a:xfrm>
          <a:off x="1885195" y="2924365"/>
          <a:ext cx="3237730" cy="1632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742" tIns="172742" rIns="172742" bIns="17274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Metriche di qualità: copertura codice, complessità ciclomatica.</a:t>
          </a:r>
        </a:p>
      </dsp:txBody>
      <dsp:txXfrm>
        <a:off x="1885195" y="2924365"/>
        <a:ext cx="3237730" cy="163220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F5E4E-307C-4840-8F8B-185F6F54A297}">
      <dsp:nvSpPr>
        <dsp:cNvPr id="0" name=""/>
        <dsp:cNvSpPr/>
      </dsp:nvSpPr>
      <dsp:spPr>
        <a:xfrm>
          <a:off x="0" y="0"/>
          <a:ext cx="6309360" cy="9572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Casi d’uso per rappresentare requisiti.</a:t>
          </a:r>
        </a:p>
      </dsp:txBody>
      <dsp:txXfrm>
        <a:off x="28038" y="28038"/>
        <a:ext cx="5195473" cy="901218"/>
      </dsp:txXfrm>
    </dsp:sp>
    <dsp:sp modelId="{60F51C18-3D9E-D043-A71E-1CF013BDB42F}">
      <dsp:nvSpPr>
        <dsp:cNvPr id="0" name=""/>
        <dsp:cNvSpPr/>
      </dsp:nvSpPr>
      <dsp:spPr>
        <a:xfrm>
          <a:off x="528408" y="1131347"/>
          <a:ext cx="6309360" cy="957294"/>
        </a:xfrm>
        <a:prstGeom prst="roundRect">
          <a:avLst>
            <a:gd name="adj" fmla="val 10000"/>
          </a:avLst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Sequenza per definire flussi operativi.</a:t>
          </a:r>
        </a:p>
      </dsp:txBody>
      <dsp:txXfrm>
        <a:off x="556446" y="1159385"/>
        <a:ext cx="5102633" cy="901218"/>
      </dsp:txXfrm>
    </dsp:sp>
    <dsp:sp modelId="{C3F34E41-C7DB-E145-8E8A-29D06EE6E56C}">
      <dsp:nvSpPr>
        <dsp:cNvPr id="0" name=""/>
        <dsp:cNvSpPr/>
      </dsp:nvSpPr>
      <dsp:spPr>
        <a:xfrm>
          <a:off x="1048931" y="2262695"/>
          <a:ext cx="6309360" cy="957294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Classi per rappresentare struttura del sistema.</a:t>
          </a:r>
        </a:p>
      </dsp:txBody>
      <dsp:txXfrm>
        <a:off x="1076969" y="2290733"/>
        <a:ext cx="5110520" cy="901218"/>
      </dsp:txXfrm>
    </dsp:sp>
    <dsp:sp modelId="{752785C9-6766-3B4C-91A2-BA0561D53033}">
      <dsp:nvSpPr>
        <dsp:cNvPr id="0" name=""/>
        <dsp:cNvSpPr/>
      </dsp:nvSpPr>
      <dsp:spPr>
        <a:xfrm>
          <a:off x="1577340" y="3394043"/>
          <a:ext cx="6309360" cy="957294"/>
        </a:xfrm>
        <a:prstGeom prst="roundRect">
          <a:avLst>
            <a:gd name="adj" fmla="val 10000"/>
          </a:avLst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E tutti gli altri</a:t>
          </a:r>
          <a:endParaRPr lang="en-US" sz="2500" kern="1200"/>
        </a:p>
      </dsp:txBody>
      <dsp:txXfrm>
        <a:off x="1605378" y="3422081"/>
        <a:ext cx="5102633" cy="901218"/>
      </dsp:txXfrm>
    </dsp:sp>
    <dsp:sp modelId="{545F5186-D7CC-9847-A348-C715BFF84F30}">
      <dsp:nvSpPr>
        <dsp:cNvPr id="0" name=""/>
        <dsp:cNvSpPr/>
      </dsp:nvSpPr>
      <dsp:spPr>
        <a:xfrm>
          <a:off x="568711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827122" y="733200"/>
        <a:ext cx="342233" cy="468236"/>
      </dsp:txXfrm>
    </dsp:sp>
    <dsp:sp modelId="{20C0FA14-7E4C-DC4A-860D-466535F79101}">
      <dsp:nvSpPr>
        <dsp:cNvPr id="0" name=""/>
        <dsp:cNvSpPr/>
      </dsp:nvSpPr>
      <dsp:spPr>
        <a:xfrm>
          <a:off x="6215527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355531" y="1864548"/>
        <a:ext cx="342233" cy="468236"/>
      </dsp:txXfrm>
    </dsp:sp>
    <dsp:sp modelId="{690FF39F-8C18-224A-B3A9-EFB6C1924301}">
      <dsp:nvSpPr>
        <dsp:cNvPr id="0" name=""/>
        <dsp:cNvSpPr/>
      </dsp:nvSpPr>
      <dsp:spPr>
        <a:xfrm>
          <a:off x="6736049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876053" y="2995896"/>
        <a:ext cx="342233" cy="468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Immagine.PNG">
            <a:extLst>
              <a:ext uri="{FF2B5EF4-FFF2-40B4-BE49-F238E27FC236}">
                <a16:creationId xmlns:a16="http://schemas.microsoft.com/office/drawing/2014/main" id="{9F9AD373-46A6-D910-7D02-549D3972BF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204" r="13816" b="885"/>
          <a:stretch/>
        </p:blipFill>
        <p:spPr>
          <a:xfrm>
            <a:off x="2642616" y="21769"/>
            <a:ext cx="6501384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616" y="-1167889"/>
            <a:ext cx="3204522" cy="3204134"/>
          </a:xfrm>
        </p:spPr>
        <p:txBody>
          <a:bodyPr anchor="b">
            <a:normAutofit/>
          </a:bodyPr>
          <a:lstStyle/>
          <a:p>
            <a:pPr algn="l"/>
            <a:r>
              <a:rPr lang="it-IT" sz="4800" dirty="0">
                <a:solidFill>
                  <a:schemeClr val="bg1"/>
                </a:solidFill>
              </a:rPr>
              <a:t>UNIBGPARK</a:t>
            </a:r>
            <a:endParaRPr lang="it-IT" sz="42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3626" y="2326027"/>
            <a:ext cx="3017519" cy="1208141"/>
          </a:xfrm>
        </p:spPr>
        <p:txBody>
          <a:bodyPr>
            <a:noAutofit/>
          </a:bodyPr>
          <a:lstStyle/>
          <a:p>
            <a:pPr algn="l"/>
            <a:r>
              <a:rPr lang="it-IT" sz="2000" dirty="0">
                <a:solidFill>
                  <a:schemeClr val="bg1"/>
                </a:solidFill>
              </a:rPr>
              <a:t>Gestione </a:t>
            </a:r>
            <a:r>
              <a:rPr lang="it-IT" sz="1800" dirty="0">
                <a:solidFill>
                  <a:schemeClr val="bg1"/>
                </a:solidFill>
              </a:rPr>
              <a:t>automatizzata</a:t>
            </a:r>
            <a:r>
              <a:rPr lang="it-IT" sz="2000" dirty="0">
                <a:solidFill>
                  <a:schemeClr val="bg1"/>
                </a:solidFill>
              </a:rPr>
              <a:t> dei parcheggi urbani</a:t>
            </a:r>
          </a:p>
          <a:p>
            <a:pPr algn="l"/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D2E0032-FD6A-5C36-F47F-1678A6DD2AA8}"/>
              </a:ext>
            </a:extLst>
          </p:cNvPr>
          <p:cNvSpPr txBox="1"/>
          <p:nvPr/>
        </p:nvSpPr>
        <p:spPr>
          <a:xfrm>
            <a:off x="356616" y="5838425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600" dirty="0">
                <a:solidFill>
                  <a:schemeClr val="bg1"/>
                </a:solidFill>
              </a:rPr>
              <a:t>Francesco Pezzotta</a:t>
            </a:r>
          </a:p>
          <a:p>
            <a:pPr algn="l"/>
            <a:r>
              <a:rPr lang="it-IT" sz="1600" dirty="0" err="1">
                <a:solidFill>
                  <a:schemeClr val="bg1"/>
                </a:solidFill>
              </a:rPr>
              <a:t>Ledio</a:t>
            </a:r>
            <a:r>
              <a:rPr lang="it-IT" sz="1600" dirty="0">
                <a:solidFill>
                  <a:schemeClr val="bg1"/>
                </a:solidFill>
              </a:rPr>
              <a:t> Koci</a:t>
            </a:r>
          </a:p>
          <a:p>
            <a:pPr algn="l"/>
            <a:r>
              <a:rPr lang="it-IT" sz="1600" dirty="0">
                <a:solidFill>
                  <a:schemeClr val="bg1"/>
                </a:solidFill>
              </a:rPr>
              <a:t>Giovanni Nocerino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762CAF8-2748-8241-E60A-EFC5121867C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dirty="0" err="1"/>
              <a:t>Modellazione</a:t>
            </a:r>
            <a:endParaRPr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374D88-ABEE-F1EB-1B82-0089752F20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72370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Implementazione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D01C516-5D2F-C428-A747-D69BB2B3DF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11988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9"/>
            <a:ext cx="2530602" cy="5567891"/>
          </a:xfrm>
        </p:spPr>
        <p:txBody>
          <a:bodyPr>
            <a:normAutofit/>
          </a:bodyPr>
          <a:lstStyle/>
          <a:p>
            <a:r>
              <a:rPr lang="it-IT" sz="4500"/>
              <a:t>Testing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29568C-9824-CEA1-72FC-905BB2CB80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12923"/>
              </p:ext>
            </p:extLst>
          </p:nvPr>
        </p:nvGraphicFramePr>
        <p:xfrm>
          <a:off x="3819906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it-IT" sz="2600"/>
              <a:t>Obiettivo dell’applicazione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58B194-1545-0F15-85BF-092E99BCAA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1532889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381677" cy="1325563"/>
          </a:xfrm>
        </p:spPr>
        <p:txBody>
          <a:bodyPr>
            <a:normAutofit/>
          </a:bodyPr>
          <a:lstStyle/>
          <a:p>
            <a:r>
              <a:rPr lang="it-IT" sz="4900"/>
              <a:t>Difficoltà incontrate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17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7911" y="591829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46996" y="821124"/>
            <a:ext cx="68354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6256" y="1336268"/>
            <a:ext cx="95786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E06F26-9AFA-B0FF-FE1A-D8840226F6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028980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7017080" cy="1200329"/>
          </a:xfrm>
        </p:spPr>
        <p:txBody>
          <a:bodyPr anchor="t">
            <a:normAutofit/>
          </a:bodyPr>
          <a:lstStyle/>
          <a:p>
            <a:r>
              <a:rPr lang="it-IT" sz="7000"/>
              <a:t>Paradigma e Tools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45650" y="554152"/>
            <a:ext cx="430632" cy="1075866"/>
            <a:chOff x="10994200" y="554152"/>
            <a:chExt cx="574177" cy="1075866"/>
          </a:xfrm>
        </p:grpSpPr>
        <p:sp>
          <p:nvSpPr>
            <p:cNvPr id="1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16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358B65-7B07-1D44-EFDD-CFF7277095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9399760"/>
              </p:ext>
            </p:extLst>
          </p:nvPr>
        </p:nvGraphicFramePr>
        <p:xfrm>
          <a:off x="891046" y="1825625"/>
          <a:ext cx="7017080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/>
          </a:bodyPr>
          <a:lstStyle/>
          <a:p>
            <a:r>
              <a:rPr lang="it-IT" sz="4200"/>
              <a:t>Software Configuration Management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86D0E7-196E-D792-48F5-1F60B8F0E5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926298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it-IT" sz="4700"/>
              <a:t>Software Life Cycle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ADC967-3FB5-D8C7-8874-070F7ADA60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0869685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it-IT" sz="3500">
                <a:solidFill>
                  <a:srgbClr val="FFFFFF"/>
                </a:solidFill>
              </a:rPr>
              <a:t>Requisiti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08B8B0-3F6B-DB39-D908-0E9E9470D2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61020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Architettura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D59B89-C55C-E15B-8F30-987A01BA03D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260019"/>
            <a:ext cx="8375586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507160"/>
            <a:ext cx="2245179" cy="5438730"/>
          </a:xfrm>
        </p:spPr>
        <p:txBody>
          <a:bodyPr>
            <a:normAutofit/>
          </a:bodyPr>
          <a:lstStyle/>
          <a:p>
            <a:r>
              <a:rPr lang="it-IT" sz="2800"/>
              <a:t>Design Pattern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2874481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F5F989-95F4-6EB6-9E79-078F43C49B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494492"/>
              </p:ext>
            </p:extLst>
          </p:nvPr>
        </p:nvGraphicFramePr>
        <p:xfrm>
          <a:off x="3394710" y="512064"/>
          <a:ext cx="5122926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324</Words>
  <Application>Microsoft Macintosh PowerPoint</Application>
  <PresentationFormat>Presentazione su schermo (4:3)</PresentationFormat>
  <Paragraphs>50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UNIBGPARK</vt:lpstr>
      <vt:lpstr>Obiettivo dell’applicazione</vt:lpstr>
      <vt:lpstr>Difficoltà incontrate</vt:lpstr>
      <vt:lpstr>Paradigma e Tools</vt:lpstr>
      <vt:lpstr>Software Configuration Management</vt:lpstr>
      <vt:lpstr>Software Life Cycle</vt:lpstr>
      <vt:lpstr>Requisiti</vt:lpstr>
      <vt:lpstr>Architettura</vt:lpstr>
      <vt:lpstr>Design Pattern</vt:lpstr>
      <vt:lpstr>Modellazione</vt:lpstr>
      <vt:lpstr>Implementazione</vt:lpstr>
      <vt:lpstr>Testing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FRANCESCO PEZZOTTA</cp:lastModifiedBy>
  <cp:revision>3</cp:revision>
  <dcterms:created xsi:type="dcterms:W3CDTF">2013-01-27T09:14:16Z</dcterms:created>
  <dcterms:modified xsi:type="dcterms:W3CDTF">2025-01-20T11:15:25Z</dcterms:modified>
  <cp:category/>
</cp:coreProperties>
</file>