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8" r:id="rId3"/>
    <p:sldId id="270" r:id="rId4"/>
    <p:sldId id="261" r:id="rId5"/>
    <p:sldId id="269" r:id="rId6"/>
    <p:sldId id="271" r:id="rId7"/>
    <p:sldId id="272" r:id="rId8"/>
    <p:sldId id="273" r:id="rId9"/>
    <p:sldId id="257" r:id="rId10"/>
    <p:sldId id="274" r:id="rId1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4"/>
    <p:restoredTop sz="94650"/>
  </p:normalViewPr>
  <p:slideViewPr>
    <p:cSldViewPr snapToGrid="0">
      <p:cViewPr varScale="1">
        <p:scale>
          <a:sx n="78" d="100"/>
          <a:sy n="78" d="100"/>
        </p:scale>
        <p:origin x="1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4B23-AA10-BD9B-88DA-AC74CE3F4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081BE-C678-7619-8DDA-E67CA73C7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B487E-2C3A-BD74-58C9-C4478A5E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C778-39E0-DB40-81A5-4083FD06155C}" type="datetimeFigureOut">
              <a:rPr lang="en-RU" smtClean="0"/>
              <a:t>08/27/2023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62072-FA7F-FBF2-6650-C2647D36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3DA0D-9717-5198-1AB0-A70E33F0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185E-5AF9-7249-8782-21E93447A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0829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9D81-C404-0FEC-6CC9-BE292F97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E09FD-5EA9-95ED-C6A0-7A87B3056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AF036-FD14-29C6-9219-00328496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C778-39E0-DB40-81A5-4083FD06155C}" type="datetimeFigureOut">
              <a:rPr lang="en-RU" smtClean="0"/>
              <a:t>08/27/2023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2113D-85D6-508E-61F6-53F515E6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15576-E6A6-BDED-7EFE-9A6C5407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185E-5AF9-7249-8782-21E93447A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0916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865AA-EEB4-FF54-9E29-F571F9B30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3381D-23F4-6763-BC35-33CF2AC90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E301D-5B9D-82C8-51A1-A57A7FAD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C778-39E0-DB40-81A5-4083FD06155C}" type="datetimeFigureOut">
              <a:rPr lang="en-RU" smtClean="0"/>
              <a:t>08/27/2023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9EE0F-ABD8-2AFE-C0B5-5A7FF5D0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4E594-CF56-D7E3-C6E5-4E58F0C8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185E-5AF9-7249-8782-21E93447A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8013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DC74-DC63-BF3E-7139-C2D67F89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0930-1FA0-A560-0533-2C5BC6738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CF8D-24F0-7DE2-B0DB-5620C08E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C778-39E0-DB40-81A5-4083FD06155C}" type="datetimeFigureOut">
              <a:rPr lang="en-RU" smtClean="0"/>
              <a:t>08/27/2023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938C-AAFE-57A7-BF4B-95B30BD0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5F0E7-7E05-17DB-8F8E-03911F5D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185E-5AF9-7249-8782-21E93447A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7988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450F-7D6F-E394-0E6E-4CFB0DF4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380B4-0366-1758-64DC-5487130C2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C21C-8B29-CB2B-9035-CAE6FDB8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C778-39E0-DB40-81A5-4083FD06155C}" type="datetimeFigureOut">
              <a:rPr lang="en-RU" smtClean="0"/>
              <a:t>08/27/2023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46EB-6A02-6AB8-65F4-B6A8EAAF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22412-9AA5-0CBD-B9A8-20AB9567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185E-5AF9-7249-8782-21E93447A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1693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3B43-25C8-73C1-59D0-B048BCA8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4A5A-285F-1F17-C311-9602D144A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DBA6B-7293-6A52-7B9F-E894E869B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1010B-AF4A-250F-D4DF-4ECC6DD4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C778-39E0-DB40-81A5-4083FD06155C}" type="datetimeFigureOut">
              <a:rPr lang="en-RU" smtClean="0"/>
              <a:t>08/27/2023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3A2C0-6394-0970-DE1C-FCBD9204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11EB9-6EB0-9532-8F8E-4643A7E3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185E-5AF9-7249-8782-21E93447A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4674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0CB0-E169-2173-CE75-9B0D82C4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E02A9-DFD9-5D78-2671-3D6D4021C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ED1C4-DD6F-612A-6A76-0353EF096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FFE4-A800-B8BB-C785-E3A9E9F4C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E0C90-D8BD-5CE4-748D-033F909E2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48CDA-5FB9-B6D1-E368-E7D33D9D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C778-39E0-DB40-81A5-4083FD06155C}" type="datetimeFigureOut">
              <a:rPr lang="en-RU" smtClean="0"/>
              <a:t>08/27/2023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1A711-334D-B4D1-EC2E-400B648C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B1A43-423E-9343-5568-7D7CA7D5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185E-5AF9-7249-8782-21E93447A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0173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5748-220B-16E8-A7F3-2E0DF776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10AE4-AD65-7B29-974B-D0331BEC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C778-39E0-DB40-81A5-4083FD06155C}" type="datetimeFigureOut">
              <a:rPr lang="en-RU" smtClean="0"/>
              <a:t>08/27/2023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05714-39D5-EEBC-35EC-41E9C5FE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3AA91-B125-2BBB-6FF2-CFE2A284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185E-5AF9-7249-8782-21E93447A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5095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F6E9E-D0F2-3ECD-5876-165B9FE6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C778-39E0-DB40-81A5-4083FD06155C}" type="datetimeFigureOut">
              <a:rPr lang="en-RU" smtClean="0"/>
              <a:t>08/27/2023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9C9A6-006B-7DF1-BBB8-D6A6C07F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8E3C-BA43-3575-11EB-C00187D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185E-5AF9-7249-8782-21E93447A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3658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4BB7-705C-9B41-3A41-8D497519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8806-4499-66FF-3BB9-B7F238AF7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90CD9-87EF-AEDF-0541-F4401C045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D71B7-A443-088A-625F-54F5DA74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C778-39E0-DB40-81A5-4083FD06155C}" type="datetimeFigureOut">
              <a:rPr lang="en-RU" smtClean="0"/>
              <a:t>08/27/2023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3687A-B63F-13DA-9578-1ECBA23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DAD82-C98D-B419-C108-DA5084AF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185E-5AF9-7249-8782-21E93447A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8053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3372-D21E-714D-C3F1-033CC99F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6A5B7-F17F-0C44-1466-4D8F6A713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99194-26BF-1A54-D288-99A4E2DA4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FD84F-FFBA-8F1B-7843-6E60E744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C778-39E0-DB40-81A5-4083FD06155C}" type="datetimeFigureOut">
              <a:rPr lang="en-RU" smtClean="0"/>
              <a:t>08/27/2023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09576-707F-10ED-A106-17E50B7B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80D49-1C55-4429-FFF8-7A3438B8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185E-5AF9-7249-8782-21E93447A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2677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96E2-21F3-43D1-B883-B202BA3A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94E98-A082-9E44-FBC1-5BD38F81E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278F1-1575-606B-BDBC-E2FD85CE8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C778-39E0-DB40-81A5-4083FD06155C}" type="datetimeFigureOut">
              <a:rPr lang="en-RU" smtClean="0"/>
              <a:t>08/27/2023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EE7C9-B4C4-5ED7-160B-706FC37D8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D601B-A10A-D844-4C90-1F151B7BB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185E-5AF9-7249-8782-21E93447A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472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Content Placeholder 13" descr="A white circle with pink and purple gradient&#10;&#10;Description automatically generated">
            <a:extLst>
              <a:ext uri="{FF2B5EF4-FFF2-40B4-BE49-F238E27FC236}">
                <a16:creationId xmlns:a16="http://schemas.microsoft.com/office/drawing/2014/main" id="{F2D3756A-9570-AF7E-F8F1-D27128A86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39504" cy="685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7177BA-A457-B843-263E-79F265064C6F}"/>
              </a:ext>
            </a:extLst>
          </p:cNvPr>
          <p:cNvSpPr txBox="1"/>
          <p:nvPr/>
        </p:nvSpPr>
        <p:spPr>
          <a:xfrm>
            <a:off x="2846725" y="1694276"/>
            <a:ext cx="66640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Аппаратное ускорение </a:t>
            </a:r>
          </a:p>
          <a:p>
            <a:pPr algn="ctr"/>
            <a:r>
              <a:rPr lang="ru-RU" sz="6000" dirty="0">
                <a:latin typeface="Roboto Mono Medium for Powerlin" pitchFamily="2" charset="0"/>
                <a:ea typeface="Roboto Mono Medium for Powerlin" pitchFamily="2" charset="0"/>
              </a:rPr>
              <a:t> </a:t>
            </a:r>
            <a:endParaRPr lang="en-RU" sz="6000" dirty="0">
              <a:latin typeface="Roboto Mono Medium for Powerlin" pitchFamily="2" charset="0"/>
              <a:ea typeface="Roboto Mono Medium for Powerlin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0A51C-0911-697C-39A6-9FED78DF6912}"/>
              </a:ext>
            </a:extLst>
          </p:cNvPr>
          <p:cNvSpPr txBox="1"/>
          <p:nvPr/>
        </p:nvSpPr>
        <p:spPr>
          <a:xfrm>
            <a:off x="3315654" y="3823536"/>
            <a:ext cx="6343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Мы ускоряем создание презентаций.</a:t>
            </a:r>
          </a:p>
          <a:p>
            <a:r>
              <a:rPr lang="ru-RU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		И даже эту.</a:t>
            </a:r>
          </a:p>
          <a:p>
            <a:pPr algn="l"/>
            <a:endParaRPr lang="en-US" sz="24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1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5E82F2-E543-2167-2374-FE1DDE5D57C2}"/>
              </a:ext>
            </a:extLst>
          </p:cNvPr>
          <p:cNvSpPr txBox="1"/>
          <p:nvPr/>
        </p:nvSpPr>
        <p:spPr>
          <a:xfrm>
            <a:off x="1961535" y="159463"/>
            <a:ext cx="826893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0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Технологический стек</a:t>
            </a:r>
            <a:endParaRPr lang="ru-RU" sz="50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58ACD179-FF1B-63E4-E682-749BB928DA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892277"/>
            <a:ext cx="2689123" cy="268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F471355-85E3-14AA-9157-572DA644D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05" y="1161694"/>
            <a:ext cx="3924640" cy="269009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C4D1ED9-A810-3DC2-D3E9-3130E31DF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277" y="1297112"/>
            <a:ext cx="2874390" cy="2635566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B93996A-21FD-367F-2E75-A1CBA65B5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550" y="1683774"/>
            <a:ext cx="3854245" cy="216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3F41497-F766-0C17-6688-62DA6BA44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525" y="4362690"/>
            <a:ext cx="4519052" cy="1333616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A74704E-ACAD-2A51-134B-5C4CF199E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75769"/>
            <a:ext cx="4027993" cy="190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19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6" descr="A colorful background with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3573097B-B8E9-40A7-B1FE-3FF04FB6E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-88471" y="-3102887"/>
            <a:ext cx="12191980" cy="6856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9CFA3C-D2AC-019D-8177-4F2C45433A81}"/>
              </a:ext>
            </a:extLst>
          </p:cNvPr>
          <p:cNvSpPr txBox="1"/>
          <p:nvPr/>
        </p:nvSpPr>
        <p:spPr>
          <a:xfrm>
            <a:off x="1710810" y="845342"/>
            <a:ext cx="97142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Особенности</a:t>
            </a:r>
            <a:r>
              <a:rPr lang="en-US" sz="6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60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задачи</a:t>
            </a:r>
            <a:endParaRPr lang="ru-RU" sz="6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D8B4D-0D91-C8AC-1895-7931D1D1C469}"/>
              </a:ext>
            </a:extLst>
          </p:cNvPr>
          <p:cNvSpPr txBox="1"/>
          <p:nvPr/>
        </p:nvSpPr>
        <p:spPr>
          <a:xfrm>
            <a:off x="1391264" y="2230760"/>
            <a:ext cx="9070258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Необходимо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правильно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ru-RU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заполнять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презентацию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текстовым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и </a:t>
            </a: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визуальным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наполнением</a:t>
            </a:r>
            <a:endParaRPr lang="en-US" sz="2400" dirty="0">
              <a:latin typeface="Inter Medium" panose="02000503000000020004" pitchFamily="2" charset="0"/>
              <a:ea typeface="Inter Medium" panose="02000503000000020004" pitchFamily="2" charset="0"/>
            </a:endParaRPr>
          </a:p>
          <a:p>
            <a:pPr indent="-22860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Использование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специфичных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инструментов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для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работы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с </a:t>
            </a: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презентациями</a:t>
            </a:r>
            <a:endParaRPr lang="en-US" sz="2400" dirty="0">
              <a:latin typeface="Inter Medium" panose="02000503000000020004" pitchFamily="2" charset="0"/>
              <a:ea typeface="Inter Medium" panose="02000503000000020004" pitchFamily="2" charset="0"/>
            </a:endParaRPr>
          </a:p>
          <a:p>
            <a:pPr indent="-22860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Сбор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шаблонов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презентации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из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открытых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источников</a:t>
            </a:r>
            <a:endParaRPr lang="en-US" sz="2400" dirty="0">
              <a:latin typeface="Inter Medium" panose="02000503000000020004" pitchFamily="2" charset="0"/>
              <a:ea typeface="Inter Medium" panose="02000503000000020004" pitchFamily="2" charset="0"/>
            </a:endParaRPr>
          </a:p>
          <a:p>
            <a:pPr indent="-22860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Точность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и </a:t>
            </a: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лаконичность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ru-RU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в результате </a:t>
            </a: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для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привлечения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внимания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потенциальных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инвесторов</a:t>
            </a:r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156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4" descr="A close-up of a colorful wave&#10;&#10;Description automatically generated">
            <a:extLst>
              <a:ext uri="{FF2B5EF4-FFF2-40B4-BE49-F238E27FC236}">
                <a16:creationId xmlns:a16="http://schemas.microsoft.com/office/drawing/2014/main" id="{E69B5762-1FC9-9481-7E62-97AFFA91D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31"/>
          <a:stretch/>
        </p:blipFill>
        <p:spPr>
          <a:xfrm>
            <a:off x="78678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9CFA3C-D2AC-019D-8177-4F2C45433A81}"/>
              </a:ext>
            </a:extLst>
          </p:cNvPr>
          <p:cNvSpPr txBox="1"/>
          <p:nvPr/>
        </p:nvSpPr>
        <p:spPr>
          <a:xfrm>
            <a:off x="6273905" y="2411955"/>
            <a:ext cx="4840010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Вот</a:t>
            </a:r>
            <a:r>
              <a:rPr lang="en-US" sz="6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60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что</a:t>
            </a:r>
            <a:r>
              <a:rPr lang="en-US" sz="6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60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мы</a:t>
            </a:r>
            <a:r>
              <a:rPr lang="en-US" sz="6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60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сделали</a:t>
            </a:r>
            <a:r>
              <a:rPr lang="en-US" sz="6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-&gt;</a:t>
            </a:r>
          </a:p>
        </p:txBody>
      </p:sp>
    </p:spTree>
    <p:extLst>
      <p:ext uri="{BB962C8B-B14F-4D97-AF65-F5344CB8AC3E}">
        <p14:creationId xmlns:p14="http://schemas.microsoft.com/office/powerpoint/2010/main" val="229882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77C80-E182-9B7A-C247-212AC05E0C41}"/>
              </a:ext>
            </a:extLst>
          </p:cNvPr>
          <p:cNvSpPr txBox="1"/>
          <p:nvPr/>
        </p:nvSpPr>
        <p:spPr>
          <a:xfrm>
            <a:off x="916746" y="229003"/>
            <a:ext cx="1012253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Генератор стилей</a:t>
            </a:r>
          </a:p>
        </p:txBody>
      </p:sp>
      <p:pic>
        <p:nvPicPr>
          <p:cNvPr id="14" name="Рисунок 1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40227F3-3627-34DF-B759-AFE177A79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" y="1378441"/>
            <a:ext cx="12192000" cy="499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1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177C80-E182-9B7A-C247-212AC05E0C41}"/>
              </a:ext>
            </a:extLst>
          </p:cNvPr>
          <p:cNvSpPr txBox="1"/>
          <p:nvPr/>
        </p:nvSpPr>
        <p:spPr>
          <a:xfrm>
            <a:off x="619435" y="311224"/>
            <a:ext cx="1096654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Вставка текстовой информации</a:t>
            </a:r>
            <a:endParaRPr lang="en-US" sz="50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5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177C80-E182-9B7A-C247-212AC05E0C41}"/>
              </a:ext>
            </a:extLst>
          </p:cNvPr>
          <p:cNvSpPr txBox="1"/>
          <p:nvPr/>
        </p:nvSpPr>
        <p:spPr>
          <a:xfrm>
            <a:off x="619435" y="311224"/>
            <a:ext cx="109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5400" dirty="0">
                <a:latin typeface="Inter Medium" panose="02000503000000020004" pitchFamily="2" charset="0"/>
                <a:ea typeface="Inter Medium" panose="02000503000000020004" pitchFamily="2" charset="0"/>
              </a:rPr>
              <a:t>Языковой помощник</a:t>
            </a:r>
          </a:p>
        </p:txBody>
      </p:sp>
    </p:spTree>
    <p:extLst>
      <p:ext uri="{BB962C8B-B14F-4D97-AF65-F5344CB8AC3E}">
        <p14:creationId xmlns:p14="http://schemas.microsoft.com/office/powerpoint/2010/main" val="71584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177C80-E182-9B7A-C247-212AC05E0C41}"/>
              </a:ext>
            </a:extLst>
          </p:cNvPr>
          <p:cNvSpPr txBox="1"/>
          <p:nvPr/>
        </p:nvSpPr>
        <p:spPr>
          <a:xfrm>
            <a:off x="943901" y="311224"/>
            <a:ext cx="105401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5400" dirty="0">
                <a:latin typeface="Inter Medium" panose="02000503000000020004" pitchFamily="2" charset="0"/>
                <a:ea typeface="Inter Medium" panose="02000503000000020004" pitchFamily="2" charset="0"/>
              </a:rPr>
              <a:t>Генератор писем инвесторам</a:t>
            </a:r>
          </a:p>
        </p:txBody>
      </p:sp>
    </p:spTree>
    <p:extLst>
      <p:ext uri="{BB962C8B-B14F-4D97-AF65-F5344CB8AC3E}">
        <p14:creationId xmlns:p14="http://schemas.microsoft.com/office/powerpoint/2010/main" val="233770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177C80-E182-9B7A-C247-212AC05E0C41}"/>
              </a:ext>
            </a:extLst>
          </p:cNvPr>
          <p:cNvSpPr txBox="1"/>
          <p:nvPr/>
        </p:nvSpPr>
        <p:spPr>
          <a:xfrm>
            <a:off x="2733371" y="271895"/>
            <a:ext cx="75118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5400" dirty="0">
                <a:latin typeface="Inter Medium" panose="02000503000000020004" pitchFamily="2" charset="0"/>
                <a:ea typeface="Inter Medium" panose="02000503000000020004" pitchFamily="2" charset="0"/>
              </a:rPr>
              <a:t>Помощник диктора</a:t>
            </a:r>
          </a:p>
        </p:txBody>
      </p:sp>
    </p:spTree>
    <p:extLst>
      <p:ext uri="{BB962C8B-B14F-4D97-AF65-F5344CB8AC3E}">
        <p14:creationId xmlns:p14="http://schemas.microsoft.com/office/powerpoint/2010/main" val="330924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lorful swirly background&#10;&#10;Description automatically generated with medium confidence">
            <a:extLst>
              <a:ext uri="{FF2B5EF4-FFF2-40B4-BE49-F238E27FC236}">
                <a16:creationId xmlns:a16="http://schemas.microsoft.com/office/drawing/2014/main" id="{B4B59831-583E-A014-DA91-E7A9F1C77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" r="-2" b="-2"/>
          <a:stretch/>
        </p:blipFill>
        <p:spPr>
          <a:xfrm>
            <a:off x="0" y="10"/>
            <a:ext cx="12198588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ACA5AD-EA15-E031-2239-63318E0B093F}"/>
              </a:ext>
            </a:extLst>
          </p:cNvPr>
          <p:cNvSpPr txBox="1"/>
          <p:nvPr/>
        </p:nvSpPr>
        <p:spPr>
          <a:xfrm>
            <a:off x="1679898" y="329510"/>
            <a:ext cx="87708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latin typeface="Roboto Mono Medium for Powerlin" pitchFamily="2" charset="0"/>
                <a:ea typeface="Roboto Mono Medium for Powerlin" pitchFamily="2" charset="0"/>
              </a:rPr>
              <a:t>Чем мы лучше?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CD42B-17B8-5BCE-1DED-B706246ECB91}"/>
              </a:ext>
            </a:extLst>
          </p:cNvPr>
          <p:cNvSpPr txBox="1"/>
          <p:nvPr/>
        </p:nvSpPr>
        <p:spPr>
          <a:xfrm>
            <a:off x="2022834" y="1746441"/>
            <a:ext cx="7888082" cy="305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ru-RU" dirty="0">
                <a:latin typeface="Inter Medium" panose="02000503000000020004" pitchFamily="2" charset="0"/>
                <a:ea typeface="Inter Medium" panose="02000503000000020004" pitchFamily="2" charset="0"/>
              </a:rPr>
              <a:t>Скорость и Эффективность – мы используем </a:t>
            </a:r>
            <a:r>
              <a:rPr lang="ru-RU" b="1" u="sng" dirty="0">
                <a:latin typeface="Inter Medium" panose="02000503000000020004" pitchFamily="2" charset="0"/>
                <a:ea typeface="Inter Medium" panose="02000503000000020004" pitchFamily="2" charset="0"/>
              </a:rPr>
              <a:t>современные</a:t>
            </a:r>
            <a:r>
              <a:rPr lang="ru-RU" dirty="0">
                <a:latin typeface="Inter Medium" panose="02000503000000020004" pitchFamily="2" charset="0"/>
                <a:ea typeface="Inter Medium" panose="02000503000000020004" pitchFamily="2" charset="0"/>
              </a:rPr>
              <a:t>, </a:t>
            </a:r>
            <a:r>
              <a:rPr lang="ru-RU" b="1" u="sng" dirty="0">
                <a:latin typeface="Inter Medium" panose="02000503000000020004" pitchFamily="2" charset="0"/>
                <a:ea typeface="Inter Medium" panose="02000503000000020004" pitchFamily="2" charset="0"/>
              </a:rPr>
              <a:t>передовые</a:t>
            </a:r>
            <a:r>
              <a:rPr lang="ru-RU" dirty="0">
                <a:latin typeface="Inter Medium" panose="02000503000000020004" pitchFamily="2" charset="0"/>
                <a:ea typeface="Inter Medium" panose="02000503000000020004" pitchFamily="2" charset="0"/>
              </a:rPr>
              <a:t> инструменты</a:t>
            </a:r>
          </a:p>
          <a:p>
            <a:pPr marL="342900" indent="-342900" algn="ctr">
              <a:buAutoNum type="arabicPeriod"/>
            </a:pPr>
            <a:endParaRPr lang="en-US" dirty="0">
              <a:latin typeface="Inter Medium" panose="02000503000000020004" pitchFamily="2" charset="0"/>
              <a:ea typeface="Inter Medium" panose="02000503000000020004" pitchFamily="2" charset="0"/>
            </a:endParaRPr>
          </a:p>
          <a:p>
            <a:pPr marL="342900" indent="-342900" algn="ctr">
              <a:buAutoNum type="arabicPeriod"/>
            </a:pPr>
            <a:r>
              <a:rPr lang="ru-RU" dirty="0">
                <a:latin typeface="Inter Medium" panose="02000503000000020004" pitchFamily="2" charset="0"/>
                <a:ea typeface="Inter Medium" panose="02000503000000020004" pitchFamily="2" charset="0"/>
              </a:rPr>
              <a:t>Креативность и Оригинальность – мы не ограничены наборами шаблонов, у нас </a:t>
            </a:r>
            <a:r>
              <a:rPr lang="ru-RU" b="1" u="sng" dirty="0">
                <a:latin typeface="Inter Medium" panose="02000503000000020004" pitchFamily="2" charset="0"/>
                <a:ea typeface="Inter Medium" panose="02000503000000020004" pitchFamily="2" charset="0"/>
              </a:rPr>
              <a:t>нейросети</a:t>
            </a:r>
            <a:endParaRPr lang="en-US" b="1" u="sng" dirty="0">
              <a:latin typeface="Inter Medium" panose="02000503000000020004" pitchFamily="2" charset="0"/>
              <a:ea typeface="Inter Medium" panose="02000503000000020004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ru-RU" dirty="0">
                <a:latin typeface="Inter Medium" panose="02000503000000020004" pitchFamily="2" charset="0"/>
                <a:ea typeface="Inter Medium" panose="02000503000000020004" pitchFamily="2" charset="0"/>
              </a:rPr>
              <a:t>3. Автоматизация – </a:t>
            </a:r>
            <a:r>
              <a:rPr lang="ru-RU" b="1" u="sng" dirty="0">
                <a:latin typeface="Inter Medium" panose="02000503000000020004" pitchFamily="2" charset="0"/>
                <a:ea typeface="Inter Medium" panose="02000503000000020004" pitchFamily="2" charset="0"/>
              </a:rPr>
              <a:t>экономим</a:t>
            </a:r>
            <a:r>
              <a:rPr lang="ru-RU" dirty="0">
                <a:latin typeface="Inter Medium" panose="02000503000000020004" pitchFamily="2" charset="0"/>
                <a:ea typeface="Inter Medium" panose="02000503000000020004" pitchFamily="2" charset="0"/>
              </a:rPr>
              <a:t> драгоценное время</a:t>
            </a:r>
          </a:p>
          <a:p>
            <a:pPr algn="ctr">
              <a:lnSpc>
                <a:spcPct val="200000"/>
              </a:lnSpc>
            </a:pPr>
            <a:r>
              <a:rPr lang="ru-RU" dirty="0">
                <a:latin typeface="Inter Medium" panose="02000503000000020004" pitchFamily="2" charset="0"/>
                <a:ea typeface="Inter Medium" panose="02000503000000020004" pitchFamily="2" charset="0"/>
              </a:rPr>
              <a:t>4. Доступность – мы используем только </a:t>
            </a:r>
            <a:r>
              <a:rPr lang="ru-RU" b="1" u="sng" dirty="0">
                <a:latin typeface="Inter Medium" panose="02000503000000020004" pitchFamily="2" charset="0"/>
                <a:ea typeface="Inter Medium" panose="02000503000000020004" pitchFamily="2" charset="0"/>
              </a:rPr>
              <a:t>открытые</a:t>
            </a:r>
            <a:r>
              <a:rPr lang="ru-RU" dirty="0">
                <a:latin typeface="Inter Medium" panose="02000503000000020004" pitchFamily="2" charset="0"/>
                <a:ea typeface="Inter Medium" panose="02000503000000020004" pitchFamily="2" charset="0"/>
              </a:rPr>
              <a:t> разработки</a:t>
            </a:r>
          </a:p>
          <a:p>
            <a:pPr algn="ctr">
              <a:lnSpc>
                <a:spcPct val="200000"/>
              </a:lnSpc>
            </a:pPr>
            <a:r>
              <a:rPr lang="ru-RU" sz="1800" dirty="0">
                <a:latin typeface="Inter Medium" panose="02000503000000020004" pitchFamily="2" charset="0"/>
                <a:ea typeface="Inter Medium" panose="02000503000000020004" pitchFamily="2" charset="0"/>
              </a:rPr>
              <a:t>5. И</a:t>
            </a:r>
            <a:r>
              <a:rPr lang="ru-RU" dirty="0">
                <a:latin typeface="Inter Medium" panose="02000503000000020004" pitchFamily="2" charset="0"/>
                <a:ea typeface="Inter Medium" panose="02000503000000020004" pitchFamily="2" charset="0"/>
              </a:rPr>
              <a:t>нновационный Характер – </a:t>
            </a:r>
            <a:r>
              <a:rPr lang="ru-RU" b="1" u="sng" dirty="0">
                <a:latin typeface="Inter Medium" panose="02000503000000020004" pitchFamily="2" charset="0"/>
                <a:ea typeface="Inter Medium" panose="02000503000000020004" pitchFamily="2" charset="0"/>
              </a:rPr>
              <a:t>адаптируемся</a:t>
            </a:r>
            <a:r>
              <a:rPr lang="ru-RU" dirty="0">
                <a:latin typeface="Inter Medium" panose="02000503000000020004" pitchFamily="2" charset="0"/>
                <a:ea typeface="Inter Medium" panose="02000503000000020004" pitchFamily="2" charset="0"/>
              </a:rPr>
              <a:t> под пользователя</a:t>
            </a:r>
            <a:endParaRPr lang="ru-RU" sz="1800" dirty="0"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117</Words>
  <Application>Microsoft Office PowerPoint</Application>
  <PresentationFormat>Широкоэкранный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Inter Medium</vt:lpstr>
      <vt:lpstr>JetBrains Mono</vt:lpstr>
      <vt:lpstr>Roboto Mono Light for Powerline</vt:lpstr>
      <vt:lpstr>Roboto Mono Medium for Powerlin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Azizov</dc:creator>
  <cp:lastModifiedBy>262</cp:lastModifiedBy>
  <cp:revision>4</cp:revision>
  <dcterms:created xsi:type="dcterms:W3CDTF">2023-08-26T19:54:48Z</dcterms:created>
  <dcterms:modified xsi:type="dcterms:W3CDTF">2023-08-26T22:55:10Z</dcterms:modified>
</cp:coreProperties>
</file>