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Poppins"/>
      <p:regular r:id="rId40"/>
      <p:bold r:id="rId41"/>
      <p:italic r:id="rId42"/>
      <p:boldItalic r:id="rId43"/>
    </p:embeddedFont>
    <p:embeddedFont>
      <p:font typeface="Lato"/>
      <p:regular r:id="rId44"/>
      <p:bold r:id="rId45"/>
      <p:italic r:id="rId46"/>
      <p:boldItalic r:id="rId47"/>
    </p:embeddedFont>
    <p:embeddedFont>
      <p:font typeface="Bebas Neue"/>
      <p:regular r:id="rId48"/>
    </p:embeddedFont>
    <p:embeddedFont>
      <p:font typeface="Antonio ExtraLight"/>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oppins-regular.fntdata"/><Relationship Id="rId42" Type="http://schemas.openxmlformats.org/officeDocument/2006/relationships/font" Target="fonts/Poppins-italic.fntdata"/><Relationship Id="rId41" Type="http://schemas.openxmlformats.org/officeDocument/2006/relationships/font" Target="fonts/Poppins-bold.fntdata"/><Relationship Id="rId44" Type="http://schemas.openxmlformats.org/officeDocument/2006/relationships/font" Target="fonts/Lato-regular.fntdata"/><Relationship Id="rId43" Type="http://schemas.openxmlformats.org/officeDocument/2006/relationships/font" Target="fonts/Poppins-boldItalic.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BebasNeue-regular.fntdata"/><Relationship Id="rId47" Type="http://schemas.openxmlformats.org/officeDocument/2006/relationships/font" Target="fonts/Lato-boldItalic.fntdata"/><Relationship Id="rId49" Type="http://schemas.openxmlformats.org/officeDocument/2006/relationships/font" Target="fonts/AntonioExtraLight-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schemas.openxmlformats.org/officeDocument/2006/relationships/font" Target="fonts/AntonioExtraLight-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37c3b815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37c3b815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f1e65e525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f1e65e525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b9d0c1edbb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b9d0c1edbb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f1e65e525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f1e65e525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b9d0c1edbb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b9d0c1edbb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f1e65e525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f1e65e525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f1e65e525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f1e65e525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b9d0c1edbb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b9d0c1edbb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f1e65e525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1f1e65e525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36189db7a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36189db7a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f1e65e525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1f1e65e525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2007c98b0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2007c98b0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136189db7a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136189db7a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1f1e65e5253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1f1e65e5253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f1e65e5253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1f1e65e5253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1f1e65e525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1f1e65e525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136189db7a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136189db7a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f1e65e525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1f1e65e525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136189db7a8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136189db7a8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1f1e65e5253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1f1e65e525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136189db7a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136189db7a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1f1e65e5253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1f1e65e5253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b9d0c1edb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b9d0c1edb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136189db7a8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136189db7a8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1f1e65e525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1f1e65e525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136189db7a8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136189db7a8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1f1e65e5253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1f1e65e5253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1f1e65e5253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1f1e65e5253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1f1e65e5253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1f1e65e5253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2007c98b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2007c98b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e207fd22f2_0_25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e207fd22f2_0_25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36189db7a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36189db7a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36189db7a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36189db7a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b9d0c1edbb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b9d0c1edbb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b9d0c1edbb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b9d0c1edbb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2.png"/><Relationship Id="rId6"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jpg"/><Relationship Id="rId3"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bit.ly/2TtBDfr" TargetMode="External"/><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hyperlink" Target="http://bit.ly/2Tynxth" TargetMode="External"/><Relationship Id="rId8" Type="http://schemas.openxmlformats.org/officeDocument/2006/relationships/hyperlink" Target="http://bit.ly/2TyoMs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038375" y="-575875"/>
            <a:ext cx="2933700" cy="2933700"/>
          </a:xfrm>
          <a:prstGeom prst="rect">
            <a:avLst/>
          </a:prstGeom>
          <a:noFill/>
          <a:ln>
            <a:noFill/>
          </a:ln>
        </p:spPr>
      </p:pic>
      <p:pic>
        <p:nvPicPr>
          <p:cNvPr id="10" name="Google Shape;10;p2"/>
          <p:cNvPicPr preferRelativeResize="0"/>
          <p:nvPr/>
        </p:nvPicPr>
        <p:blipFill>
          <a:blip r:embed="rId3">
            <a:alphaModFix/>
          </a:blip>
          <a:stretch>
            <a:fillRect/>
          </a:stretch>
        </p:blipFill>
        <p:spPr>
          <a:xfrm>
            <a:off x="160350" y="4304075"/>
            <a:ext cx="1450075" cy="1450075"/>
          </a:xfrm>
          <a:prstGeom prst="rect">
            <a:avLst/>
          </a:prstGeom>
          <a:noFill/>
          <a:ln>
            <a:noFill/>
          </a:ln>
        </p:spPr>
      </p:pic>
      <p:pic>
        <p:nvPicPr>
          <p:cNvPr id="11" name="Google Shape;11;p2"/>
          <p:cNvPicPr preferRelativeResize="0"/>
          <p:nvPr/>
        </p:nvPicPr>
        <p:blipFill>
          <a:blip r:embed="rId4">
            <a:alphaModFix/>
          </a:blip>
          <a:stretch>
            <a:fillRect/>
          </a:stretch>
        </p:blipFill>
        <p:spPr>
          <a:xfrm>
            <a:off x="374825" y="4119025"/>
            <a:ext cx="161925" cy="161925"/>
          </a:xfrm>
          <a:prstGeom prst="rect">
            <a:avLst/>
          </a:prstGeom>
          <a:noFill/>
          <a:ln>
            <a:noFill/>
          </a:ln>
        </p:spPr>
      </p:pic>
      <p:pic>
        <p:nvPicPr>
          <p:cNvPr id="12" name="Google Shape;12;p2"/>
          <p:cNvPicPr preferRelativeResize="0"/>
          <p:nvPr/>
        </p:nvPicPr>
        <p:blipFill>
          <a:blip r:embed="rId4">
            <a:alphaModFix/>
          </a:blip>
          <a:stretch>
            <a:fillRect/>
          </a:stretch>
        </p:blipFill>
        <p:spPr>
          <a:xfrm>
            <a:off x="1109225" y="320775"/>
            <a:ext cx="161925" cy="161925"/>
          </a:xfrm>
          <a:prstGeom prst="rect">
            <a:avLst/>
          </a:prstGeom>
          <a:noFill/>
          <a:ln>
            <a:noFill/>
          </a:ln>
        </p:spPr>
      </p:pic>
      <p:sp>
        <p:nvSpPr>
          <p:cNvPr id="13" name="Google Shape;13;p2"/>
          <p:cNvSpPr txBox="1"/>
          <p:nvPr>
            <p:ph type="ctrTitle"/>
          </p:nvPr>
        </p:nvSpPr>
        <p:spPr>
          <a:xfrm>
            <a:off x="713225" y="539500"/>
            <a:ext cx="4915800" cy="2064600"/>
          </a:xfrm>
          <a:prstGeom prst="rect">
            <a:avLst/>
          </a:prstGeom>
        </p:spPr>
        <p:txBody>
          <a:bodyPr anchorCtr="0" anchor="ctr" bIns="91425" lIns="91425" spcFirstLastPara="1" rIns="91425" wrap="square" tIns="91425">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4" name="Google Shape;14;p2"/>
          <p:cNvSpPr txBox="1"/>
          <p:nvPr>
            <p:ph idx="1" type="subTitle"/>
          </p:nvPr>
        </p:nvSpPr>
        <p:spPr>
          <a:xfrm>
            <a:off x="713225" y="2671900"/>
            <a:ext cx="3009600" cy="5511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extLst>
    <p:ext uri="{DCECCB84-F9BA-43D5-87BE-67443E8EF086}">
      <p15:sldGuideLst>
        <p15:guide id="1" orient="horz" pos="1620">
          <p15:clr>
            <a:srgbClr val="FA7B17"/>
          </p15:clr>
        </p15:guide>
        <p15:guide id="2" pos="2880">
          <p15:clr>
            <a:srgbClr val="FA7B17"/>
          </p15:clr>
        </p15:guide>
        <p15:guide id="3" pos="449">
          <p15:clr>
            <a:srgbClr val="FA7B17"/>
          </p15:clr>
        </p15:guide>
        <p15:guide id="4" pos="5311">
          <p15:clr>
            <a:srgbClr val="FA7B17"/>
          </p15:clr>
        </p15:guide>
        <p15:guide id="5" orient="horz" pos="340">
          <p15:clr>
            <a:srgbClr val="FA7B17"/>
          </p15:clr>
        </p15:guide>
        <p15:guide id="6" orient="horz" pos="2897">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6" name="Shape 106"/>
        <p:cNvGrpSpPr/>
        <p:nvPr/>
      </p:nvGrpSpPr>
      <p:grpSpPr>
        <a:xfrm>
          <a:off x="0" y="0"/>
          <a:ext cx="0" cy="0"/>
          <a:chOff x="0" y="0"/>
          <a:chExt cx="0" cy="0"/>
        </a:xfrm>
      </p:grpSpPr>
      <p:pic>
        <p:nvPicPr>
          <p:cNvPr id="107" name="Google Shape;107;p11"/>
          <p:cNvPicPr preferRelativeResize="0"/>
          <p:nvPr/>
        </p:nvPicPr>
        <p:blipFill>
          <a:blip r:embed="rId2">
            <a:alphaModFix/>
          </a:blip>
          <a:stretch>
            <a:fillRect/>
          </a:stretch>
        </p:blipFill>
        <p:spPr>
          <a:xfrm flipH="1">
            <a:off x="-468187" y="1221550"/>
            <a:ext cx="1181400" cy="1181400"/>
          </a:xfrm>
          <a:prstGeom prst="rect">
            <a:avLst/>
          </a:prstGeom>
          <a:noFill/>
          <a:ln>
            <a:noFill/>
          </a:ln>
        </p:spPr>
      </p:pic>
      <p:pic>
        <p:nvPicPr>
          <p:cNvPr id="108" name="Google Shape;108;p11"/>
          <p:cNvPicPr preferRelativeResize="0"/>
          <p:nvPr/>
        </p:nvPicPr>
        <p:blipFill>
          <a:blip r:embed="rId3">
            <a:alphaModFix/>
          </a:blip>
          <a:stretch>
            <a:fillRect/>
          </a:stretch>
        </p:blipFill>
        <p:spPr>
          <a:xfrm>
            <a:off x="303275" y="818250"/>
            <a:ext cx="161925" cy="161925"/>
          </a:xfrm>
          <a:prstGeom prst="rect">
            <a:avLst/>
          </a:prstGeom>
          <a:noFill/>
          <a:ln>
            <a:noFill/>
          </a:ln>
        </p:spPr>
      </p:pic>
      <p:pic>
        <p:nvPicPr>
          <p:cNvPr id="109" name="Google Shape;109;p11"/>
          <p:cNvPicPr preferRelativeResize="0"/>
          <p:nvPr/>
        </p:nvPicPr>
        <p:blipFill>
          <a:blip r:embed="rId3">
            <a:alphaModFix/>
          </a:blip>
          <a:stretch>
            <a:fillRect/>
          </a:stretch>
        </p:blipFill>
        <p:spPr>
          <a:xfrm>
            <a:off x="1400800" y="1804175"/>
            <a:ext cx="161925" cy="161925"/>
          </a:xfrm>
          <a:prstGeom prst="rect">
            <a:avLst/>
          </a:prstGeom>
          <a:noFill/>
          <a:ln>
            <a:noFill/>
          </a:ln>
        </p:spPr>
      </p:pic>
      <p:pic>
        <p:nvPicPr>
          <p:cNvPr id="110" name="Google Shape;110;p11"/>
          <p:cNvPicPr preferRelativeResize="0"/>
          <p:nvPr/>
        </p:nvPicPr>
        <p:blipFill>
          <a:blip r:embed="rId3">
            <a:alphaModFix/>
          </a:blip>
          <a:stretch>
            <a:fillRect/>
          </a:stretch>
        </p:blipFill>
        <p:spPr>
          <a:xfrm>
            <a:off x="191675" y="3524875"/>
            <a:ext cx="161925" cy="161925"/>
          </a:xfrm>
          <a:prstGeom prst="rect">
            <a:avLst/>
          </a:prstGeom>
          <a:noFill/>
          <a:ln>
            <a:noFill/>
          </a:ln>
        </p:spPr>
      </p:pic>
      <p:pic>
        <p:nvPicPr>
          <p:cNvPr id="111" name="Google Shape;111;p11"/>
          <p:cNvPicPr preferRelativeResize="0"/>
          <p:nvPr/>
        </p:nvPicPr>
        <p:blipFill>
          <a:blip r:embed="rId3">
            <a:alphaModFix/>
          </a:blip>
          <a:stretch>
            <a:fillRect/>
          </a:stretch>
        </p:blipFill>
        <p:spPr>
          <a:xfrm>
            <a:off x="4153925" y="222975"/>
            <a:ext cx="161925" cy="161925"/>
          </a:xfrm>
          <a:prstGeom prst="rect">
            <a:avLst/>
          </a:prstGeom>
          <a:noFill/>
          <a:ln>
            <a:noFill/>
          </a:ln>
        </p:spPr>
      </p:pic>
      <p:pic>
        <p:nvPicPr>
          <p:cNvPr id="112" name="Google Shape;112;p11"/>
          <p:cNvPicPr preferRelativeResize="0"/>
          <p:nvPr/>
        </p:nvPicPr>
        <p:blipFill>
          <a:blip r:embed="rId3">
            <a:alphaModFix/>
          </a:blip>
          <a:stretch>
            <a:fillRect/>
          </a:stretch>
        </p:blipFill>
        <p:spPr>
          <a:xfrm>
            <a:off x="8681775" y="3998775"/>
            <a:ext cx="161925" cy="161925"/>
          </a:xfrm>
          <a:prstGeom prst="rect">
            <a:avLst/>
          </a:prstGeom>
          <a:noFill/>
          <a:ln>
            <a:noFill/>
          </a:ln>
        </p:spPr>
      </p:pic>
      <p:pic>
        <p:nvPicPr>
          <p:cNvPr id="113" name="Google Shape;113;p11"/>
          <p:cNvPicPr preferRelativeResize="0"/>
          <p:nvPr/>
        </p:nvPicPr>
        <p:blipFill>
          <a:blip r:embed="rId3">
            <a:alphaModFix/>
          </a:blip>
          <a:stretch>
            <a:fillRect/>
          </a:stretch>
        </p:blipFill>
        <p:spPr>
          <a:xfrm>
            <a:off x="8549588" y="316000"/>
            <a:ext cx="161925" cy="161925"/>
          </a:xfrm>
          <a:prstGeom prst="rect">
            <a:avLst/>
          </a:prstGeom>
          <a:noFill/>
          <a:ln>
            <a:noFill/>
          </a:ln>
        </p:spPr>
      </p:pic>
      <p:pic>
        <p:nvPicPr>
          <p:cNvPr id="114" name="Google Shape;114;p11"/>
          <p:cNvPicPr preferRelativeResize="0"/>
          <p:nvPr/>
        </p:nvPicPr>
        <p:blipFill>
          <a:blip r:embed="rId3">
            <a:alphaModFix/>
          </a:blip>
          <a:stretch>
            <a:fillRect/>
          </a:stretch>
        </p:blipFill>
        <p:spPr>
          <a:xfrm>
            <a:off x="7295925" y="1966100"/>
            <a:ext cx="161925" cy="161925"/>
          </a:xfrm>
          <a:prstGeom prst="rect">
            <a:avLst/>
          </a:prstGeom>
          <a:noFill/>
          <a:ln>
            <a:noFill/>
          </a:ln>
        </p:spPr>
      </p:pic>
      <p:sp>
        <p:nvSpPr>
          <p:cNvPr id="115" name="Google Shape;115;p11"/>
          <p:cNvSpPr txBox="1"/>
          <p:nvPr>
            <p:ph hasCustomPrompt="1" type="title"/>
          </p:nvPr>
        </p:nvSpPr>
        <p:spPr>
          <a:xfrm>
            <a:off x="1988262" y="569775"/>
            <a:ext cx="5167500" cy="1174800"/>
          </a:xfrm>
          <a:prstGeom prst="rect">
            <a:avLst/>
          </a:prstGeom>
        </p:spPr>
        <p:txBody>
          <a:bodyPr anchorCtr="0" anchor="ctr" bIns="91425" lIns="91425" spcFirstLastPara="1" rIns="91425" wrap="square" tIns="91425">
            <a:noAutofit/>
          </a:bodyPr>
          <a:lstStyle>
            <a:lvl1pPr lvl="0" algn="ctr">
              <a:spcBef>
                <a:spcPts val="0"/>
              </a:spcBef>
              <a:spcAft>
                <a:spcPts val="0"/>
              </a:spcAft>
              <a:buSzPts val="10000"/>
              <a:buNone/>
              <a:defRPr sz="9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6" name="Google Shape;116;p11"/>
          <p:cNvSpPr txBox="1"/>
          <p:nvPr>
            <p:ph idx="1" type="subTitle"/>
          </p:nvPr>
        </p:nvSpPr>
        <p:spPr>
          <a:xfrm>
            <a:off x="2492993" y="1834350"/>
            <a:ext cx="4158000" cy="407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17" name="Shape 11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2">
    <p:spTree>
      <p:nvGrpSpPr>
        <p:cNvPr id="118" name="Shape 118"/>
        <p:cNvGrpSpPr/>
        <p:nvPr/>
      </p:nvGrpSpPr>
      <p:grpSpPr>
        <a:xfrm>
          <a:off x="0" y="0"/>
          <a:ext cx="0" cy="0"/>
          <a:chOff x="0" y="0"/>
          <a:chExt cx="0" cy="0"/>
        </a:xfrm>
      </p:grpSpPr>
      <p:sp>
        <p:nvSpPr>
          <p:cNvPr id="119" name="Google Shape;119;p13"/>
          <p:cNvSpPr txBox="1"/>
          <p:nvPr>
            <p:ph type="title"/>
          </p:nvPr>
        </p:nvSpPr>
        <p:spPr>
          <a:xfrm>
            <a:off x="1839352" y="1881650"/>
            <a:ext cx="2514300" cy="2826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0" name="Google Shape;120;p13"/>
          <p:cNvSpPr txBox="1"/>
          <p:nvPr>
            <p:ph idx="1" type="subTitle"/>
          </p:nvPr>
        </p:nvSpPr>
        <p:spPr>
          <a:xfrm>
            <a:off x="1838300" y="2295500"/>
            <a:ext cx="2513100" cy="341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 name="Google Shape;121;p13"/>
          <p:cNvSpPr txBox="1"/>
          <p:nvPr>
            <p:ph hasCustomPrompt="1" idx="2" type="title"/>
          </p:nvPr>
        </p:nvSpPr>
        <p:spPr>
          <a:xfrm>
            <a:off x="858266" y="2108850"/>
            <a:ext cx="743100" cy="34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3"/>
          <p:cNvSpPr txBox="1"/>
          <p:nvPr>
            <p:ph idx="3" type="title"/>
          </p:nvPr>
        </p:nvSpPr>
        <p:spPr>
          <a:xfrm>
            <a:off x="1839175" y="3212725"/>
            <a:ext cx="2514300" cy="2826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3" name="Google Shape;123;p13"/>
          <p:cNvSpPr txBox="1"/>
          <p:nvPr>
            <p:ph idx="4" type="subTitle"/>
          </p:nvPr>
        </p:nvSpPr>
        <p:spPr>
          <a:xfrm>
            <a:off x="1839432" y="3626575"/>
            <a:ext cx="2513100" cy="341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 name="Google Shape;124;p13"/>
          <p:cNvSpPr txBox="1"/>
          <p:nvPr>
            <p:ph hasCustomPrompt="1" idx="5" type="title"/>
          </p:nvPr>
        </p:nvSpPr>
        <p:spPr>
          <a:xfrm>
            <a:off x="858266" y="3438050"/>
            <a:ext cx="743100" cy="34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p:nvPr>
            <p:ph idx="6" type="title"/>
          </p:nvPr>
        </p:nvSpPr>
        <p:spPr>
          <a:xfrm>
            <a:off x="5862012" y="1881650"/>
            <a:ext cx="2514300" cy="2826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6" name="Google Shape;126;p13"/>
          <p:cNvSpPr txBox="1"/>
          <p:nvPr>
            <p:ph idx="7" type="subTitle"/>
          </p:nvPr>
        </p:nvSpPr>
        <p:spPr>
          <a:xfrm>
            <a:off x="5860450" y="2295500"/>
            <a:ext cx="2514300" cy="341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7" name="Google Shape;127;p13"/>
          <p:cNvSpPr txBox="1"/>
          <p:nvPr>
            <p:ph hasCustomPrompt="1" idx="8" type="title"/>
          </p:nvPr>
        </p:nvSpPr>
        <p:spPr>
          <a:xfrm>
            <a:off x="4879291" y="2108850"/>
            <a:ext cx="743100" cy="34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3"/>
          <p:cNvSpPr txBox="1"/>
          <p:nvPr>
            <p:ph idx="9" type="subTitle"/>
          </p:nvPr>
        </p:nvSpPr>
        <p:spPr>
          <a:xfrm>
            <a:off x="5860450" y="3626575"/>
            <a:ext cx="2514300" cy="341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 name="Google Shape;129;p13"/>
          <p:cNvSpPr txBox="1"/>
          <p:nvPr>
            <p:ph hasCustomPrompt="1" idx="13" type="title"/>
          </p:nvPr>
        </p:nvSpPr>
        <p:spPr>
          <a:xfrm>
            <a:off x="4879291" y="3438050"/>
            <a:ext cx="743100" cy="34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3"/>
          <p:cNvSpPr txBox="1"/>
          <p:nvPr>
            <p:ph idx="14" type="title"/>
          </p:nvPr>
        </p:nvSpPr>
        <p:spPr>
          <a:xfrm>
            <a:off x="5862000" y="3212725"/>
            <a:ext cx="2514300" cy="2826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1" name="Google Shape;131;p13"/>
          <p:cNvSpPr txBox="1"/>
          <p:nvPr>
            <p:ph idx="15" type="title"/>
          </p:nvPr>
        </p:nvSpPr>
        <p:spPr>
          <a:xfrm>
            <a:off x="1015800" y="749825"/>
            <a:ext cx="7417200" cy="57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32" name="Google Shape;132;p13"/>
          <p:cNvPicPr preferRelativeResize="0"/>
          <p:nvPr/>
        </p:nvPicPr>
        <p:blipFill>
          <a:blip r:embed="rId2">
            <a:alphaModFix/>
          </a:blip>
          <a:stretch>
            <a:fillRect/>
          </a:stretch>
        </p:blipFill>
        <p:spPr>
          <a:xfrm>
            <a:off x="7407400" y="4098925"/>
            <a:ext cx="2295525" cy="2295525"/>
          </a:xfrm>
          <a:prstGeom prst="rect">
            <a:avLst/>
          </a:prstGeom>
          <a:noFill/>
          <a:ln>
            <a:noFill/>
          </a:ln>
        </p:spPr>
      </p:pic>
      <p:pic>
        <p:nvPicPr>
          <p:cNvPr id="133" name="Google Shape;133;p13"/>
          <p:cNvPicPr preferRelativeResize="0"/>
          <p:nvPr/>
        </p:nvPicPr>
        <p:blipFill>
          <a:blip r:embed="rId3">
            <a:alphaModFix/>
          </a:blip>
          <a:stretch>
            <a:fillRect/>
          </a:stretch>
        </p:blipFill>
        <p:spPr>
          <a:xfrm>
            <a:off x="7840075" y="-51200"/>
            <a:ext cx="1181400" cy="1181400"/>
          </a:xfrm>
          <a:prstGeom prst="rect">
            <a:avLst/>
          </a:prstGeom>
          <a:noFill/>
          <a:ln>
            <a:noFill/>
          </a:ln>
        </p:spPr>
      </p:pic>
      <p:pic>
        <p:nvPicPr>
          <p:cNvPr id="134" name="Google Shape;134;p13"/>
          <p:cNvPicPr preferRelativeResize="0"/>
          <p:nvPr/>
        </p:nvPicPr>
        <p:blipFill>
          <a:blip r:embed="rId4">
            <a:alphaModFix/>
          </a:blip>
          <a:stretch>
            <a:fillRect/>
          </a:stretch>
        </p:blipFill>
        <p:spPr>
          <a:xfrm>
            <a:off x="2593575" y="4098925"/>
            <a:ext cx="2933700" cy="2933700"/>
          </a:xfrm>
          <a:prstGeom prst="rect">
            <a:avLst/>
          </a:prstGeom>
          <a:noFill/>
          <a:ln>
            <a:noFill/>
          </a:ln>
        </p:spPr>
      </p:pic>
      <p:pic>
        <p:nvPicPr>
          <p:cNvPr id="135" name="Google Shape;135;p13"/>
          <p:cNvPicPr preferRelativeResize="0"/>
          <p:nvPr/>
        </p:nvPicPr>
        <p:blipFill>
          <a:blip r:embed="rId3">
            <a:alphaModFix/>
          </a:blip>
          <a:stretch>
            <a:fillRect/>
          </a:stretch>
        </p:blipFill>
        <p:spPr>
          <a:xfrm>
            <a:off x="-850400" y="841700"/>
            <a:ext cx="1181400" cy="1181400"/>
          </a:xfrm>
          <a:prstGeom prst="rect">
            <a:avLst/>
          </a:prstGeom>
          <a:noFill/>
          <a:ln>
            <a:noFill/>
          </a:ln>
        </p:spPr>
      </p:pic>
      <p:pic>
        <p:nvPicPr>
          <p:cNvPr id="136" name="Google Shape;136;p13"/>
          <p:cNvPicPr preferRelativeResize="0"/>
          <p:nvPr/>
        </p:nvPicPr>
        <p:blipFill>
          <a:blip r:embed="rId5">
            <a:alphaModFix/>
          </a:blip>
          <a:stretch>
            <a:fillRect/>
          </a:stretch>
        </p:blipFill>
        <p:spPr>
          <a:xfrm>
            <a:off x="5434150" y="-2404325"/>
            <a:ext cx="3709850" cy="3709850"/>
          </a:xfrm>
          <a:prstGeom prst="rect">
            <a:avLst/>
          </a:prstGeom>
          <a:noFill/>
          <a:ln>
            <a:noFill/>
          </a:ln>
        </p:spPr>
      </p:pic>
      <p:pic>
        <p:nvPicPr>
          <p:cNvPr id="137" name="Google Shape;137;p13"/>
          <p:cNvPicPr preferRelativeResize="0"/>
          <p:nvPr/>
        </p:nvPicPr>
        <p:blipFill>
          <a:blip r:embed="rId6">
            <a:alphaModFix/>
          </a:blip>
          <a:stretch>
            <a:fillRect/>
          </a:stretch>
        </p:blipFill>
        <p:spPr>
          <a:xfrm>
            <a:off x="6665125" y="671250"/>
            <a:ext cx="161925" cy="161925"/>
          </a:xfrm>
          <a:prstGeom prst="rect">
            <a:avLst/>
          </a:prstGeom>
          <a:noFill/>
          <a:ln>
            <a:noFill/>
          </a:ln>
        </p:spPr>
      </p:pic>
      <p:pic>
        <p:nvPicPr>
          <p:cNvPr id="138" name="Google Shape;138;p13"/>
          <p:cNvPicPr preferRelativeResize="0"/>
          <p:nvPr/>
        </p:nvPicPr>
        <p:blipFill>
          <a:blip r:embed="rId6">
            <a:alphaModFix/>
          </a:blip>
          <a:stretch>
            <a:fillRect/>
          </a:stretch>
        </p:blipFill>
        <p:spPr>
          <a:xfrm>
            <a:off x="424075" y="1305525"/>
            <a:ext cx="161925" cy="161925"/>
          </a:xfrm>
          <a:prstGeom prst="rect">
            <a:avLst/>
          </a:prstGeom>
          <a:noFill/>
          <a:ln>
            <a:noFill/>
          </a:ln>
        </p:spPr>
      </p:pic>
      <p:pic>
        <p:nvPicPr>
          <p:cNvPr id="139" name="Google Shape;139;p13"/>
          <p:cNvPicPr preferRelativeResize="0"/>
          <p:nvPr/>
        </p:nvPicPr>
        <p:blipFill>
          <a:blip r:embed="rId6">
            <a:alphaModFix/>
          </a:blip>
          <a:stretch>
            <a:fillRect/>
          </a:stretch>
        </p:blipFill>
        <p:spPr>
          <a:xfrm>
            <a:off x="4191725" y="1305525"/>
            <a:ext cx="161925" cy="161925"/>
          </a:xfrm>
          <a:prstGeom prst="rect">
            <a:avLst/>
          </a:prstGeom>
          <a:noFill/>
          <a:ln>
            <a:noFill/>
          </a:ln>
        </p:spPr>
      </p:pic>
      <p:pic>
        <p:nvPicPr>
          <p:cNvPr id="140" name="Google Shape;140;p13"/>
          <p:cNvPicPr preferRelativeResize="0"/>
          <p:nvPr/>
        </p:nvPicPr>
        <p:blipFill>
          <a:blip r:embed="rId6">
            <a:alphaModFix/>
          </a:blip>
          <a:stretch>
            <a:fillRect/>
          </a:stretch>
        </p:blipFill>
        <p:spPr>
          <a:xfrm>
            <a:off x="331000" y="4244675"/>
            <a:ext cx="161925" cy="161925"/>
          </a:xfrm>
          <a:prstGeom prst="rect">
            <a:avLst/>
          </a:prstGeom>
          <a:noFill/>
          <a:ln>
            <a:noFill/>
          </a:ln>
        </p:spPr>
      </p:pic>
      <p:pic>
        <p:nvPicPr>
          <p:cNvPr id="141" name="Google Shape;141;p13"/>
          <p:cNvPicPr preferRelativeResize="0"/>
          <p:nvPr/>
        </p:nvPicPr>
        <p:blipFill>
          <a:blip r:embed="rId6">
            <a:alphaModFix/>
          </a:blip>
          <a:stretch>
            <a:fillRect/>
          </a:stretch>
        </p:blipFill>
        <p:spPr>
          <a:xfrm>
            <a:off x="8544650" y="1719725"/>
            <a:ext cx="161925" cy="161925"/>
          </a:xfrm>
          <a:prstGeom prst="rect">
            <a:avLst/>
          </a:prstGeom>
          <a:noFill/>
          <a:ln>
            <a:noFill/>
          </a:ln>
        </p:spPr>
      </p:pic>
      <p:pic>
        <p:nvPicPr>
          <p:cNvPr id="142" name="Google Shape;142;p13"/>
          <p:cNvPicPr preferRelativeResize="0"/>
          <p:nvPr/>
        </p:nvPicPr>
        <p:blipFill>
          <a:blip r:embed="rId6">
            <a:alphaModFix/>
          </a:blip>
          <a:stretch>
            <a:fillRect/>
          </a:stretch>
        </p:blipFill>
        <p:spPr>
          <a:xfrm>
            <a:off x="6424000" y="4518463"/>
            <a:ext cx="161925" cy="1619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143" name="Shape 143"/>
        <p:cNvGrpSpPr/>
        <p:nvPr/>
      </p:nvGrpSpPr>
      <p:grpSpPr>
        <a:xfrm>
          <a:off x="0" y="0"/>
          <a:ext cx="0" cy="0"/>
          <a:chOff x="0" y="0"/>
          <a:chExt cx="0" cy="0"/>
        </a:xfrm>
      </p:grpSpPr>
      <p:sp>
        <p:nvSpPr>
          <p:cNvPr id="144" name="Google Shape;144;p14"/>
          <p:cNvSpPr/>
          <p:nvPr/>
        </p:nvSpPr>
        <p:spPr>
          <a:xfrm>
            <a:off x="8088300" y="1834350"/>
            <a:ext cx="1181400" cy="1181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14"/>
          <p:cNvPicPr preferRelativeResize="0"/>
          <p:nvPr/>
        </p:nvPicPr>
        <p:blipFill>
          <a:blip r:embed="rId2">
            <a:alphaModFix/>
          </a:blip>
          <a:stretch>
            <a:fillRect/>
          </a:stretch>
        </p:blipFill>
        <p:spPr>
          <a:xfrm flipH="1">
            <a:off x="4680588" y="-429825"/>
            <a:ext cx="1181400" cy="1181400"/>
          </a:xfrm>
          <a:prstGeom prst="rect">
            <a:avLst/>
          </a:prstGeom>
          <a:noFill/>
          <a:ln>
            <a:noFill/>
          </a:ln>
        </p:spPr>
      </p:pic>
      <p:pic>
        <p:nvPicPr>
          <p:cNvPr id="146" name="Google Shape;146;p14"/>
          <p:cNvPicPr preferRelativeResize="0"/>
          <p:nvPr/>
        </p:nvPicPr>
        <p:blipFill>
          <a:blip r:embed="rId2">
            <a:alphaModFix/>
          </a:blip>
          <a:stretch>
            <a:fillRect/>
          </a:stretch>
        </p:blipFill>
        <p:spPr>
          <a:xfrm flipH="1">
            <a:off x="7962588" y="-286675"/>
            <a:ext cx="1181400" cy="1181400"/>
          </a:xfrm>
          <a:prstGeom prst="rect">
            <a:avLst/>
          </a:prstGeom>
          <a:noFill/>
          <a:ln>
            <a:noFill/>
          </a:ln>
        </p:spPr>
      </p:pic>
      <p:pic>
        <p:nvPicPr>
          <p:cNvPr id="147" name="Google Shape;147;p14"/>
          <p:cNvPicPr preferRelativeResize="0"/>
          <p:nvPr/>
        </p:nvPicPr>
        <p:blipFill>
          <a:blip r:embed="rId3">
            <a:alphaModFix/>
          </a:blip>
          <a:stretch>
            <a:fillRect/>
          </a:stretch>
        </p:blipFill>
        <p:spPr>
          <a:xfrm flipH="1">
            <a:off x="6020450" y="3637325"/>
            <a:ext cx="2295525" cy="2295525"/>
          </a:xfrm>
          <a:prstGeom prst="rect">
            <a:avLst/>
          </a:prstGeom>
          <a:noFill/>
          <a:ln>
            <a:noFill/>
          </a:ln>
        </p:spPr>
      </p:pic>
      <p:pic>
        <p:nvPicPr>
          <p:cNvPr id="148" name="Google Shape;148;p14"/>
          <p:cNvPicPr preferRelativeResize="0"/>
          <p:nvPr/>
        </p:nvPicPr>
        <p:blipFill>
          <a:blip r:embed="rId4">
            <a:alphaModFix/>
          </a:blip>
          <a:stretch>
            <a:fillRect/>
          </a:stretch>
        </p:blipFill>
        <p:spPr>
          <a:xfrm>
            <a:off x="1693138" y="926175"/>
            <a:ext cx="161925" cy="161925"/>
          </a:xfrm>
          <a:prstGeom prst="rect">
            <a:avLst/>
          </a:prstGeom>
          <a:noFill/>
          <a:ln>
            <a:noFill/>
          </a:ln>
        </p:spPr>
      </p:pic>
      <p:pic>
        <p:nvPicPr>
          <p:cNvPr id="149" name="Google Shape;149;p14"/>
          <p:cNvPicPr preferRelativeResize="0"/>
          <p:nvPr/>
        </p:nvPicPr>
        <p:blipFill>
          <a:blip r:embed="rId4">
            <a:alphaModFix/>
          </a:blip>
          <a:stretch>
            <a:fillRect/>
          </a:stretch>
        </p:blipFill>
        <p:spPr>
          <a:xfrm>
            <a:off x="7087238" y="458538"/>
            <a:ext cx="161925" cy="161925"/>
          </a:xfrm>
          <a:prstGeom prst="rect">
            <a:avLst/>
          </a:prstGeom>
          <a:noFill/>
          <a:ln>
            <a:noFill/>
          </a:ln>
        </p:spPr>
      </p:pic>
      <p:pic>
        <p:nvPicPr>
          <p:cNvPr id="150" name="Google Shape;150;p14"/>
          <p:cNvPicPr preferRelativeResize="0"/>
          <p:nvPr/>
        </p:nvPicPr>
        <p:blipFill>
          <a:blip r:embed="rId4">
            <a:alphaModFix/>
          </a:blip>
          <a:stretch>
            <a:fillRect/>
          </a:stretch>
        </p:blipFill>
        <p:spPr>
          <a:xfrm>
            <a:off x="7478400" y="1582650"/>
            <a:ext cx="161925" cy="161925"/>
          </a:xfrm>
          <a:prstGeom prst="rect">
            <a:avLst/>
          </a:prstGeom>
          <a:noFill/>
          <a:ln>
            <a:noFill/>
          </a:ln>
        </p:spPr>
      </p:pic>
      <p:pic>
        <p:nvPicPr>
          <p:cNvPr id="151" name="Google Shape;151;p14"/>
          <p:cNvPicPr preferRelativeResize="0"/>
          <p:nvPr/>
        </p:nvPicPr>
        <p:blipFill>
          <a:blip r:embed="rId4">
            <a:alphaModFix/>
          </a:blip>
          <a:stretch>
            <a:fillRect/>
          </a:stretch>
        </p:blipFill>
        <p:spPr>
          <a:xfrm>
            <a:off x="8548050" y="4090988"/>
            <a:ext cx="161925" cy="161925"/>
          </a:xfrm>
          <a:prstGeom prst="rect">
            <a:avLst/>
          </a:prstGeom>
          <a:noFill/>
          <a:ln>
            <a:noFill/>
          </a:ln>
        </p:spPr>
      </p:pic>
      <p:pic>
        <p:nvPicPr>
          <p:cNvPr id="152" name="Google Shape;152;p14"/>
          <p:cNvPicPr preferRelativeResize="0"/>
          <p:nvPr/>
        </p:nvPicPr>
        <p:blipFill>
          <a:blip r:embed="rId4">
            <a:alphaModFix/>
          </a:blip>
          <a:stretch>
            <a:fillRect/>
          </a:stretch>
        </p:blipFill>
        <p:spPr>
          <a:xfrm>
            <a:off x="6129775" y="2858563"/>
            <a:ext cx="161925" cy="161925"/>
          </a:xfrm>
          <a:prstGeom prst="rect">
            <a:avLst/>
          </a:prstGeom>
          <a:noFill/>
          <a:ln>
            <a:noFill/>
          </a:ln>
        </p:spPr>
      </p:pic>
      <p:sp>
        <p:nvSpPr>
          <p:cNvPr id="153" name="Google Shape;153;p14"/>
          <p:cNvSpPr txBox="1"/>
          <p:nvPr>
            <p:ph hasCustomPrompt="1" type="title"/>
          </p:nvPr>
        </p:nvSpPr>
        <p:spPr>
          <a:xfrm>
            <a:off x="4272763" y="1869575"/>
            <a:ext cx="4158000" cy="792900"/>
          </a:xfrm>
          <a:prstGeom prst="rect">
            <a:avLst/>
          </a:prstGeom>
        </p:spPr>
        <p:txBody>
          <a:bodyPr anchorCtr="0" anchor="ctr" bIns="91425" lIns="91425" spcFirstLastPara="1" rIns="91425" wrap="square" tIns="91425">
            <a:noAutofit/>
          </a:bodyPr>
          <a:lstStyle>
            <a:lvl1pPr lvl="0" rtl="0">
              <a:spcBef>
                <a:spcPts val="0"/>
              </a:spcBef>
              <a:spcAft>
                <a:spcPts val="0"/>
              </a:spcAft>
              <a:buSzPts val="10000"/>
              <a:buNone/>
              <a:defRPr sz="45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54" name="Google Shape;154;p14"/>
          <p:cNvSpPr txBox="1"/>
          <p:nvPr>
            <p:ph idx="1" type="subTitle"/>
          </p:nvPr>
        </p:nvSpPr>
        <p:spPr>
          <a:xfrm>
            <a:off x="4272781" y="2662475"/>
            <a:ext cx="4158000" cy="407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55" name="Google Shape;155;p14"/>
          <p:cNvSpPr txBox="1"/>
          <p:nvPr>
            <p:ph hasCustomPrompt="1" idx="2" type="title"/>
          </p:nvPr>
        </p:nvSpPr>
        <p:spPr>
          <a:xfrm>
            <a:off x="713225" y="539500"/>
            <a:ext cx="4158000" cy="792900"/>
          </a:xfrm>
          <a:prstGeom prst="rect">
            <a:avLst/>
          </a:prstGeom>
        </p:spPr>
        <p:txBody>
          <a:bodyPr anchorCtr="0" anchor="ctr" bIns="91425" lIns="91425" spcFirstLastPara="1" rIns="91425" wrap="square" tIns="91425">
            <a:noAutofit/>
          </a:bodyPr>
          <a:lstStyle>
            <a:lvl1pPr lvl="0" rtl="0">
              <a:spcBef>
                <a:spcPts val="0"/>
              </a:spcBef>
              <a:spcAft>
                <a:spcPts val="0"/>
              </a:spcAft>
              <a:buSzPts val="10000"/>
              <a:buNone/>
              <a:defRPr sz="45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56" name="Google Shape;156;p14"/>
          <p:cNvSpPr txBox="1"/>
          <p:nvPr>
            <p:ph idx="3" type="subTitle"/>
          </p:nvPr>
        </p:nvSpPr>
        <p:spPr>
          <a:xfrm>
            <a:off x="713218" y="1332400"/>
            <a:ext cx="4158000" cy="407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pic>
        <p:nvPicPr>
          <p:cNvPr id="157" name="Google Shape;157;p14"/>
          <p:cNvPicPr preferRelativeResize="0"/>
          <p:nvPr/>
        </p:nvPicPr>
        <p:blipFill>
          <a:blip r:embed="rId4">
            <a:alphaModFix/>
          </a:blip>
          <a:stretch>
            <a:fillRect/>
          </a:stretch>
        </p:blipFill>
        <p:spPr>
          <a:xfrm>
            <a:off x="322063" y="223050"/>
            <a:ext cx="161925" cy="1619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158" name="Shape 158"/>
        <p:cNvGrpSpPr/>
        <p:nvPr/>
      </p:nvGrpSpPr>
      <p:grpSpPr>
        <a:xfrm>
          <a:off x="0" y="0"/>
          <a:ext cx="0" cy="0"/>
          <a:chOff x="0" y="0"/>
          <a:chExt cx="0" cy="0"/>
        </a:xfrm>
      </p:grpSpPr>
      <p:pic>
        <p:nvPicPr>
          <p:cNvPr id="159" name="Google Shape;159;p15"/>
          <p:cNvPicPr preferRelativeResize="0"/>
          <p:nvPr/>
        </p:nvPicPr>
        <p:blipFill>
          <a:blip r:embed="rId2">
            <a:alphaModFix/>
          </a:blip>
          <a:stretch>
            <a:fillRect/>
          </a:stretch>
        </p:blipFill>
        <p:spPr>
          <a:xfrm flipH="1">
            <a:off x="8430775" y="3451650"/>
            <a:ext cx="2295525" cy="2295525"/>
          </a:xfrm>
          <a:prstGeom prst="rect">
            <a:avLst/>
          </a:prstGeom>
          <a:noFill/>
          <a:ln>
            <a:noFill/>
          </a:ln>
        </p:spPr>
      </p:pic>
      <p:pic>
        <p:nvPicPr>
          <p:cNvPr id="160" name="Google Shape;160;p15"/>
          <p:cNvPicPr preferRelativeResize="0"/>
          <p:nvPr/>
        </p:nvPicPr>
        <p:blipFill>
          <a:blip r:embed="rId3">
            <a:alphaModFix/>
          </a:blip>
          <a:stretch>
            <a:fillRect/>
          </a:stretch>
        </p:blipFill>
        <p:spPr>
          <a:xfrm flipH="1">
            <a:off x="-626137" y="2126175"/>
            <a:ext cx="1181400" cy="1181400"/>
          </a:xfrm>
          <a:prstGeom prst="rect">
            <a:avLst/>
          </a:prstGeom>
          <a:noFill/>
          <a:ln>
            <a:noFill/>
          </a:ln>
        </p:spPr>
      </p:pic>
      <p:pic>
        <p:nvPicPr>
          <p:cNvPr id="161" name="Google Shape;161;p15"/>
          <p:cNvPicPr preferRelativeResize="0"/>
          <p:nvPr/>
        </p:nvPicPr>
        <p:blipFill>
          <a:blip r:embed="rId4">
            <a:alphaModFix/>
          </a:blip>
          <a:stretch>
            <a:fillRect/>
          </a:stretch>
        </p:blipFill>
        <p:spPr>
          <a:xfrm>
            <a:off x="6270775" y="-2444600"/>
            <a:ext cx="3709850" cy="3709850"/>
          </a:xfrm>
          <a:prstGeom prst="rect">
            <a:avLst/>
          </a:prstGeom>
          <a:noFill/>
          <a:ln>
            <a:noFill/>
          </a:ln>
        </p:spPr>
      </p:pic>
      <p:pic>
        <p:nvPicPr>
          <p:cNvPr id="162" name="Google Shape;162;p15"/>
          <p:cNvPicPr preferRelativeResize="0"/>
          <p:nvPr/>
        </p:nvPicPr>
        <p:blipFill>
          <a:blip r:embed="rId3">
            <a:alphaModFix/>
          </a:blip>
          <a:stretch>
            <a:fillRect/>
          </a:stretch>
        </p:blipFill>
        <p:spPr>
          <a:xfrm flipH="1">
            <a:off x="2829138" y="4709350"/>
            <a:ext cx="1181400" cy="1181400"/>
          </a:xfrm>
          <a:prstGeom prst="rect">
            <a:avLst/>
          </a:prstGeom>
          <a:noFill/>
          <a:ln>
            <a:noFill/>
          </a:ln>
        </p:spPr>
      </p:pic>
      <p:pic>
        <p:nvPicPr>
          <p:cNvPr id="163" name="Google Shape;163;p15"/>
          <p:cNvPicPr preferRelativeResize="0"/>
          <p:nvPr/>
        </p:nvPicPr>
        <p:blipFill>
          <a:blip r:embed="rId5">
            <a:alphaModFix/>
          </a:blip>
          <a:stretch>
            <a:fillRect/>
          </a:stretch>
        </p:blipFill>
        <p:spPr>
          <a:xfrm>
            <a:off x="393338" y="4296150"/>
            <a:ext cx="161925" cy="161925"/>
          </a:xfrm>
          <a:prstGeom prst="rect">
            <a:avLst/>
          </a:prstGeom>
          <a:noFill/>
          <a:ln>
            <a:noFill/>
          </a:ln>
        </p:spPr>
      </p:pic>
      <p:pic>
        <p:nvPicPr>
          <p:cNvPr id="164" name="Google Shape;164;p15"/>
          <p:cNvPicPr preferRelativeResize="0"/>
          <p:nvPr/>
        </p:nvPicPr>
        <p:blipFill>
          <a:blip r:embed="rId3">
            <a:alphaModFix/>
          </a:blip>
          <a:stretch>
            <a:fillRect/>
          </a:stretch>
        </p:blipFill>
        <p:spPr>
          <a:xfrm flipH="1">
            <a:off x="6442688" y="-459525"/>
            <a:ext cx="1181400" cy="1181400"/>
          </a:xfrm>
          <a:prstGeom prst="rect">
            <a:avLst/>
          </a:prstGeom>
          <a:noFill/>
          <a:ln>
            <a:noFill/>
          </a:ln>
        </p:spPr>
      </p:pic>
      <p:pic>
        <p:nvPicPr>
          <p:cNvPr id="165" name="Google Shape;165;p15"/>
          <p:cNvPicPr preferRelativeResize="0"/>
          <p:nvPr/>
        </p:nvPicPr>
        <p:blipFill>
          <a:blip r:embed="rId5">
            <a:alphaModFix/>
          </a:blip>
          <a:stretch>
            <a:fillRect/>
          </a:stretch>
        </p:blipFill>
        <p:spPr>
          <a:xfrm>
            <a:off x="393338" y="1403525"/>
            <a:ext cx="161925" cy="161925"/>
          </a:xfrm>
          <a:prstGeom prst="rect">
            <a:avLst/>
          </a:prstGeom>
          <a:noFill/>
          <a:ln>
            <a:noFill/>
          </a:ln>
        </p:spPr>
      </p:pic>
      <p:pic>
        <p:nvPicPr>
          <p:cNvPr id="166" name="Google Shape;166;p15"/>
          <p:cNvPicPr preferRelativeResize="0"/>
          <p:nvPr/>
        </p:nvPicPr>
        <p:blipFill>
          <a:blip r:embed="rId5">
            <a:alphaModFix/>
          </a:blip>
          <a:stretch>
            <a:fillRect/>
          </a:stretch>
        </p:blipFill>
        <p:spPr>
          <a:xfrm>
            <a:off x="5439588" y="668725"/>
            <a:ext cx="161925" cy="161925"/>
          </a:xfrm>
          <a:prstGeom prst="rect">
            <a:avLst/>
          </a:prstGeom>
          <a:noFill/>
          <a:ln>
            <a:noFill/>
          </a:ln>
        </p:spPr>
      </p:pic>
      <p:pic>
        <p:nvPicPr>
          <p:cNvPr id="167" name="Google Shape;167;p15"/>
          <p:cNvPicPr preferRelativeResize="0"/>
          <p:nvPr/>
        </p:nvPicPr>
        <p:blipFill>
          <a:blip r:embed="rId5">
            <a:alphaModFix/>
          </a:blip>
          <a:stretch>
            <a:fillRect/>
          </a:stretch>
        </p:blipFill>
        <p:spPr>
          <a:xfrm>
            <a:off x="8527563" y="1565450"/>
            <a:ext cx="161925" cy="161925"/>
          </a:xfrm>
          <a:prstGeom prst="rect">
            <a:avLst/>
          </a:prstGeom>
          <a:noFill/>
          <a:ln>
            <a:noFill/>
          </a:ln>
        </p:spPr>
      </p:pic>
      <p:pic>
        <p:nvPicPr>
          <p:cNvPr id="168" name="Google Shape;168;p15"/>
          <p:cNvPicPr preferRelativeResize="0"/>
          <p:nvPr/>
        </p:nvPicPr>
        <p:blipFill>
          <a:blip r:embed="rId5">
            <a:alphaModFix/>
          </a:blip>
          <a:stretch>
            <a:fillRect/>
          </a:stretch>
        </p:blipFill>
        <p:spPr>
          <a:xfrm>
            <a:off x="7462163" y="4774325"/>
            <a:ext cx="161925" cy="161925"/>
          </a:xfrm>
          <a:prstGeom prst="rect">
            <a:avLst/>
          </a:prstGeom>
          <a:noFill/>
          <a:ln>
            <a:noFill/>
          </a:ln>
        </p:spPr>
      </p:pic>
      <p:pic>
        <p:nvPicPr>
          <p:cNvPr id="169" name="Google Shape;169;p15"/>
          <p:cNvPicPr preferRelativeResize="0"/>
          <p:nvPr/>
        </p:nvPicPr>
        <p:blipFill>
          <a:blip r:embed="rId5">
            <a:alphaModFix/>
          </a:blip>
          <a:stretch>
            <a:fillRect/>
          </a:stretch>
        </p:blipFill>
        <p:spPr>
          <a:xfrm>
            <a:off x="4643938" y="4774325"/>
            <a:ext cx="161925" cy="161925"/>
          </a:xfrm>
          <a:prstGeom prst="rect">
            <a:avLst/>
          </a:prstGeom>
          <a:noFill/>
          <a:ln>
            <a:noFill/>
          </a:ln>
        </p:spPr>
      </p:pic>
      <p:sp>
        <p:nvSpPr>
          <p:cNvPr id="170" name="Google Shape;170;p15"/>
          <p:cNvSpPr txBox="1"/>
          <p:nvPr>
            <p:ph type="title"/>
          </p:nvPr>
        </p:nvSpPr>
        <p:spPr>
          <a:xfrm>
            <a:off x="863400" y="597425"/>
            <a:ext cx="7417200" cy="57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spTree>
      <p:nvGrpSpPr>
        <p:cNvPr id="171" name="Shape 171"/>
        <p:cNvGrpSpPr/>
        <p:nvPr/>
      </p:nvGrpSpPr>
      <p:grpSpPr>
        <a:xfrm>
          <a:off x="0" y="0"/>
          <a:ext cx="0" cy="0"/>
          <a:chOff x="0" y="0"/>
          <a:chExt cx="0" cy="0"/>
        </a:xfrm>
      </p:grpSpPr>
      <p:pic>
        <p:nvPicPr>
          <p:cNvPr id="172" name="Google Shape;172;p16"/>
          <p:cNvPicPr preferRelativeResize="0"/>
          <p:nvPr/>
        </p:nvPicPr>
        <p:blipFill>
          <a:blip r:embed="rId2">
            <a:alphaModFix/>
          </a:blip>
          <a:stretch>
            <a:fillRect/>
          </a:stretch>
        </p:blipFill>
        <p:spPr>
          <a:xfrm>
            <a:off x="2717075" y="4438163"/>
            <a:ext cx="3709850" cy="3709850"/>
          </a:xfrm>
          <a:prstGeom prst="rect">
            <a:avLst/>
          </a:prstGeom>
          <a:noFill/>
          <a:ln>
            <a:noFill/>
          </a:ln>
        </p:spPr>
      </p:pic>
      <p:pic>
        <p:nvPicPr>
          <p:cNvPr id="173" name="Google Shape;173;p16"/>
          <p:cNvPicPr preferRelativeResize="0"/>
          <p:nvPr/>
        </p:nvPicPr>
        <p:blipFill>
          <a:blip r:embed="rId3">
            <a:alphaModFix/>
          </a:blip>
          <a:stretch>
            <a:fillRect/>
          </a:stretch>
        </p:blipFill>
        <p:spPr>
          <a:xfrm flipH="1">
            <a:off x="8477013" y="833288"/>
            <a:ext cx="1181400" cy="1181400"/>
          </a:xfrm>
          <a:prstGeom prst="rect">
            <a:avLst/>
          </a:prstGeom>
          <a:noFill/>
          <a:ln>
            <a:noFill/>
          </a:ln>
        </p:spPr>
      </p:pic>
      <p:pic>
        <p:nvPicPr>
          <p:cNvPr id="174" name="Google Shape;174;p16"/>
          <p:cNvPicPr preferRelativeResize="0"/>
          <p:nvPr/>
        </p:nvPicPr>
        <p:blipFill>
          <a:blip r:embed="rId3">
            <a:alphaModFix/>
          </a:blip>
          <a:stretch>
            <a:fillRect/>
          </a:stretch>
        </p:blipFill>
        <p:spPr>
          <a:xfrm flipH="1">
            <a:off x="5552088" y="4599425"/>
            <a:ext cx="1181400" cy="1181400"/>
          </a:xfrm>
          <a:prstGeom prst="rect">
            <a:avLst/>
          </a:prstGeom>
          <a:noFill/>
          <a:ln>
            <a:noFill/>
          </a:ln>
        </p:spPr>
      </p:pic>
      <p:pic>
        <p:nvPicPr>
          <p:cNvPr id="175" name="Google Shape;175;p16"/>
          <p:cNvPicPr preferRelativeResize="0"/>
          <p:nvPr/>
        </p:nvPicPr>
        <p:blipFill>
          <a:blip r:embed="rId4">
            <a:alphaModFix/>
          </a:blip>
          <a:stretch>
            <a:fillRect/>
          </a:stretch>
        </p:blipFill>
        <p:spPr>
          <a:xfrm flipH="1">
            <a:off x="-1582050" y="276213"/>
            <a:ext cx="2295525" cy="2295525"/>
          </a:xfrm>
          <a:prstGeom prst="rect">
            <a:avLst/>
          </a:prstGeom>
          <a:noFill/>
          <a:ln>
            <a:noFill/>
          </a:ln>
        </p:spPr>
      </p:pic>
      <p:pic>
        <p:nvPicPr>
          <p:cNvPr id="176" name="Google Shape;176;p16"/>
          <p:cNvPicPr preferRelativeResize="0"/>
          <p:nvPr/>
        </p:nvPicPr>
        <p:blipFill>
          <a:blip r:embed="rId5">
            <a:alphaModFix/>
          </a:blip>
          <a:stretch>
            <a:fillRect/>
          </a:stretch>
        </p:blipFill>
        <p:spPr>
          <a:xfrm>
            <a:off x="6993738" y="4765338"/>
            <a:ext cx="161925" cy="161925"/>
          </a:xfrm>
          <a:prstGeom prst="rect">
            <a:avLst/>
          </a:prstGeom>
          <a:noFill/>
          <a:ln>
            <a:noFill/>
          </a:ln>
        </p:spPr>
      </p:pic>
      <p:pic>
        <p:nvPicPr>
          <p:cNvPr id="177" name="Google Shape;177;p16"/>
          <p:cNvPicPr preferRelativeResize="0"/>
          <p:nvPr/>
        </p:nvPicPr>
        <p:blipFill>
          <a:blip r:embed="rId3">
            <a:alphaModFix/>
          </a:blip>
          <a:stretch>
            <a:fillRect/>
          </a:stretch>
        </p:blipFill>
        <p:spPr>
          <a:xfrm flipH="1">
            <a:off x="-437337" y="4209575"/>
            <a:ext cx="1181400" cy="1181400"/>
          </a:xfrm>
          <a:prstGeom prst="rect">
            <a:avLst/>
          </a:prstGeom>
          <a:noFill/>
          <a:ln>
            <a:noFill/>
          </a:ln>
        </p:spPr>
      </p:pic>
      <p:pic>
        <p:nvPicPr>
          <p:cNvPr id="178" name="Google Shape;178;p16"/>
          <p:cNvPicPr preferRelativeResize="0"/>
          <p:nvPr/>
        </p:nvPicPr>
        <p:blipFill>
          <a:blip r:embed="rId5">
            <a:alphaModFix/>
          </a:blip>
          <a:stretch>
            <a:fillRect/>
          </a:stretch>
        </p:blipFill>
        <p:spPr>
          <a:xfrm>
            <a:off x="8821263" y="4033988"/>
            <a:ext cx="161925" cy="161925"/>
          </a:xfrm>
          <a:prstGeom prst="rect">
            <a:avLst/>
          </a:prstGeom>
          <a:noFill/>
          <a:ln>
            <a:noFill/>
          </a:ln>
        </p:spPr>
      </p:pic>
      <p:pic>
        <p:nvPicPr>
          <p:cNvPr id="179" name="Google Shape;179;p16"/>
          <p:cNvPicPr preferRelativeResize="0"/>
          <p:nvPr/>
        </p:nvPicPr>
        <p:blipFill>
          <a:blip r:embed="rId5">
            <a:alphaModFix/>
          </a:blip>
          <a:stretch>
            <a:fillRect/>
          </a:stretch>
        </p:blipFill>
        <p:spPr>
          <a:xfrm>
            <a:off x="8709638" y="276213"/>
            <a:ext cx="161925" cy="161925"/>
          </a:xfrm>
          <a:prstGeom prst="rect">
            <a:avLst/>
          </a:prstGeom>
          <a:noFill/>
          <a:ln>
            <a:noFill/>
          </a:ln>
        </p:spPr>
      </p:pic>
      <p:pic>
        <p:nvPicPr>
          <p:cNvPr id="180" name="Google Shape;180;p16"/>
          <p:cNvPicPr preferRelativeResize="0"/>
          <p:nvPr/>
        </p:nvPicPr>
        <p:blipFill>
          <a:blip r:embed="rId5">
            <a:alphaModFix/>
          </a:blip>
          <a:stretch>
            <a:fillRect/>
          </a:stretch>
        </p:blipFill>
        <p:spPr>
          <a:xfrm>
            <a:off x="1794438" y="4719300"/>
            <a:ext cx="161925" cy="161925"/>
          </a:xfrm>
          <a:prstGeom prst="rect">
            <a:avLst/>
          </a:prstGeom>
          <a:noFill/>
          <a:ln>
            <a:noFill/>
          </a:ln>
        </p:spPr>
      </p:pic>
      <p:pic>
        <p:nvPicPr>
          <p:cNvPr id="181" name="Google Shape;181;p16"/>
          <p:cNvPicPr preferRelativeResize="0"/>
          <p:nvPr/>
        </p:nvPicPr>
        <p:blipFill>
          <a:blip r:embed="rId5">
            <a:alphaModFix/>
          </a:blip>
          <a:stretch>
            <a:fillRect/>
          </a:stretch>
        </p:blipFill>
        <p:spPr>
          <a:xfrm>
            <a:off x="213263" y="3055588"/>
            <a:ext cx="161925" cy="161925"/>
          </a:xfrm>
          <a:prstGeom prst="rect">
            <a:avLst/>
          </a:prstGeom>
          <a:noFill/>
          <a:ln>
            <a:noFill/>
          </a:ln>
        </p:spPr>
      </p:pic>
      <p:pic>
        <p:nvPicPr>
          <p:cNvPr id="182" name="Google Shape;182;p16"/>
          <p:cNvPicPr preferRelativeResize="0"/>
          <p:nvPr/>
        </p:nvPicPr>
        <p:blipFill>
          <a:blip r:embed="rId5">
            <a:alphaModFix/>
          </a:blip>
          <a:stretch>
            <a:fillRect/>
          </a:stretch>
        </p:blipFill>
        <p:spPr>
          <a:xfrm>
            <a:off x="938738" y="172238"/>
            <a:ext cx="161925" cy="161925"/>
          </a:xfrm>
          <a:prstGeom prst="rect">
            <a:avLst/>
          </a:prstGeom>
          <a:noFill/>
          <a:ln>
            <a:noFill/>
          </a:ln>
        </p:spPr>
      </p:pic>
      <p:pic>
        <p:nvPicPr>
          <p:cNvPr id="183" name="Google Shape;183;p16"/>
          <p:cNvPicPr preferRelativeResize="0"/>
          <p:nvPr/>
        </p:nvPicPr>
        <p:blipFill>
          <a:blip r:embed="rId5">
            <a:alphaModFix/>
          </a:blip>
          <a:stretch>
            <a:fillRect/>
          </a:stretch>
        </p:blipFill>
        <p:spPr>
          <a:xfrm>
            <a:off x="5147338" y="1343013"/>
            <a:ext cx="161925" cy="161925"/>
          </a:xfrm>
          <a:prstGeom prst="rect">
            <a:avLst/>
          </a:prstGeom>
          <a:noFill/>
          <a:ln>
            <a:noFill/>
          </a:ln>
        </p:spPr>
      </p:pic>
      <p:sp>
        <p:nvSpPr>
          <p:cNvPr id="184" name="Google Shape;184;p16"/>
          <p:cNvSpPr txBox="1"/>
          <p:nvPr>
            <p:ph type="title"/>
          </p:nvPr>
        </p:nvSpPr>
        <p:spPr>
          <a:xfrm>
            <a:off x="863400" y="597425"/>
            <a:ext cx="7417200" cy="57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8">
    <p:spTree>
      <p:nvGrpSpPr>
        <p:cNvPr id="185" name="Shape 185"/>
        <p:cNvGrpSpPr/>
        <p:nvPr/>
      </p:nvGrpSpPr>
      <p:grpSpPr>
        <a:xfrm>
          <a:off x="0" y="0"/>
          <a:ext cx="0" cy="0"/>
          <a:chOff x="0" y="0"/>
          <a:chExt cx="0" cy="0"/>
        </a:xfrm>
      </p:grpSpPr>
      <p:pic>
        <p:nvPicPr>
          <p:cNvPr id="186" name="Google Shape;186;p17"/>
          <p:cNvPicPr preferRelativeResize="0"/>
          <p:nvPr/>
        </p:nvPicPr>
        <p:blipFill>
          <a:blip r:embed="rId2">
            <a:alphaModFix/>
          </a:blip>
          <a:stretch>
            <a:fillRect/>
          </a:stretch>
        </p:blipFill>
        <p:spPr>
          <a:xfrm>
            <a:off x="7619825" y="4008725"/>
            <a:ext cx="1181400" cy="1181400"/>
          </a:xfrm>
          <a:prstGeom prst="rect">
            <a:avLst/>
          </a:prstGeom>
          <a:noFill/>
          <a:ln>
            <a:noFill/>
          </a:ln>
        </p:spPr>
      </p:pic>
      <p:pic>
        <p:nvPicPr>
          <p:cNvPr id="187" name="Google Shape;187;p17"/>
          <p:cNvPicPr preferRelativeResize="0"/>
          <p:nvPr/>
        </p:nvPicPr>
        <p:blipFill>
          <a:blip r:embed="rId3">
            <a:alphaModFix/>
          </a:blip>
          <a:stretch>
            <a:fillRect/>
          </a:stretch>
        </p:blipFill>
        <p:spPr>
          <a:xfrm>
            <a:off x="7059925" y="-1455025"/>
            <a:ext cx="2933700" cy="2933700"/>
          </a:xfrm>
          <a:prstGeom prst="rect">
            <a:avLst/>
          </a:prstGeom>
          <a:noFill/>
          <a:ln>
            <a:noFill/>
          </a:ln>
        </p:spPr>
      </p:pic>
      <p:grpSp>
        <p:nvGrpSpPr>
          <p:cNvPr id="188" name="Google Shape;188;p17"/>
          <p:cNvGrpSpPr/>
          <p:nvPr/>
        </p:nvGrpSpPr>
        <p:grpSpPr>
          <a:xfrm>
            <a:off x="7207373" y="544475"/>
            <a:ext cx="697125" cy="373800"/>
            <a:chOff x="1019875" y="4108325"/>
            <a:chExt cx="697125" cy="373800"/>
          </a:xfrm>
        </p:grpSpPr>
        <p:sp>
          <p:nvSpPr>
            <p:cNvPr id="189" name="Google Shape;189;p17"/>
            <p:cNvSpPr/>
            <p:nvPr/>
          </p:nvSpPr>
          <p:spPr>
            <a:xfrm>
              <a:off x="1246700" y="4110700"/>
              <a:ext cx="239200" cy="368550"/>
            </a:xfrm>
            <a:custGeom>
              <a:rect b="b" l="l" r="r" t="t"/>
              <a:pathLst>
                <a:path extrusionOk="0" h="14742" w="9568">
                  <a:moveTo>
                    <a:pt x="2188" y="1"/>
                  </a:moveTo>
                  <a:lnTo>
                    <a:pt x="0" y="2207"/>
                  </a:lnTo>
                  <a:lnTo>
                    <a:pt x="5155" y="7381"/>
                  </a:lnTo>
                  <a:lnTo>
                    <a:pt x="0" y="12555"/>
                  </a:lnTo>
                  <a:lnTo>
                    <a:pt x="2188" y="14742"/>
                  </a:lnTo>
                  <a:lnTo>
                    <a:pt x="9568" y="7381"/>
                  </a:lnTo>
                  <a:lnTo>
                    <a:pt x="21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
            <p:cNvSpPr/>
            <p:nvPr/>
          </p:nvSpPr>
          <p:spPr>
            <a:xfrm>
              <a:off x="1019875"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a:off x="1243850"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a:off x="1472575"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3" name="Google Shape;193;p17"/>
          <p:cNvPicPr preferRelativeResize="0"/>
          <p:nvPr/>
        </p:nvPicPr>
        <p:blipFill>
          <a:blip r:embed="rId2">
            <a:alphaModFix/>
          </a:blip>
          <a:stretch>
            <a:fillRect/>
          </a:stretch>
        </p:blipFill>
        <p:spPr>
          <a:xfrm>
            <a:off x="-563162" y="1134713"/>
            <a:ext cx="1181400" cy="1181400"/>
          </a:xfrm>
          <a:prstGeom prst="rect">
            <a:avLst/>
          </a:prstGeom>
          <a:noFill/>
          <a:ln>
            <a:noFill/>
          </a:ln>
        </p:spPr>
      </p:pic>
      <p:pic>
        <p:nvPicPr>
          <p:cNvPr id="194" name="Google Shape;194;p17"/>
          <p:cNvPicPr preferRelativeResize="0"/>
          <p:nvPr/>
        </p:nvPicPr>
        <p:blipFill>
          <a:blip r:embed="rId4">
            <a:alphaModFix/>
          </a:blip>
          <a:stretch>
            <a:fillRect/>
          </a:stretch>
        </p:blipFill>
        <p:spPr>
          <a:xfrm>
            <a:off x="423425" y="244575"/>
            <a:ext cx="161925" cy="161925"/>
          </a:xfrm>
          <a:prstGeom prst="rect">
            <a:avLst/>
          </a:prstGeom>
          <a:noFill/>
          <a:ln>
            <a:noFill/>
          </a:ln>
        </p:spPr>
      </p:pic>
      <p:pic>
        <p:nvPicPr>
          <p:cNvPr id="195" name="Google Shape;195;p17"/>
          <p:cNvPicPr preferRelativeResize="0"/>
          <p:nvPr/>
        </p:nvPicPr>
        <p:blipFill>
          <a:blip r:embed="rId4">
            <a:alphaModFix/>
          </a:blip>
          <a:stretch>
            <a:fillRect/>
          </a:stretch>
        </p:blipFill>
        <p:spPr>
          <a:xfrm>
            <a:off x="6245900" y="244575"/>
            <a:ext cx="161925" cy="161925"/>
          </a:xfrm>
          <a:prstGeom prst="rect">
            <a:avLst/>
          </a:prstGeom>
          <a:noFill/>
          <a:ln>
            <a:noFill/>
          </a:ln>
        </p:spPr>
      </p:pic>
      <p:pic>
        <p:nvPicPr>
          <p:cNvPr id="196" name="Google Shape;196;p17"/>
          <p:cNvPicPr preferRelativeResize="0"/>
          <p:nvPr/>
        </p:nvPicPr>
        <p:blipFill>
          <a:blip r:embed="rId4">
            <a:alphaModFix/>
          </a:blip>
          <a:stretch>
            <a:fillRect/>
          </a:stretch>
        </p:blipFill>
        <p:spPr>
          <a:xfrm>
            <a:off x="218800" y="3081400"/>
            <a:ext cx="161925" cy="161925"/>
          </a:xfrm>
          <a:prstGeom prst="rect">
            <a:avLst/>
          </a:prstGeom>
          <a:noFill/>
          <a:ln>
            <a:noFill/>
          </a:ln>
        </p:spPr>
      </p:pic>
      <p:pic>
        <p:nvPicPr>
          <p:cNvPr id="197" name="Google Shape;197;p17"/>
          <p:cNvPicPr preferRelativeResize="0"/>
          <p:nvPr/>
        </p:nvPicPr>
        <p:blipFill>
          <a:blip r:embed="rId4">
            <a:alphaModFix/>
          </a:blip>
          <a:stretch>
            <a:fillRect/>
          </a:stretch>
        </p:blipFill>
        <p:spPr>
          <a:xfrm>
            <a:off x="3316075" y="4764900"/>
            <a:ext cx="161925" cy="161925"/>
          </a:xfrm>
          <a:prstGeom prst="rect">
            <a:avLst/>
          </a:prstGeom>
          <a:noFill/>
          <a:ln>
            <a:noFill/>
          </a:ln>
        </p:spPr>
      </p:pic>
      <p:pic>
        <p:nvPicPr>
          <p:cNvPr id="198" name="Google Shape;198;p17"/>
          <p:cNvPicPr preferRelativeResize="0"/>
          <p:nvPr/>
        </p:nvPicPr>
        <p:blipFill>
          <a:blip r:embed="rId4">
            <a:alphaModFix/>
          </a:blip>
          <a:stretch>
            <a:fillRect/>
          </a:stretch>
        </p:blipFill>
        <p:spPr>
          <a:xfrm>
            <a:off x="8692100" y="2021100"/>
            <a:ext cx="161925" cy="161925"/>
          </a:xfrm>
          <a:prstGeom prst="rect">
            <a:avLst/>
          </a:prstGeom>
          <a:noFill/>
          <a:ln>
            <a:noFill/>
          </a:ln>
        </p:spPr>
      </p:pic>
      <p:sp>
        <p:nvSpPr>
          <p:cNvPr id="199" name="Google Shape;199;p17"/>
          <p:cNvSpPr txBox="1"/>
          <p:nvPr>
            <p:ph type="title"/>
          </p:nvPr>
        </p:nvSpPr>
        <p:spPr>
          <a:xfrm>
            <a:off x="863400" y="597425"/>
            <a:ext cx="7417200" cy="57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9">
    <p:spTree>
      <p:nvGrpSpPr>
        <p:cNvPr id="200" name="Shape 200"/>
        <p:cNvGrpSpPr/>
        <p:nvPr/>
      </p:nvGrpSpPr>
      <p:grpSpPr>
        <a:xfrm>
          <a:off x="0" y="0"/>
          <a:ext cx="0" cy="0"/>
          <a:chOff x="0" y="0"/>
          <a:chExt cx="0" cy="0"/>
        </a:xfrm>
      </p:grpSpPr>
      <p:sp>
        <p:nvSpPr>
          <p:cNvPr id="201" name="Google Shape;201;p18"/>
          <p:cNvSpPr txBox="1"/>
          <p:nvPr>
            <p:ph type="title"/>
          </p:nvPr>
        </p:nvSpPr>
        <p:spPr>
          <a:xfrm>
            <a:off x="863400" y="597425"/>
            <a:ext cx="7417200" cy="57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202" name="Google Shape;202;p18"/>
          <p:cNvPicPr preferRelativeResize="0"/>
          <p:nvPr/>
        </p:nvPicPr>
        <p:blipFill>
          <a:blip r:embed="rId2">
            <a:alphaModFix/>
          </a:blip>
          <a:stretch>
            <a:fillRect/>
          </a:stretch>
        </p:blipFill>
        <p:spPr>
          <a:xfrm>
            <a:off x="1632550" y="4164613"/>
            <a:ext cx="3709850" cy="3709850"/>
          </a:xfrm>
          <a:prstGeom prst="rect">
            <a:avLst/>
          </a:prstGeom>
          <a:noFill/>
          <a:ln>
            <a:noFill/>
          </a:ln>
        </p:spPr>
      </p:pic>
      <p:pic>
        <p:nvPicPr>
          <p:cNvPr id="203" name="Google Shape;203;p18"/>
          <p:cNvPicPr preferRelativeResize="0"/>
          <p:nvPr/>
        </p:nvPicPr>
        <p:blipFill>
          <a:blip r:embed="rId3">
            <a:alphaModFix/>
          </a:blip>
          <a:stretch>
            <a:fillRect/>
          </a:stretch>
        </p:blipFill>
        <p:spPr>
          <a:xfrm flipH="1">
            <a:off x="-570187" y="819650"/>
            <a:ext cx="1181400" cy="1181400"/>
          </a:xfrm>
          <a:prstGeom prst="rect">
            <a:avLst/>
          </a:prstGeom>
          <a:noFill/>
          <a:ln>
            <a:noFill/>
          </a:ln>
        </p:spPr>
      </p:pic>
      <p:pic>
        <p:nvPicPr>
          <p:cNvPr id="204" name="Google Shape;204;p18"/>
          <p:cNvPicPr preferRelativeResize="0"/>
          <p:nvPr/>
        </p:nvPicPr>
        <p:blipFill>
          <a:blip r:embed="rId3">
            <a:alphaModFix/>
          </a:blip>
          <a:stretch>
            <a:fillRect/>
          </a:stretch>
        </p:blipFill>
        <p:spPr>
          <a:xfrm flipH="1">
            <a:off x="7382713" y="4343125"/>
            <a:ext cx="1181400" cy="1181400"/>
          </a:xfrm>
          <a:prstGeom prst="rect">
            <a:avLst/>
          </a:prstGeom>
          <a:noFill/>
          <a:ln>
            <a:noFill/>
          </a:ln>
        </p:spPr>
      </p:pic>
      <p:pic>
        <p:nvPicPr>
          <p:cNvPr id="205" name="Google Shape;205;p18"/>
          <p:cNvPicPr preferRelativeResize="0"/>
          <p:nvPr/>
        </p:nvPicPr>
        <p:blipFill>
          <a:blip r:embed="rId4">
            <a:alphaModFix/>
          </a:blip>
          <a:stretch>
            <a:fillRect/>
          </a:stretch>
        </p:blipFill>
        <p:spPr>
          <a:xfrm>
            <a:off x="4201025" y="4343125"/>
            <a:ext cx="161925" cy="161925"/>
          </a:xfrm>
          <a:prstGeom prst="rect">
            <a:avLst/>
          </a:prstGeom>
          <a:noFill/>
          <a:ln>
            <a:noFill/>
          </a:ln>
        </p:spPr>
      </p:pic>
      <p:pic>
        <p:nvPicPr>
          <p:cNvPr id="206" name="Google Shape;206;p18"/>
          <p:cNvPicPr preferRelativeResize="0"/>
          <p:nvPr/>
        </p:nvPicPr>
        <p:blipFill>
          <a:blip r:embed="rId5">
            <a:alphaModFix/>
          </a:blip>
          <a:stretch>
            <a:fillRect/>
          </a:stretch>
        </p:blipFill>
        <p:spPr>
          <a:xfrm flipH="1">
            <a:off x="6486800" y="-978600"/>
            <a:ext cx="2295525" cy="2295525"/>
          </a:xfrm>
          <a:prstGeom prst="rect">
            <a:avLst/>
          </a:prstGeom>
          <a:noFill/>
          <a:ln>
            <a:noFill/>
          </a:ln>
        </p:spPr>
      </p:pic>
      <p:pic>
        <p:nvPicPr>
          <p:cNvPr id="207" name="Google Shape;207;p18"/>
          <p:cNvPicPr preferRelativeResize="0"/>
          <p:nvPr/>
        </p:nvPicPr>
        <p:blipFill>
          <a:blip r:embed="rId3">
            <a:alphaModFix/>
          </a:blip>
          <a:stretch>
            <a:fillRect/>
          </a:stretch>
        </p:blipFill>
        <p:spPr>
          <a:xfrm flipH="1">
            <a:off x="713213" y="4489925"/>
            <a:ext cx="1181400" cy="1181400"/>
          </a:xfrm>
          <a:prstGeom prst="rect">
            <a:avLst/>
          </a:prstGeom>
          <a:noFill/>
          <a:ln>
            <a:noFill/>
          </a:ln>
        </p:spPr>
      </p:pic>
      <p:pic>
        <p:nvPicPr>
          <p:cNvPr id="208" name="Google Shape;208;p18"/>
          <p:cNvPicPr preferRelativeResize="0"/>
          <p:nvPr/>
        </p:nvPicPr>
        <p:blipFill>
          <a:blip r:embed="rId4">
            <a:alphaModFix/>
          </a:blip>
          <a:stretch>
            <a:fillRect/>
          </a:stretch>
        </p:blipFill>
        <p:spPr>
          <a:xfrm>
            <a:off x="6630775" y="4721775"/>
            <a:ext cx="161925" cy="161925"/>
          </a:xfrm>
          <a:prstGeom prst="rect">
            <a:avLst/>
          </a:prstGeom>
          <a:noFill/>
          <a:ln>
            <a:noFill/>
          </a:ln>
        </p:spPr>
      </p:pic>
      <p:pic>
        <p:nvPicPr>
          <p:cNvPr id="209" name="Google Shape;209;p18"/>
          <p:cNvPicPr preferRelativeResize="0"/>
          <p:nvPr/>
        </p:nvPicPr>
        <p:blipFill>
          <a:blip r:embed="rId4">
            <a:alphaModFix/>
          </a:blip>
          <a:stretch>
            <a:fillRect/>
          </a:stretch>
        </p:blipFill>
        <p:spPr>
          <a:xfrm>
            <a:off x="8692375" y="1376925"/>
            <a:ext cx="161925" cy="161925"/>
          </a:xfrm>
          <a:prstGeom prst="rect">
            <a:avLst/>
          </a:prstGeom>
          <a:noFill/>
          <a:ln>
            <a:noFill/>
          </a:ln>
        </p:spPr>
      </p:pic>
      <p:pic>
        <p:nvPicPr>
          <p:cNvPr id="210" name="Google Shape;210;p18"/>
          <p:cNvPicPr preferRelativeResize="0"/>
          <p:nvPr/>
        </p:nvPicPr>
        <p:blipFill>
          <a:blip r:embed="rId4">
            <a:alphaModFix/>
          </a:blip>
          <a:stretch>
            <a:fillRect/>
          </a:stretch>
        </p:blipFill>
        <p:spPr>
          <a:xfrm>
            <a:off x="6167950" y="1008200"/>
            <a:ext cx="161925" cy="161925"/>
          </a:xfrm>
          <a:prstGeom prst="rect">
            <a:avLst/>
          </a:prstGeom>
          <a:noFill/>
          <a:ln>
            <a:noFill/>
          </a:ln>
        </p:spPr>
      </p:pic>
      <p:pic>
        <p:nvPicPr>
          <p:cNvPr id="211" name="Google Shape;211;p18"/>
          <p:cNvPicPr preferRelativeResize="0"/>
          <p:nvPr/>
        </p:nvPicPr>
        <p:blipFill>
          <a:blip r:embed="rId4">
            <a:alphaModFix/>
          </a:blip>
          <a:stretch>
            <a:fillRect/>
          </a:stretch>
        </p:blipFill>
        <p:spPr>
          <a:xfrm>
            <a:off x="225075" y="3911875"/>
            <a:ext cx="161925" cy="161925"/>
          </a:xfrm>
          <a:prstGeom prst="rect">
            <a:avLst/>
          </a:prstGeom>
          <a:noFill/>
          <a:ln>
            <a:noFill/>
          </a:ln>
        </p:spPr>
      </p:pic>
      <p:pic>
        <p:nvPicPr>
          <p:cNvPr id="212" name="Google Shape;212;p18"/>
          <p:cNvPicPr preferRelativeResize="0"/>
          <p:nvPr/>
        </p:nvPicPr>
        <p:blipFill>
          <a:blip r:embed="rId4">
            <a:alphaModFix/>
          </a:blip>
          <a:stretch>
            <a:fillRect/>
          </a:stretch>
        </p:blipFill>
        <p:spPr>
          <a:xfrm>
            <a:off x="387000" y="250875"/>
            <a:ext cx="161925" cy="1619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2">
    <p:spTree>
      <p:nvGrpSpPr>
        <p:cNvPr id="213" name="Shape 213"/>
        <p:cNvGrpSpPr/>
        <p:nvPr/>
      </p:nvGrpSpPr>
      <p:grpSpPr>
        <a:xfrm>
          <a:off x="0" y="0"/>
          <a:ext cx="0" cy="0"/>
          <a:chOff x="0" y="0"/>
          <a:chExt cx="0" cy="0"/>
        </a:xfrm>
      </p:grpSpPr>
      <p:sp>
        <p:nvSpPr>
          <p:cNvPr id="214" name="Google Shape;214;p19"/>
          <p:cNvSpPr txBox="1"/>
          <p:nvPr>
            <p:ph type="title"/>
          </p:nvPr>
        </p:nvSpPr>
        <p:spPr>
          <a:xfrm>
            <a:off x="863400" y="597425"/>
            <a:ext cx="7417200" cy="57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215" name="Google Shape;215;p19"/>
          <p:cNvPicPr preferRelativeResize="0"/>
          <p:nvPr/>
        </p:nvPicPr>
        <p:blipFill>
          <a:blip r:embed="rId2">
            <a:alphaModFix/>
          </a:blip>
          <a:stretch>
            <a:fillRect/>
          </a:stretch>
        </p:blipFill>
        <p:spPr>
          <a:xfrm flipH="1">
            <a:off x="-622037" y="2140650"/>
            <a:ext cx="1181400" cy="1181400"/>
          </a:xfrm>
          <a:prstGeom prst="rect">
            <a:avLst/>
          </a:prstGeom>
          <a:noFill/>
          <a:ln>
            <a:noFill/>
          </a:ln>
        </p:spPr>
      </p:pic>
      <p:pic>
        <p:nvPicPr>
          <p:cNvPr id="216" name="Google Shape;216;p19"/>
          <p:cNvPicPr preferRelativeResize="0"/>
          <p:nvPr/>
        </p:nvPicPr>
        <p:blipFill>
          <a:blip r:embed="rId3">
            <a:alphaModFix/>
          </a:blip>
          <a:stretch>
            <a:fillRect/>
          </a:stretch>
        </p:blipFill>
        <p:spPr>
          <a:xfrm>
            <a:off x="8692375" y="3289688"/>
            <a:ext cx="161925" cy="161925"/>
          </a:xfrm>
          <a:prstGeom prst="rect">
            <a:avLst/>
          </a:prstGeom>
          <a:noFill/>
          <a:ln>
            <a:noFill/>
          </a:ln>
        </p:spPr>
      </p:pic>
      <p:pic>
        <p:nvPicPr>
          <p:cNvPr id="217" name="Google Shape;217;p19"/>
          <p:cNvPicPr preferRelativeResize="0"/>
          <p:nvPr/>
        </p:nvPicPr>
        <p:blipFill>
          <a:blip r:embed="rId3">
            <a:alphaModFix/>
          </a:blip>
          <a:stretch>
            <a:fillRect/>
          </a:stretch>
        </p:blipFill>
        <p:spPr>
          <a:xfrm>
            <a:off x="8692375" y="597425"/>
            <a:ext cx="161925" cy="161925"/>
          </a:xfrm>
          <a:prstGeom prst="rect">
            <a:avLst/>
          </a:prstGeom>
          <a:noFill/>
          <a:ln>
            <a:noFill/>
          </a:ln>
        </p:spPr>
      </p:pic>
      <p:pic>
        <p:nvPicPr>
          <p:cNvPr id="218" name="Google Shape;218;p19"/>
          <p:cNvPicPr preferRelativeResize="0"/>
          <p:nvPr/>
        </p:nvPicPr>
        <p:blipFill>
          <a:blip r:embed="rId3">
            <a:alphaModFix/>
          </a:blip>
          <a:stretch>
            <a:fillRect/>
          </a:stretch>
        </p:blipFill>
        <p:spPr>
          <a:xfrm>
            <a:off x="387000" y="4323200"/>
            <a:ext cx="161925" cy="161925"/>
          </a:xfrm>
          <a:prstGeom prst="rect">
            <a:avLst/>
          </a:prstGeom>
          <a:noFill/>
          <a:ln>
            <a:noFill/>
          </a:ln>
        </p:spPr>
      </p:pic>
      <p:pic>
        <p:nvPicPr>
          <p:cNvPr id="219" name="Google Shape;219;p19"/>
          <p:cNvPicPr preferRelativeResize="0"/>
          <p:nvPr/>
        </p:nvPicPr>
        <p:blipFill>
          <a:blip r:embed="rId3">
            <a:alphaModFix/>
          </a:blip>
          <a:stretch>
            <a:fillRect/>
          </a:stretch>
        </p:blipFill>
        <p:spPr>
          <a:xfrm>
            <a:off x="225075" y="802813"/>
            <a:ext cx="161925" cy="16192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3">
    <p:spTree>
      <p:nvGrpSpPr>
        <p:cNvPr id="220" name="Shape 220"/>
        <p:cNvGrpSpPr/>
        <p:nvPr/>
      </p:nvGrpSpPr>
      <p:grpSpPr>
        <a:xfrm>
          <a:off x="0" y="0"/>
          <a:ext cx="0" cy="0"/>
          <a:chOff x="0" y="0"/>
          <a:chExt cx="0" cy="0"/>
        </a:xfrm>
      </p:grpSpPr>
      <p:pic>
        <p:nvPicPr>
          <p:cNvPr id="221" name="Google Shape;221;p20"/>
          <p:cNvPicPr preferRelativeResize="0"/>
          <p:nvPr/>
        </p:nvPicPr>
        <p:blipFill>
          <a:blip r:embed="rId2">
            <a:alphaModFix/>
          </a:blip>
          <a:stretch>
            <a:fillRect/>
          </a:stretch>
        </p:blipFill>
        <p:spPr>
          <a:xfrm>
            <a:off x="4720925" y="4721763"/>
            <a:ext cx="3709850" cy="3709850"/>
          </a:xfrm>
          <a:prstGeom prst="rect">
            <a:avLst/>
          </a:prstGeom>
          <a:noFill/>
          <a:ln>
            <a:noFill/>
          </a:ln>
        </p:spPr>
      </p:pic>
      <p:pic>
        <p:nvPicPr>
          <p:cNvPr id="222" name="Google Shape;222;p20"/>
          <p:cNvPicPr preferRelativeResize="0"/>
          <p:nvPr/>
        </p:nvPicPr>
        <p:blipFill>
          <a:blip r:embed="rId3">
            <a:alphaModFix/>
          </a:blip>
          <a:stretch>
            <a:fillRect/>
          </a:stretch>
        </p:blipFill>
        <p:spPr>
          <a:xfrm flipH="1">
            <a:off x="-468187" y="1668475"/>
            <a:ext cx="1181400" cy="1181400"/>
          </a:xfrm>
          <a:prstGeom prst="rect">
            <a:avLst/>
          </a:prstGeom>
          <a:noFill/>
          <a:ln>
            <a:noFill/>
          </a:ln>
        </p:spPr>
      </p:pic>
      <p:pic>
        <p:nvPicPr>
          <p:cNvPr id="223" name="Google Shape;223;p20"/>
          <p:cNvPicPr preferRelativeResize="0"/>
          <p:nvPr/>
        </p:nvPicPr>
        <p:blipFill>
          <a:blip r:embed="rId3">
            <a:alphaModFix/>
          </a:blip>
          <a:stretch>
            <a:fillRect/>
          </a:stretch>
        </p:blipFill>
        <p:spPr>
          <a:xfrm flipH="1">
            <a:off x="7575588" y="-641900"/>
            <a:ext cx="1181400" cy="1181400"/>
          </a:xfrm>
          <a:prstGeom prst="rect">
            <a:avLst/>
          </a:prstGeom>
          <a:noFill/>
          <a:ln>
            <a:noFill/>
          </a:ln>
        </p:spPr>
      </p:pic>
      <p:pic>
        <p:nvPicPr>
          <p:cNvPr id="224" name="Google Shape;224;p20"/>
          <p:cNvPicPr preferRelativeResize="0"/>
          <p:nvPr/>
        </p:nvPicPr>
        <p:blipFill>
          <a:blip r:embed="rId4">
            <a:alphaModFix/>
          </a:blip>
          <a:stretch>
            <a:fillRect/>
          </a:stretch>
        </p:blipFill>
        <p:spPr>
          <a:xfrm>
            <a:off x="2229200" y="4808175"/>
            <a:ext cx="161925" cy="161925"/>
          </a:xfrm>
          <a:prstGeom prst="rect">
            <a:avLst/>
          </a:prstGeom>
          <a:noFill/>
          <a:ln>
            <a:noFill/>
          </a:ln>
        </p:spPr>
      </p:pic>
      <p:pic>
        <p:nvPicPr>
          <p:cNvPr id="225" name="Google Shape;225;p20"/>
          <p:cNvPicPr preferRelativeResize="0"/>
          <p:nvPr/>
        </p:nvPicPr>
        <p:blipFill>
          <a:blip r:embed="rId5">
            <a:alphaModFix/>
          </a:blip>
          <a:stretch>
            <a:fillRect/>
          </a:stretch>
        </p:blipFill>
        <p:spPr>
          <a:xfrm flipH="1">
            <a:off x="8757000" y="2047600"/>
            <a:ext cx="2295525" cy="2295525"/>
          </a:xfrm>
          <a:prstGeom prst="rect">
            <a:avLst/>
          </a:prstGeom>
          <a:noFill/>
          <a:ln>
            <a:noFill/>
          </a:ln>
        </p:spPr>
      </p:pic>
      <p:pic>
        <p:nvPicPr>
          <p:cNvPr id="226" name="Google Shape;226;p20"/>
          <p:cNvPicPr preferRelativeResize="0"/>
          <p:nvPr/>
        </p:nvPicPr>
        <p:blipFill>
          <a:blip r:embed="rId3">
            <a:alphaModFix/>
          </a:blip>
          <a:stretch>
            <a:fillRect/>
          </a:stretch>
        </p:blipFill>
        <p:spPr>
          <a:xfrm flipH="1">
            <a:off x="-318012" y="4721775"/>
            <a:ext cx="1181400" cy="1181400"/>
          </a:xfrm>
          <a:prstGeom prst="rect">
            <a:avLst/>
          </a:prstGeom>
          <a:noFill/>
          <a:ln>
            <a:noFill/>
          </a:ln>
        </p:spPr>
      </p:pic>
      <p:pic>
        <p:nvPicPr>
          <p:cNvPr id="227" name="Google Shape;227;p20"/>
          <p:cNvPicPr preferRelativeResize="0"/>
          <p:nvPr/>
        </p:nvPicPr>
        <p:blipFill>
          <a:blip r:embed="rId4">
            <a:alphaModFix/>
          </a:blip>
          <a:stretch>
            <a:fillRect/>
          </a:stretch>
        </p:blipFill>
        <p:spPr>
          <a:xfrm>
            <a:off x="5430925" y="4879900"/>
            <a:ext cx="161925" cy="161925"/>
          </a:xfrm>
          <a:prstGeom prst="rect">
            <a:avLst/>
          </a:prstGeom>
          <a:noFill/>
          <a:ln>
            <a:noFill/>
          </a:ln>
        </p:spPr>
      </p:pic>
      <p:pic>
        <p:nvPicPr>
          <p:cNvPr id="228" name="Google Shape;228;p20"/>
          <p:cNvPicPr preferRelativeResize="0"/>
          <p:nvPr/>
        </p:nvPicPr>
        <p:blipFill>
          <a:blip r:embed="rId4">
            <a:alphaModFix/>
          </a:blip>
          <a:stretch>
            <a:fillRect/>
          </a:stretch>
        </p:blipFill>
        <p:spPr>
          <a:xfrm>
            <a:off x="8692375" y="1376925"/>
            <a:ext cx="161925" cy="161925"/>
          </a:xfrm>
          <a:prstGeom prst="rect">
            <a:avLst/>
          </a:prstGeom>
          <a:noFill/>
          <a:ln>
            <a:noFill/>
          </a:ln>
        </p:spPr>
      </p:pic>
      <p:pic>
        <p:nvPicPr>
          <p:cNvPr id="229" name="Google Shape;229;p20"/>
          <p:cNvPicPr preferRelativeResize="0"/>
          <p:nvPr/>
        </p:nvPicPr>
        <p:blipFill>
          <a:blip r:embed="rId4">
            <a:alphaModFix/>
          </a:blip>
          <a:stretch>
            <a:fillRect/>
          </a:stretch>
        </p:blipFill>
        <p:spPr>
          <a:xfrm>
            <a:off x="3433425" y="133900"/>
            <a:ext cx="161925" cy="161925"/>
          </a:xfrm>
          <a:prstGeom prst="rect">
            <a:avLst/>
          </a:prstGeom>
          <a:noFill/>
          <a:ln>
            <a:noFill/>
          </a:ln>
        </p:spPr>
      </p:pic>
      <p:pic>
        <p:nvPicPr>
          <p:cNvPr id="230" name="Google Shape;230;p20"/>
          <p:cNvPicPr preferRelativeResize="0"/>
          <p:nvPr/>
        </p:nvPicPr>
        <p:blipFill>
          <a:blip r:embed="rId4">
            <a:alphaModFix/>
          </a:blip>
          <a:stretch>
            <a:fillRect/>
          </a:stretch>
        </p:blipFill>
        <p:spPr>
          <a:xfrm>
            <a:off x="364600" y="3260800"/>
            <a:ext cx="161925" cy="161925"/>
          </a:xfrm>
          <a:prstGeom prst="rect">
            <a:avLst/>
          </a:prstGeom>
          <a:noFill/>
          <a:ln>
            <a:noFill/>
          </a:ln>
        </p:spPr>
      </p:pic>
      <p:pic>
        <p:nvPicPr>
          <p:cNvPr id="231" name="Google Shape;231;p20"/>
          <p:cNvPicPr preferRelativeResize="0"/>
          <p:nvPr/>
        </p:nvPicPr>
        <p:blipFill>
          <a:blip r:embed="rId4">
            <a:alphaModFix/>
          </a:blip>
          <a:stretch>
            <a:fillRect/>
          </a:stretch>
        </p:blipFill>
        <p:spPr>
          <a:xfrm>
            <a:off x="266075" y="802813"/>
            <a:ext cx="161925" cy="161925"/>
          </a:xfrm>
          <a:prstGeom prst="rect">
            <a:avLst/>
          </a:prstGeom>
          <a:noFill/>
          <a:ln>
            <a:noFill/>
          </a:ln>
        </p:spPr>
      </p:pic>
      <p:pic>
        <p:nvPicPr>
          <p:cNvPr id="232" name="Google Shape;232;p20"/>
          <p:cNvPicPr preferRelativeResize="0"/>
          <p:nvPr/>
        </p:nvPicPr>
        <p:blipFill>
          <a:blip r:embed="rId4">
            <a:alphaModFix/>
          </a:blip>
          <a:stretch>
            <a:fillRect/>
          </a:stretch>
        </p:blipFill>
        <p:spPr>
          <a:xfrm>
            <a:off x="8757000" y="4300325"/>
            <a:ext cx="161925" cy="161925"/>
          </a:xfrm>
          <a:prstGeom prst="rect">
            <a:avLst/>
          </a:prstGeom>
          <a:noFill/>
          <a:ln>
            <a:noFill/>
          </a:ln>
        </p:spPr>
      </p:pic>
      <p:sp>
        <p:nvSpPr>
          <p:cNvPr id="233" name="Google Shape;233;p20"/>
          <p:cNvSpPr txBox="1"/>
          <p:nvPr>
            <p:ph type="title"/>
          </p:nvPr>
        </p:nvSpPr>
        <p:spPr>
          <a:xfrm>
            <a:off x="863400" y="597425"/>
            <a:ext cx="7417200" cy="57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pic>
        <p:nvPicPr>
          <p:cNvPr id="16" name="Google Shape;16;p3"/>
          <p:cNvPicPr preferRelativeResize="0"/>
          <p:nvPr/>
        </p:nvPicPr>
        <p:blipFill>
          <a:blip r:embed="rId2">
            <a:alphaModFix/>
          </a:blip>
          <a:stretch>
            <a:fillRect/>
          </a:stretch>
        </p:blipFill>
        <p:spPr>
          <a:xfrm flipH="1">
            <a:off x="-434537" y="-823450"/>
            <a:ext cx="2295525" cy="2295525"/>
          </a:xfrm>
          <a:prstGeom prst="rect">
            <a:avLst/>
          </a:prstGeom>
          <a:noFill/>
          <a:ln>
            <a:noFill/>
          </a:ln>
        </p:spPr>
      </p:pic>
      <p:pic>
        <p:nvPicPr>
          <p:cNvPr id="17" name="Google Shape;17;p3"/>
          <p:cNvPicPr preferRelativeResize="0"/>
          <p:nvPr/>
        </p:nvPicPr>
        <p:blipFill>
          <a:blip r:embed="rId3">
            <a:alphaModFix/>
          </a:blip>
          <a:stretch>
            <a:fillRect/>
          </a:stretch>
        </p:blipFill>
        <p:spPr>
          <a:xfrm flipH="1">
            <a:off x="-688512" y="3100100"/>
            <a:ext cx="1181400" cy="1181400"/>
          </a:xfrm>
          <a:prstGeom prst="rect">
            <a:avLst/>
          </a:prstGeom>
          <a:noFill/>
          <a:ln>
            <a:noFill/>
          </a:ln>
        </p:spPr>
      </p:pic>
      <p:pic>
        <p:nvPicPr>
          <p:cNvPr id="18" name="Google Shape;18;p3"/>
          <p:cNvPicPr preferRelativeResize="0"/>
          <p:nvPr/>
        </p:nvPicPr>
        <p:blipFill>
          <a:blip r:embed="rId4">
            <a:alphaModFix/>
          </a:blip>
          <a:stretch>
            <a:fillRect/>
          </a:stretch>
        </p:blipFill>
        <p:spPr>
          <a:xfrm>
            <a:off x="2441775" y="243350"/>
            <a:ext cx="161925" cy="161925"/>
          </a:xfrm>
          <a:prstGeom prst="rect">
            <a:avLst/>
          </a:prstGeom>
          <a:noFill/>
          <a:ln>
            <a:noFill/>
          </a:ln>
        </p:spPr>
      </p:pic>
      <p:pic>
        <p:nvPicPr>
          <p:cNvPr id="19" name="Google Shape;19;p3"/>
          <p:cNvPicPr preferRelativeResize="0"/>
          <p:nvPr/>
        </p:nvPicPr>
        <p:blipFill>
          <a:blip r:embed="rId4">
            <a:alphaModFix/>
          </a:blip>
          <a:stretch>
            <a:fillRect/>
          </a:stretch>
        </p:blipFill>
        <p:spPr>
          <a:xfrm>
            <a:off x="395550" y="1930250"/>
            <a:ext cx="161925" cy="161925"/>
          </a:xfrm>
          <a:prstGeom prst="rect">
            <a:avLst/>
          </a:prstGeom>
          <a:noFill/>
          <a:ln>
            <a:noFill/>
          </a:ln>
        </p:spPr>
      </p:pic>
      <p:pic>
        <p:nvPicPr>
          <p:cNvPr id="20" name="Google Shape;20;p3"/>
          <p:cNvPicPr preferRelativeResize="0"/>
          <p:nvPr/>
        </p:nvPicPr>
        <p:blipFill>
          <a:blip r:embed="rId4">
            <a:alphaModFix/>
          </a:blip>
          <a:stretch>
            <a:fillRect/>
          </a:stretch>
        </p:blipFill>
        <p:spPr>
          <a:xfrm>
            <a:off x="1222650" y="4548425"/>
            <a:ext cx="161925" cy="161925"/>
          </a:xfrm>
          <a:prstGeom prst="rect">
            <a:avLst/>
          </a:prstGeom>
          <a:noFill/>
          <a:ln>
            <a:noFill/>
          </a:ln>
        </p:spPr>
      </p:pic>
      <p:sp>
        <p:nvSpPr>
          <p:cNvPr id="21" name="Google Shape;21;p3"/>
          <p:cNvSpPr txBox="1"/>
          <p:nvPr>
            <p:ph type="title"/>
          </p:nvPr>
        </p:nvSpPr>
        <p:spPr>
          <a:xfrm flipH="1">
            <a:off x="713050" y="2381150"/>
            <a:ext cx="3970800" cy="841800"/>
          </a:xfrm>
          <a:prstGeom prst="rect">
            <a:avLst/>
          </a:prstGeom>
          <a:ln>
            <a:noFill/>
          </a:ln>
        </p:spPr>
        <p:txBody>
          <a:bodyPr anchorCtr="0" anchor="ctr" bIns="91425" lIns="91425" spcFirstLastPara="1" rIns="91425" wrap="square" tIns="91425">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hasCustomPrompt="1" idx="2" type="title"/>
          </p:nvPr>
        </p:nvSpPr>
        <p:spPr>
          <a:xfrm flipH="1">
            <a:off x="2022550" y="1263871"/>
            <a:ext cx="1351800" cy="62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500">
                <a:solidFill>
                  <a:schemeClr val="accent6"/>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 name="Google Shape;23;p3"/>
          <p:cNvSpPr txBox="1"/>
          <p:nvPr>
            <p:ph idx="1" type="subTitle"/>
          </p:nvPr>
        </p:nvSpPr>
        <p:spPr>
          <a:xfrm flipH="1">
            <a:off x="713050" y="3222950"/>
            <a:ext cx="3970800" cy="51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234" name="Shape 234"/>
        <p:cNvGrpSpPr/>
        <p:nvPr/>
      </p:nvGrpSpPr>
      <p:grpSpPr>
        <a:xfrm>
          <a:off x="0" y="0"/>
          <a:ext cx="0" cy="0"/>
          <a:chOff x="0" y="0"/>
          <a:chExt cx="0" cy="0"/>
        </a:xfrm>
      </p:grpSpPr>
      <p:pic>
        <p:nvPicPr>
          <p:cNvPr id="235" name="Google Shape;235;p21"/>
          <p:cNvPicPr preferRelativeResize="0"/>
          <p:nvPr/>
        </p:nvPicPr>
        <p:blipFill>
          <a:blip r:embed="rId2">
            <a:alphaModFix/>
          </a:blip>
          <a:stretch>
            <a:fillRect/>
          </a:stretch>
        </p:blipFill>
        <p:spPr>
          <a:xfrm>
            <a:off x="6023075" y="3903263"/>
            <a:ext cx="3709850" cy="3709850"/>
          </a:xfrm>
          <a:prstGeom prst="rect">
            <a:avLst/>
          </a:prstGeom>
          <a:noFill/>
          <a:ln>
            <a:noFill/>
          </a:ln>
        </p:spPr>
      </p:pic>
      <p:pic>
        <p:nvPicPr>
          <p:cNvPr id="236" name="Google Shape;236;p21"/>
          <p:cNvPicPr preferRelativeResize="0"/>
          <p:nvPr/>
        </p:nvPicPr>
        <p:blipFill>
          <a:blip r:embed="rId3">
            <a:alphaModFix/>
          </a:blip>
          <a:stretch>
            <a:fillRect/>
          </a:stretch>
        </p:blipFill>
        <p:spPr>
          <a:xfrm flipH="1">
            <a:off x="-753412" y="2609000"/>
            <a:ext cx="1181400" cy="1181400"/>
          </a:xfrm>
          <a:prstGeom prst="rect">
            <a:avLst/>
          </a:prstGeom>
          <a:noFill/>
          <a:ln>
            <a:noFill/>
          </a:ln>
        </p:spPr>
      </p:pic>
      <p:pic>
        <p:nvPicPr>
          <p:cNvPr id="237" name="Google Shape;237;p21"/>
          <p:cNvPicPr preferRelativeResize="0"/>
          <p:nvPr/>
        </p:nvPicPr>
        <p:blipFill>
          <a:blip r:embed="rId3">
            <a:alphaModFix/>
          </a:blip>
          <a:stretch>
            <a:fillRect/>
          </a:stretch>
        </p:blipFill>
        <p:spPr>
          <a:xfrm flipH="1">
            <a:off x="7840063" y="-51200"/>
            <a:ext cx="1181400" cy="1181400"/>
          </a:xfrm>
          <a:prstGeom prst="rect">
            <a:avLst/>
          </a:prstGeom>
          <a:noFill/>
          <a:ln>
            <a:noFill/>
          </a:ln>
        </p:spPr>
      </p:pic>
      <p:pic>
        <p:nvPicPr>
          <p:cNvPr id="238" name="Google Shape;238;p21"/>
          <p:cNvPicPr preferRelativeResize="0"/>
          <p:nvPr/>
        </p:nvPicPr>
        <p:blipFill>
          <a:blip r:embed="rId4">
            <a:alphaModFix/>
          </a:blip>
          <a:stretch>
            <a:fillRect/>
          </a:stretch>
        </p:blipFill>
        <p:spPr>
          <a:xfrm>
            <a:off x="632263" y="4194300"/>
            <a:ext cx="161925" cy="161925"/>
          </a:xfrm>
          <a:prstGeom prst="rect">
            <a:avLst/>
          </a:prstGeom>
          <a:noFill/>
          <a:ln>
            <a:noFill/>
          </a:ln>
        </p:spPr>
      </p:pic>
      <p:pic>
        <p:nvPicPr>
          <p:cNvPr id="239" name="Google Shape;239;p21"/>
          <p:cNvPicPr preferRelativeResize="0"/>
          <p:nvPr/>
        </p:nvPicPr>
        <p:blipFill>
          <a:blip r:embed="rId5">
            <a:alphaModFix/>
          </a:blip>
          <a:stretch>
            <a:fillRect/>
          </a:stretch>
        </p:blipFill>
        <p:spPr>
          <a:xfrm flipH="1">
            <a:off x="5280075" y="3813100"/>
            <a:ext cx="2295525" cy="2295525"/>
          </a:xfrm>
          <a:prstGeom prst="rect">
            <a:avLst/>
          </a:prstGeom>
          <a:noFill/>
          <a:ln>
            <a:noFill/>
          </a:ln>
        </p:spPr>
      </p:pic>
      <p:pic>
        <p:nvPicPr>
          <p:cNvPr id="240" name="Google Shape;240;p21"/>
          <p:cNvPicPr preferRelativeResize="0"/>
          <p:nvPr/>
        </p:nvPicPr>
        <p:blipFill>
          <a:blip r:embed="rId3">
            <a:alphaModFix/>
          </a:blip>
          <a:stretch>
            <a:fillRect/>
          </a:stretch>
        </p:blipFill>
        <p:spPr>
          <a:xfrm flipH="1">
            <a:off x="1523613" y="4370163"/>
            <a:ext cx="1181400" cy="1181400"/>
          </a:xfrm>
          <a:prstGeom prst="rect">
            <a:avLst/>
          </a:prstGeom>
          <a:noFill/>
          <a:ln>
            <a:noFill/>
          </a:ln>
        </p:spPr>
      </p:pic>
      <p:pic>
        <p:nvPicPr>
          <p:cNvPr id="241" name="Google Shape;241;p21"/>
          <p:cNvPicPr preferRelativeResize="0"/>
          <p:nvPr/>
        </p:nvPicPr>
        <p:blipFill>
          <a:blip r:embed="rId4">
            <a:alphaModFix/>
          </a:blip>
          <a:stretch>
            <a:fillRect/>
          </a:stretch>
        </p:blipFill>
        <p:spPr>
          <a:xfrm>
            <a:off x="4211725" y="4498900"/>
            <a:ext cx="161925" cy="161925"/>
          </a:xfrm>
          <a:prstGeom prst="rect">
            <a:avLst/>
          </a:prstGeom>
          <a:noFill/>
          <a:ln>
            <a:noFill/>
          </a:ln>
        </p:spPr>
      </p:pic>
      <p:pic>
        <p:nvPicPr>
          <p:cNvPr id="242" name="Google Shape;242;p21"/>
          <p:cNvPicPr preferRelativeResize="0"/>
          <p:nvPr/>
        </p:nvPicPr>
        <p:blipFill>
          <a:blip r:embed="rId4">
            <a:alphaModFix/>
          </a:blip>
          <a:stretch>
            <a:fillRect/>
          </a:stretch>
        </p:blipFill>
        <p:spPr>
          <a:xfrm>
            <a:off x="8757000" y="1722725"/>
            <a:ext cx="161925" cy="161925"/>
          </a:xfrm>
          <a:prstGeom prst="rect">
            <a:avLst/>
          </a:prstGeom>
          <a:noFill/>
          <a:ln>
            <a:noFill/>
          </a:ln>
        </p:spPr>
      </p:pic>
      <p:pic>
        <p:nvPicPr>
          <p:cNvPr id="243" name="Google Shape;243;p21"/>
          <p:cNvPicPr preferRelativeResize="0"/>
          <p:nvPr/>
        </p:nvPicPr>
        <p:blipFill>
          <a:blip r:embed="rId4">
            <a:alphaModFix/>
          </a:blip>
          <a:stretch>
            <a:fillRect/>
          </a:stretch>
        </p:blipFill>
        <p:spPr>
          <a:xfrm>
            <a:off x="1523625" y="189700"/>
            <a:ext cx="161925" cy="161925"/>
          </a:xfrm>
          <a:prstGeom prst="rect">
            <a:avLst/>
          </a:prstGeom>
          <a:noFill/>
          <a:ln>
            <a:noFill/>
          </a:ln>
        </p:spPr>
      </p:pic>
      <p:pic>
        <p:nvPicPr>
          <p:cNvPr id="244" name="Google Shape;244;p21"/>
          <p:cNvPicPr preferRelativeResize="0"/>
          <p:nvPr/>
        </p:nvPicPr>
        <p:blipFill>
          <a:blip r:embed="rId4">
            <a:alphaModFix/>
          </a:blip>
          <a:stretch>
            <a:fillRect/>
          </a:stretch>
        </p:blipFill>
        <p:spPr>
          <a:xfrm>
            <a:off x="266075" y="1322513"/>
            <a:ext cx="161925" cy="161925"/>
          </a:xfrm>
          <a:prstGeom prst="rect">
            <a:avLst/>
          </a:prstGeom>
          <a:noFill/>
          <a:ln>
            <a:noFill/>
          </a:ln>
        </p:spPr>
      </p:pic>
      <p:pic>
        <p:nvPicPr>
          <p:cNvPr id="245" name="Google Shape;245;p21"/>
          <p:cNvPicPr preferRelativeResize="0"/>
          <p:nvPr/>
        </p:nvPicPr>
        <p:blipFill>
          <a:blip r:embed="rId4">
            <a:alphaModFix/>
          </a:blip>
          <a:stretch>
            <a:fillRect/>
          </a:stretch>
        </p:blipFill>
        <p:spPr>
          <a:xfrm>
            <a:off x="8349813" y="3813100"/>
            <a:ext cx="161925" cy="161925"/>
          </a:xfrm>
          <a:prstGeom prst="rect">
            <a:avLst/>
          </a:prstGeom>
          <a:noFill/>
          <a:ln>
            <a:noFill/>
          </a:ln>
        </p:spPr>
      </p:pic>
      <p:sp>
        <p:nvSpPr>
          <p:cNvPr id="246" name="Google Shape;246;p21"/>
          <p:cNvSpPr txBox="1"/>
          <p:nvPr>
            <p:ph idx="1" type="body"/>
          </p:nvPr>
        </p:nvSpPr>
        <p:spPr>
          <a:xfrm>
            <a:off x="713100" y="1799900"/>
            <a:ext cx="3677400" cy="279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1"/>
              </a:buClr>
              <a:buSzPts val="1400"/>
              <a:buChar char="●"/>
              <a:defRPr/>
            </a:lvl1pPr>
            <a:lvl2pPr indent="-317500" lvl="1" marL="914400" rtl="0">
              <a:lnSpc>
                <a:spcPct val="115000"/>
              </a:lnSpc>
              <a:spcBef>
                <a:spcPts val="1000"/>
              </a:spcBef>
              <a:spcAft>
                <a:spcPts val="0"/>
              </a:spcAft>
              <a:buClr>
                <a:schemeClr val="accent2"/>
              </a:buClr>
              <a:buSzPts val="1400"/>
              <a:buFont typeface="Barlow Semi Condensed"/>
              <a:buChar char="○"/>
              <a:defRPr/>
            </a:lvl2pPr>
            <a:lvl3pPr indent="-317500" lvl="2" marL="1371600" rtl="0">
              <a:lnSpc>
                <a:spcPct val="115000"/>
              </a:lnSpc>
              <a:spcBef>
                <a:spcPts val="0"/>
              </a:spcBef>
              <a:spcAft>
                <a:spcPts val="0"/>
              </a:spcAft>
              <a:buClr>
                <a:schemeClr val="accent2"/>
              </a:buClr>
              <a:buSzPts val="1400"/>
              <a:buFont typeface="Barlow Semi Condensed"/>
              <a:buChar char="■"/>
              <a:defRPr/>
            </a:lvl3pPr>
            <a:lvl4pPr indent="-317500" lvl="3" marL="1828800" rtl="0">
              <a:lnSpc>
                <a:spcPct val="115000"/>
              </a:lnSpc>
              <a:spcBef>
                <a:spcPts val="0"/>
              </a:spcBef>
              <a:spcAft>
                <a:spcPts val="0"/>
              </a:spcAft>
              <a:buClr>
                <a:schemeClr val="accent2"/>
              </a:buClr>
              <a:buSzPts val="1400"/>
              <a:buFont typeface="Barlow Semi Condensed"/>
              <a:buChar char="●"/>
              <a:defRPr/>
            </a:lvl4pPr>
            <a:lvl5pPr indent="-317500" lvl="4" marL="2286000" rtl="0">
              <a:lnSpc>
                <a:spcPct val="115000"/>
              </a:lnSpc>
              <a:spcBef>
                <a:spcPts val="0"/>
              </a:spcBef>
              <a:spcAft>
                <a:spcPts val="0"/>
              </a:spcAft>
              <a:buClr>
                <a:schemeClr val="accent2"/>
              </a:buClr>
              <a:buSzPts val="1400"/>
              <a:buFont typeface="Barlow Semi Condensed"/>
              <a:buChar char="○"/>
              <a:defRPr/>
            </a:lvl5pPr>
            <a:lvl6pPr indent="-317500" lvl="5" marL="2743200" rtl="0">
              <a:lnSpc>
                <a:spcPct val="115000"/>
              </a:lnSpc>
              <a:spcBef>
                <a:spcPts val="0"/>
              </a:spcBef>
              <a:spcAft>
                <a:spcPts val="0"/>
              </a:spcAft>
              <a:buClr>
                <a:schemeClr val="accent2"/>
              </a:buClr>
              <a:buSzPts val="1400"/>
              <a:buFont typeface="Barlow Semi Condensed"/>
              <a:buChar char="■"/>
              <a:defRPr/>
            </a:lvl6pPr>
            <a:lvl7pPr indent="-317500" lvl="6" marL="3200400" rtl="0">
              <a:lnSpc>
                <a:spcPct val="115000"/>
              </a:lnSpc>
              <a:spcBef>
                <a:spcPts val="0"/>
              </a:spcBef>
              <a:spcAft>
                <a:spcPts val="0"/>
              </a:spcAft>
              <a:buClr>
                <a:schemeClr val="accent2"/>
              </a:buClr>
              <a:buSzPts val="1400"/>
              <a:buFont typeface="Barlow Semi Condensed"/>
              <a:buChar char="●"/>
              <a:defRPr/>
            </a:lvl7pPr>
            <a:lvl8pPr indent="-317500" lvl="7" marL="3657600" rtl="0">
              <a:lnSpc>
                <a:spcPct val="115000"/>
              </a:lnSpc>
              <a:spcBef>
                <a:spcPts val="0"/>
              </a:spcBef>
              <a:spcAft>
                <a:spcPts val="0"/>
              </a:spcAft>
              <a:buClr>
                <a:schemeClr val="accent2"/>
              </a:buClr>
              <a:buSzPts val="1400"/>
              <a:buFont typeface="Barlow Semi Condensed"/>
              <a:buChar char="○"/>
              <a:defRPr/>
            </a:lvl8pPr>
            <a:lvl9pPr indent="-317500" lvl="8" marL="4114800" rtl="0">
              <a:lnSpc>
                <a:spcPct val="115000"/>
              </a:lnSpc>
              <a:spcBef>
                <a:spcPts val="0"/>
              </a:spcBef>
              <a:spcAft>
                <a:spcPts val="0"/>
              </a:spcAft>
              <a:buClr>
                <a:schemeClr val="accent2"/>
              </a:buClr>
              <a:buSzPts val="1400"/>
              <a:buFont typeface="Barlow Semi Condensed"/>
              <a:buChar char="■"/>
              <a:defRPr/>
            </a:lvl9pPr>
          </a:lstStyle>
          <a:p/>
        </p:txBody>
      </p:sp>
      <p:sp>
        <p:nvSpPr>
          <p:cNvPr id="247" name="Google Shape;247;p21"/>
          <p:cNvSpPr txBox="1"/>
          <p:nvPr>
            <p:ph type="title"/>
          </p:nvPr>
        </p:nvSpPr>
        <p:spPr>
          <a:xfrm>
            <a:off x="863400" y="597425"/>
            <a:ext cx="7417200" cy="57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8" name="Google Shape;248;p21"/>
          <p:cNvSpPr txBox="1"/>
          <p:nvPr>
            <p:ph idx="2" type="body"/>
          </p:nvPr>
        </p:nvSpPr>
        <p:spPr>
          <a:xfrm>
            <a:off x="4572000" y="1799900"/>
            <a:ext cx="3858900" cy="279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1"/>
              </a:buClr>
              <a:buSzPts val="1400"/>
              <a:buChar char="●"/>
              <a:defRPr/>
            </a:lvl1pPr>
            <a:lvl2pPr indent="-317500" lvl="1" marL="914400" rtl="0">
              <a:lnSpc>
                <a:spcPct val="115000"/>
              </a:lnSpc>
              <a:spcBef>
                <a:spcPts val="1000"/>
              </a:spcBef>
              <a:spcAft>
                <a:spcPts val="0"/>
              </a:spcAft>
              <a:buClr>
                <a:schemeClr val="accent2"/>
              </a:buClr>
              <a:buSzPts val="1400"/>
              <a:buChar char="○"/>
              <a:defRPr/>
            </a:lvl2pPr>
            <a:lvl3pPr indent="-317500" lvl="2" marL="1371600" rtl="0">
              <a:lnSpc>
                <a:spcPct val="115000"/>
              </a:lnSpc>
              <a:spcBef>
                <a:spcPts val="0"/>
              </a:spcBef>
              <a:spcAft>
                <a:spcPts val="0"/>
              </a:spcAft>
              <a:buClr>
                <a:schemeClr val="accent2"/>
              </a:buClr>
              <a:buSzPts val="1400"/>
              <a:buChar char="■"/>
              <a:defRPr/>
            </a:lvl3pPr>
            <a:lvl4pPr indent="-317500" lvl="3" marL="1828800" rtl="0">
              <a:lnSpc>
                <a:spcPct val="115000"/>
              </a:lnSpc>
              <a:spcBef>
                <a:spcPts val="0"/>
              </a:spcBef>
              <a:spcAft>
                <a:spcPts val="0"/>
              </a:spcAft>
              <a:buClr>
                <a:schemeClr val="accent2"/>
              </a:buClr>
              <a:buSzPts val="1400"/>
              <a:buChar char="●"/>
              <a:defRPr/>
            </a:lvl4pPr>
            <a:lvl5pPr indent="-317500" lvl="4" marL="2286000" rtl="0">
              <a:lnSpc>
                <a:spcPct val="115000"/>
              </a:lnSpc>
              <a:spcBef>
                <a:spcPts val="0"/>
              </a:spcBef>
              <a:spcAft>
                <a:spcPts val="0"/>
              </a:spcAft>
              <a:buClr>
                <a:schemeClr val="accent2"/>
              </a:buClr>
              <a:buSzPts val="1400"/>
              <a:buChar char="○"/>
              <a:defRPr/>
            </a:lvl5pPr>
            <a:lvl6pPr indent="-317500" lvl="5" marL="2743200" rtl="0">
              <a:lnSpc>
                <a:spcPct val="115000"/>
              </a:lnSpc>
              <a:spcBef>
                <a:spcPts val="0"/>
              </a:spcBef>
              <a:spcAft>
                <a:spcPts val="0"/>
              </a:spcAft>
              <a:buClr>
                <a:schemeClr val="accent2"/>
              </a:buClr>
              <a:buSzPts val="1400"/>
              <a:buChar char="■"/>
              <a:defRPr/>
            </a:lvl6pPr>
            <a:lvl7pPr indent="-317500" lvl="6" marL="3200400" rtl="0">
              <a:lnSpc>
                <a:spcPct val="115000"/>
              </a:lnSpc>
              <a:spcBef>
                <a:spcPts val="0"/>
              </a:spcBef>
              <a:spcAft>
                <a:spcPts val="0"/>
              </a:spcAft>
              <a:buClr>
                <a:schemeClr val="accent2"/>
              </a:buClr>
              <a:buSzPts val="1400"/>
              <a:buChar char="●"/>
              <a:defRPr/>
            </a:lvl7pPr>
            <a:lvl8pPr indent="-317500" lvl="7" marL="3657600" rtl="0">
              <a:lnSpc>
                <a:spcPct val="115000"/>
              </a:lnSpc>
              <a:spcBef>
                <a:spcPts val="0"/>
              </a:spcBef>
              <a:spcAft>
                <a:spcPts val="0"/>
              </a:spcAft>
              <a:buClr>
                <a:schemeClr val="accent2"/>
              </a:buClr>
              <a:buSzPts val="1400"/>
              <a:buChar char="○"/>
              <a:defRPr/>
            </a:lvl8pPr>
            <a:lvl9pPr indent="-317500" lvl="8" marL="4114800" rtl="0">
              <a:lnSpc>
                <a:spcPct val="115000"/>
              </a:lnSpc>
              <a:spcBef>
                <a:spcPts val="0"/>
              </a:spcBef>
              <a:spcAft>
                <a:spcPts val="0"/>
              </a:spcAft>
              <a:buClr>
                <a:schemeClr val="accent2"/>
              </a:buClr>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1">
    <p:spTree>
      <p:nvGrpSpPr>
        <p:cNvPr id="249" name="Shape 249"/>
        <p:cNvGrpSpPr/>
        <p:nvPr/>
      </p:nvGrpSpPr>
      <p:grpSpPr>
        <a:xfrm>
          <a:off x="0" y="0"/>
          <a:ext cx="0" cy="0"/>
          <a:chOff x="0" y="0"/>
          <a:chExt cx="0" cy="0"/>
        </a:xfrm>
      </p:grpSpPr>
      <p:pic>
        <p:nvPicPr>
          <p:cNvPr id="250" name="Google Shape;250;p22"/>
          <p:cNvPicPr preferRelativeResize="0"/>
          <p:nvPr/>
        </p:nvPicPr>
        <p:blipFill>
          <a:blip r:embed="rId2">
            <a:alphaModFix/>
          </a:blip>
          <a:stretch>
            <a:fillRect/>
          </a:stretch>
        </p:blipFill>
        <p:spPr>
          <a:xfrm>
            <a:off x="5280075" y="-3035337"/>
            <a:ext cx="3709850" cy="3709850"/>
          </a:xfrm>
          <a:prstGeom prst="rect">
            <a:avLst/>
          </a:prstGeom>
          <a:noFill/>
          <a:ln>
            <a:noFill/>
          </a:ln>
        </p:spPr>
      </p:pic>
      <p:pic>
        <p:nvPicPr>
          <p:cNvPr id="251" name="Google Shape;251;p22"/>
          <p:cNvPicPr preferRelativeResize="0"/>
          <p:nvPr/>
        </p:nvPicPr>
        <p:blipFill>
          <a:blip r:embed="rId3">
            <a:alphaModFix/>
          </a:blip>
          <a:stretch>
            <a:fillRect/>
          </a:stretch>
        </p:blipFill>
        <p:spPr>
          <a:xfrm flipH="1">
            <a:off x="-753412" y="1492875"/>
            <a:ext cx="1181400" cy="1181400"/>
          </a:xfrm>
          <a:prstGeom prst="rect">
            <a:avLst/>
          </a:prstGeom>
          <a:noFill/>
          <a:ln>
            <a:noFill/>
          </a:ln>
        </p:spPr>
      </p:pic>
      <p:pic>
        <p:nvPicPr>
          <p:cNvPr id="252" name="Google Shape;252;p22"/>
          <p:cNvPicPr preferRelativeResize="0"/>
          <p:nvPr/>
        </p:nvPicPr>
        <p:blipFill>
          <a:blip r:embed="rId3">
            <a:alphaModFix/>
          </a:blip>
          <a:stretch>
            <a:fillRect/>
          </a:stretch>
        </p:blipFill>
        <p:spPr>
          <a:xfrm flipH="1">
            <a:off x="7021563" y="-320037"/>
            <a:ext cx="1181400" cy="1181400"/>
          </a:xfrm>
          <a:prstGeom prst="rect">
            <a:avLst/>
          </a:prstGeom>
          <a:noFill/>
          <a:ln>
            <a:noFill/>
          </a:ln>
        </p:spPr>
      </p:pic>
      <p:pic>
        <p:nvPicPr>
          <p:cNvPr id="253" name="Google Shape;253;p22"/>
          <p:cNvPicPr preferRelativeResize="0"/>
          <p:nvPr/>
        </p:nvPicPr>
        <p:blipFill>
          <a:blip r:embed="rId4">
            <a:alphaModFix/>
          </a:blip>
          <a:stretch>
            <a:fillRect/>
          </a:stretch>
        </p:blipFill>
        <p:spPr>
          <a:xfrm>
            <a:off x="251263" y="3660900"/>
            <a:ext cx="161925" cy="161925"/>
          </a:xfrm>
          <a:prstGeom prst="rect">
            <a:avLst/>
          </a:prstGeom>
          <a:noFill/>
          <a:ln>
            <a:noFill/>
          </a:ln>
        </p:spPr>
      </p:pic>
      <p:pic>
        <p:nvPicPr>
          <p:cNvPr id="254" name="Google Shape;254;p22"/>
          <p:cNvPicPr preferRelativeResize="0"/>
          <p:nvPr/>
        </p:nvPicPr>
        <p:blipFill>
          <a:blip r:embed="rId5">
            <a:alphaModFix/>
          </a:blip>
          <a:stretch>
            <a:fillRect/>
          </a:stretch>
        </p:blipFill>
        <p:spPr>
          <a:xfrm flipH="1">
            <a:off x="6725950" y="4599425"/>
            <a:ext cx="2295525" cy="2295525"/>
          </a:xfrm>
          <a:prstGeom prst="rect">
            <a:avLst/>
          </a:prstGeom>
          <a:noFill/>
          <a:ln>
            <a:noFill/>
          </a:ln>
        </p:spPr>
      </p:pic>
      <p:pic>
        <p:nvPicPr>
          <p:cNvPr id="255" name="Google Shape;255;p22"/>
          <p:cNvPicPr preferRelativeResize="0"/>
          <p:nvPr/>
        </p:nvPicPr>
        <p:blipFill>
          <a:blip r:embed="rId3">
            <a:alphaModFix/>
          </a:blip>
          <a:stretch>
            <a:fillRect/>
          </a:stretch>
        </p:blipFill>
        <p:spPr>
          <a:xfrm flipH="1">
            <a:off x="-652837" y="4660813"/>
            <a:ext cx="1181400" cy="1181400"/>
          </a:xfrm>
          <a:prstGeom prst="rect">
            <a:avLst/>
          </a:prstGeom>
          <a:noFill/>
          <a:ln>
            <a:noFill/>
          </a:ln>
        </p:spPr>
      </p:pic>
      <p:pic>
        <p:nvPicPr>
          <p:cNvPr id="256" name="Google Shape;256;p22"/>
          <p:cNvPicPr preferRelativeResize="0"/>
          <p:nvPr/>
        </p:nvPicPr>
        <p:blipFill>
          <a:blip r:embed="rId4">
            <a:alphaModFix/>
          </a:blip>
          <a:stretch>
            <a:fillRect/>
          </a:stretch>
        </p:blipFill>
        <p:spPr>
          <a:xfrm>
            <a:off x="5278525" y="4498900"/>
            <a:ext cx="161925" cy="161925"/>
          </a:xfrm>
          <a:prstGeom prst="rect">
            <a:avLst/>
          </a:prstGeom>
          <a:noFill/>
          <a:ln>
            <a:noFill/>
          </a:ln>
        </p:spPr>
      </p:pic>
      <p:pic>
        <p:nvPicPr>
          <p:cNvPr id="257" name="Google Shape;257;p22"/>
          <p:cNvPicPr preferRelativeResize="0"/>
          <p:nvPr/>
        </p:nvPicPr>
        <p:blipFill>
          <a:blip r:embed="rId4">
            <a:alphaModFix/>
          </a:blip>
          <a:stretch>
            <a:fillRect/>
          </a:stretch>
        </p:blipFill>
        <p:spPr>
          <a:xfrm>
            <a:off x="8612400" y="1130200"/>
            <a:ext cx="161925" cy="161925"/>
          </a:xfrm>
          <a:prstGeom prst="rect">
            <a:avLst/>
          </a:prstGeom>
          <a:noFill/>
          <a:ln>
            <a:noFill/>
          </a:ln>
        </p:spPr>
      </p:pic>
      <p:pic>
        <p:nvPicPr>
          <p:cNvPr id="258" name="Google Shape;258;p22"/>
          <p:cNvPicPr preferRelativeResize="0"/>
          <p:nvPr/>
        </p:nvPicPr>
        <p:blipFill>
          <a:blip r:embed="rId4">
            <a:alphaModFix/>
          </a:blip>
          <a:stretch>
            <a:fillRect/>
          </a:stretch>
        </p:blipFill>
        <p:spPr>
          <a:xfrm>
            <a:off x="2286325" y="189700"/>
            <a:ext cx="161925" cy="161925"/>
          </a:xfrm>
          <a:prstGeom prst="rect">
            <a:avLst/>
          </a:prstGeom>
          <a:noFill/>
          <a:ln>
            <a:noFill/>
          </a:ln>
        </p:spPr>
      </p:pic>
      <p:pic>
        <p:nvPicPr>
          <p:cNvPr id="259" name="Google Shape;259;p22"/>
          <p:cNvPicPr preferRelativeResize="0"/>
          <p:nvPr/>
        </p:nvPicPr>
        <p:blipFill>
          <a:blip r:embed="rId4">
            <a:alphaModFix/>
          </a:blip>
          <a:stretch>
            <a:fillRect/>
          </a:stretch>
        </p:blipFill>
        <p:spPr>
          <a:xfrm>
            <a:off x="266075" y="802800"/>
            <a:ext cx="161925" cy="161925"/>
          </a:xfrm>
          <a:prstGeom prst="rect">
            <a:avLst/>
          </a:prstGeom>
          <a:noFill/>
          <a:ln>
            <a:noFill/>
          </a:ln>
        </p:spPr>
      </p:pic>
      <p:pic>
        <p:nvPicPr>
          <p:cNvPr id="260" name="Google Shape;260;p22"/>
          <p:cNvPicPr preferRelativeResize="0"/>
          <p:nvPr/>
        </p:nvPicPr>
        <p:blipFill>
          <a:blip r:embed="rId4">
            <a:alphaModFix/>
          </a:blip>
          <a:stretch>
            <a:fillRect/>
          </a:stretch>
        </p:blipFill>
        <p:spPr>
          <a:xfrm>
            <a:off x="8612388" y="3628475"/>
            <a:ext cx="161925" cy="161925"/>
          </a:xfrm>
          <a:prstGeom prst="rect">
            <a:avLst/>
          </a:prstGeom>
          <a:noFill/>
          <a:ln>
            <a:noFill/>
          </a:ln>
        </p:spPr>
      </p:pic>
      <p:sp>
        <p:nvSpPr>
          <p:cNvPr id="261" name="Google Shape;261;p22"/>
          <p:cNvSpPr txBox="1"/>
          <p:nvPr>
            <p:ph type="title"/>
          </p:nvPr>
        </p:nvSpPr>
        <p:spPr>
          <a:xfrm>
            <a:off x="863400" y="597425"/>
            <a:ext cx="7417200" cy="57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2" name="Google Shape;262;p22"/>
          <p:cNvSpPr txBox="1"/>
          <p:nvPr>
            <p:ph idx="1" type="body"/>
          </p:nvPr>
        </p:nvSpPr>
        <p:spPr>
          <a:xfrm>
            <a:off x="713100" y="1799900"/>
            <a:ext cx="3677400" cy="279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1"/>
              </a:buClr>
              <a:buSzPts val="1400"/>
              <a:buChar char="●"/>
              <a:defRPr/>
            </a:lvl1pPr>
            <a:lvl2pPr indent="-317500" lvl="1" marL="914400" rtl="0">
              <a:lnSpc>
                <a:spcPct val="115000"/>
              </a:lnSpc>
              <a:spcBef>
                <a:spcPts val="1000"/>
              </a:spcBef>
              <a:spcAft>
                <a:spcPts val="0"/>
              </a:spcAft>
              <a:buSzPts val="1400"/>
              <a:buFont typeface="Barlow Semi Condensed"/>
              <a:buChar char="○"/>
              <a:defRPr/>
            </a:lvl2pPr>
            <a:lvl3pPr indent="-317500" lvl="2" marL="1371600" rtl="0">
              <a:lnSpc>
                <a:spcPct val="115000"/>
              </a:lnSpc>
              <a:spcBef>
                <a:spcPts val="0"/>
              </a:spcBef>
              <a:spcAft>
                <a:spcPts val="0"/>
              </a:spcAft>
              <a:buSzPts val="1400"/>
              <a:buFont typeface="Barlow Semi Condensed"/>
              <a:buChar char="■"/>
              <a:defRPr/>
            </a:lvl3pPr>
            <a:lvl4pPr indent="-317500" lvl="3" marL="1828800" rtl="0">
              <a:lnSpc>
                <a:spcPct val="115000"/>
              </a:lnSpc>
              <a:spcBef>
                <a:spcPts val="0"/>
              </a:spcBef>
              <a:spcAft>
                <a:spcPts val="0"/>
              </a:spcAft>
              <a:buSzPts val="1400"/>
              <a:buFont typeface="Barlow Semi Condensed"/>
              <a:buChar char="●"/>
              <a:defRPr/>
            </a:lvl4pPr>
            <a:lvl5pPr indent="-317500" lvl="4" marL="2286000" rtl="0">
              <a:lnSpc>
                <a:spcPct val="115000"/>
              </a:lnSpc>
              <a:spcBef>
                <a:spcPts val="0"/>
              </a:spcBef>
              <a:spcAft>
                <a:spcPts val="0"/>
              </a:spcAft>
              <a:buSzPts val="1400"/>
              <a:buFont typeface="Barlow Semi Condensed"/>
              <a:buChar char="○"/>
              <a:defRPr/>
            </a:lvl5pPr>
            <a:lvl6pPr indent="-317500" lvl="5" marL="2743200" rtl="0">
              <a:lnSpc>
                <a:spcPct val="115000"/>
              </a:lnSpc>
              <a:spcBef>
                <a:spcPts val="0"/>
              </a:spcBef>
              <a:spcAft>
                <a:spcPts val="0"/>
              </a:spcAft>
              <a:buSzPts val="1400"/>
              <a:buFont typeface="Barlow Semi Condensed"/>
              <a:buChar char="■"/>
              <a:defRPr/>
            </a:lvl6pPr>
            <a:lvl7pPr indent="-317500" lvl="6" marL="3200400" rtl="0">
              <a:lnSpc>
                <a:spcPct val="115000"/>
              </a:lnSpc>
              <a:spcBef>
                <a:spcPts val="0"/>
              </a:spcBef>
              <a:spcAft>
                <a:spcPts val="0"/>
              </a:spcAft>
              <a:buSzPts val="1400"/>
              <a:buFont typeface="Barlow Semi Condensed"/>
              <a:buChar char="●"/>
              <a:defRPr/>
            </a:lvl7pPr>
            <a:lvl8pPr indent="-317500" lvl="7" marL="3657600" rtl="0">
              <a:lnSpc>
                <a:spcPct val="115000"/>
              </a:lnSpc>
              <a:spcBef>
                <a:spcPts val="0"/>
              </a:spcBef>
              <a:spcAft>
                <a:spcPts val="0"/>
              </a:spcAft>
              <a:buSzPts val="1400"/>
              <a:buFont typeface="Barlow Semi Condensed"/>
              <a:buChar char="○"/>
              <a:defRPr/>
            </a:lvl8pPr>
            <a:lvl9pPr indent="-317500" lvl="8" marL="4114800" rtl="0">
              <a:lnSpc>
                <a:spcPct val="115000"/>
              </a:lnSpc>
              <a:spcBef>
                <a:spcPts val="0"/>
              </a:spcBef>
              <a:spcAft>
                <a:spcPts val="0"/>
              </a:spcAft>
              <a:buSzPts val="1400"/>
              <a:buFont typeface="Barlow Semi Condensed"/>
              <a:buChar char="■"/>
              <a:defRPr/>
            </a:lvl9pPr>
          </a:lstStyle>
          <a:p/>
        </p:txBody>
      </p:sp>
      <p:sp>
        <p:nvSpPr>
          <p:cNvPr id="263" name="Google Shape;263;p22"/>
          <p:cNvSpPr txBox="1"/>
          <p:nvPr>
            <p:ph idx="2" type="body"/>
          </p:nvPr>
        </p:nvSpPr>
        <p:spPr>
          <a:xfrm>
            <a:off x="4572000" y="1799900"/>
            <a:ext cx="3858900" cy="279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1"/>
              </a:buClr>
              <a:buSzPts val="1400"/>
              <a:buChar char="●"/>
              <a:defRPr/>
            </a:lvl1pPr>
            <a:lvl2pPr indent="-317500" lvl="1" marL="914400" rtl="0">
              <a:lnSpc>
                <a:spcPct val="115000"/>
              </a:lnSpc>
              <a:spcBef>
                <a:spcPts val="1000"/>
              </a:spcBef>
              <a:spcAft>
                <a:spcPts val="0"/>
              </a:spcAft>
              <a:buClr>
                <a:schemeClr val="accent2"/>
              </a:buClr>
              <a:buSzPts val="1400"/>
              <a:buFont typeface="Barlow Semi Condensed"/>
              <a:buChar char="○"/>
              <a:defRPr/>
            </a:lvl2pPr>
            <a:lvl3pPr indent="-317500" lvl="2" marL="1371600" rtl="0">
              <a:lnSpc>
                <a:spcPct val="115000"/>
              </a:lnSpc>
              <a:spcBef>
                <a:spcPts val="0"/>
              </a:spcBef>
              <a:spcAft>
                <a:spcPts val="0"/>
              </a:spcAft>
              <a:buClr>
                <a:schemeClr val="accent2"/>
              </a:buClr>
              <a:buSzPts val="1400"/>
              <a:buFont typeface="Barlow Semi Condensed"/>
              <a:buChar char="■"/>
              <a:defRPr/>
            </a:lvl3pPr>
            <a:lvl4pPr indent="-317500" lvl="3" marL="1828800" rtl="0">
              <a:lnSpc>
                <a:spcPct val="115000"/>
              </a:lnSpc>
              <a:spcBef>
                <a:spcPts val="0"/>
              </a:spcBef>
              <a:spcAft>
                <a:spcPts val="0"/>
              </a:spcAft>
              <a:buClr>
                <a:schemeClr val="accent2"/>
              </a:buClr>
              <a:buSzPts val="1400"/>
              <a:buFont typeface="Barlow Semi Condensed"/>
              <a:buChar char="●"/>
              <a:defRPr/>
            </a:lvl4pPr>
            <a:lvl5pPr indent="-317500" lvl="4" marL="2286000" rtl="0">
              <a:lnSpc>
                <a:spcPct val="115000"/>
              </a:lnSpc>
              <a:spcBef>
                <a:spcPts val="0"/>
              </a:spcBef>
              <a:spcAft>
                <a:spcPts val="0"/>
              </a:spcAft>
              <a:buClr>
                <a:schemeClr val="accent2"/>
              </a:buClr>
              <a:buSzPts val="1400"/>
              <a:buFont typeface="Barlow Semi Condensed"/>
              <a:buChar char="○"/>
              <a:defRPr/>
            </a:lvl5pPr>
            <a:lvl6pPr indent="-317500" lvl="5" marL="2743200" rtl="0">
              <a:lnSpc>
                <a:spcPct val="115000"/>
              </a:lnSpc>
              <a:spcBef>
                <a:spcPts val="0"/>
              </a:spcBef>
              <a:spcAft>
                <a:spcPts val="0"/>
              </a:spcAft>
              <a:buClr>
                <a:schemeClr val="accent2"/>
              </a:buClr>
              <a:buSzPts val="1400"/>
              <a:buFont typeface="Barlow Semi Condensed"/>
              <a:buChar char="■"/>
              <a:defRPr/>
            </a:lvl6pPr>
            <a:lvl7pPr indent="-317500" lvl="6" marL="3200400" rtl="0">
              <a:lnSpc>
                <a:spcPct val="115000"/>
              </a:lnSpc>
              <a:spcBef>
                <a:spcPts val="0"/>
              </a:spcBef>
              <a:spcAft>
                <a:spcPts val="0"/>
              </a:spcAft>
              <a:buClr>
                <a:schemeClr val="accent2"/>
              </a:buClr>
              <a:buSzPts val="1400"/>
              <a:buFont typeface="Barlow Semi Condensed"/>
              <a:buChar char="●"/>
              <a:defRPr/>
            </a:lvl7pPr>
            <a:lvl8pPr indent="-317500" lvl="7" marL="3657600" rtl="0">
              <a:lnSpc>
                <a:spcPct val="115000"/>
              </a:lnSpc>
              <a:spcBef>
                <a:spcPts val="0"/>
              </a:spcBef>
              <a:spcAft>
                <a:spcPts val="0"/>
              </a:spcAft>
              <a:buClr>
                <a:schemeClr val="accent2"/>
              </a:buClr>
              <a:buSzPts val="1400"/>
              <a:buFont typeface="Barlow Semi Condensed"/>
              <a:buChar char="○"/>
              <a:defRPr/>
            </a:lvl8pPr>
            <a:lvl9pPr indent="-317500" lvl="8" marL="4114800" rtl="0">
              <a:lnSpc>
                <a:spcPct val="115000"/>
              </a:lnSpc>
              <a:spcBef>
                <a:spcPts val="0"/>
              </a:spcBef>
              <a:spcAft>
                <a:spcPts val="0"/>
              </a:spcAft>
              <a:buClr>
                <a:schemeClr val="accent2"/>
              </a:buClr>
              <a:buSzPts val="1400"/>
              <a:buFont typeface="Barlow Semi Condensed"/>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64" name="Shape 264"/>
        <p:cNvGrpSpPr/>
        <p:nvPr/>
      </p:nvGrpSpPr>
      <p:grpSpPr>
        <a:xfrm>
          <a:off x="0" y="0"/>
          <a:ext cx="0" cy="0"/>
          <a:chOff x="0" y="0"/>
          <a:chExt cx="0" cy="0"/>
        </a:xfrm>
      </p:grpSpPr>
      <p:pic>
        <p:nvPicPr>
          <p:cNvPr id="265" name="Google Shape;265;p23"/>
          <p:cNvPicPr preferRelativeResize="0"/>
          <p:nvPr/>
        </p:nvPicPr>
        <p:blipFill>
          <a:blip r:embed="rId2">
            <a:alphaModFix/>
          </a:blip>
          <a:stretch>
            <a:fillRect/>
          </a:stretch>
        </p:blipFill>
        <p:spPr>
          <a:xfrm flipH="1">
            <a:off x="8280588" y="-290687"/>
            <a:ext cx="1181400" cy="1181400"/>
          </a:xfrm>
          <a:prstGeom prst="rect">
            <a:avLst/>
          </a:prstGeom>
          <a:noFill/>
          <a:ln>
            <a:noFill/>
          </a:ln>
        </p:spPr>
      </p:pic>
      <p:pic>
        <p:nvPicPr>
          <p:cNvPr id="266" name="Google Shape;266;p23"/>
          <p:cNvPicPr preferRelativeResize="0"/>
          <p:nvPr/>
        </p:nvPicPr>
        <p:blipFill>
          <a:blip r:embed="rId3">
            <a:alphaModFix/>
          </a:blip>
          <a:stretch>
            <a:fillRect/>
          </a:stretch>
        </p:blipFill>
        <p:spPr>
          <a:xfrm>
            <a:off x="8474050" y="3018475"/>
            <a:ext cx="3709850" cy="3709850"/>
          </a:xfrm>
          <a:prstGeom prst="rect">
            <a:avLst/>
          </a:prstGeom>
          <a:noFill/>
          <a:ln>
            <a:noFill/>
          </a:ln>
        </p:spPr>
      </p:pic>
      <p:pic>
        <p:nvPicPr>
          <p:cNvPr id="267" name="Google Shape;267;p23"/>
          <p:cNvPicPr preferRelativeResize="0"/>
          <p:nvPr/>
        </p:nvPicPr>
        <p:blipFill>
          <a:blip r:embed="rId4">
            <a:alphaModFix/>
          </a:blip>
          <a:stretch>
            <a:fillRect/>
          </a:stretch>
        </p:blipFill>
        <p:spPr>
          <a:xfrm>
            <a:off x="239788" y="728763"/>
            <a:ext cx="161925" cy="161925"/>
          </a:xfrm>
          <a:prstGeom prst="rect">
            <a:avLst/>
          </a:prstGeom>
          <a:noFill/>
          <a:ln>
            <a:noFill/>
          </a:ln>
        </p:spPr>
      </p:pic>
      <p:pic>
        <p:nvPicPr>
          <p:cNvPr id="268" name="Google Shape;268;p23"/>
          <p:cNvPicPr preferRelativeResize="0"/>
          <p:nvPr/>
        </p:nvPicPr>
        <p:blipFill>
          <a:blip r:embed="rId4">
            <a:alphaModFix/>
          </a:blip>
          <a:stretch>
            <a:fillRect/>
          </a:stretch>
        </p:blipFill>
        <p:spPr>
          <a:xfrm>
            <a:off x="6308875" y="87925"/>
            <a:ext cx="161925" cy="161925"/>
          </a:xfrm>
          <a:prstGeom prst="rect">
            <a:avLst/>
          </a:prstGeom>
          <a:noFill/>
          <a:ln>
            <a:noFill/>
          </a:ln>
        </p:spPr>
      </p:pic>
      <p:pic>
        <p:nvPicPr>
          <p:cNvPr id="269" name="Google Shape;269;p23"/>
          <p:cNvPicPr preferRelativeResize="0"/>
          <p:nvPr/>
        </p:nvPicPr>
        <p:blipFill>
          <a:blip r:embed="rId4">
            <a:alphaModFix/>
          </a:blip>
          <a:stretch>
            <a:fillRect/>
          </a:stretch>
        </p:blipFill>
        <p:spPr>
          <a:xfrm>
            <a:off x="8695875" y="1170125"/>
            <a:ext cx="161925" cy="161925"/>
          </a:xfrm>
          <a:prstGeom prst="rect">
            <a:avLst/>
          </a:prstGeom>
          <a:noFill/>
          <a:ln>
            <a:noFill/>
          </a:ln>
        </p:spPr>
      </p:pic>
      <p:pic>
        <p:nvPicPr>
          <p:cNvPr id="270" name="Google Shape;270;p23"/>
          <p:cNvPicPr preferRelativeResize="0"/>
          <p:nvPr/>
        </p:nvPicPr>
        <p:blipFill>
          <a:blip r:embed="rId2">
            <a:alphaModFix/>
          </a:blip>
          <a:stretch>
            <a:fillRect/>
          </a:stretch>
        </p:blipFill>
        <p:spPr>
          <a:xfrm flipH="1">
            <a:off x="924163" y="-583962"/>
            <a:ext cx="1181400" cy="1181400"/>
          </a:xfrm>
          <a:prstGeom prst="rect">
            <a:avLst/>
          </a:prstGeom>
          <a:noFill/>
          <a:ln>
            <a:noFill/>
          </a:ln>
        </p:spPr>
      </p:pic>
      <p:pic>
        <p:nvPicPr>
          <p:cNvPr id="271" name="Google Shape;271;p23"/>
          <p:cNvPicPr preferRelativeResize="0"/>
          <p:nvPr/>
        </p:nvPicPr>
        <p:blipFill>
          <a:blip r:embed="rId2">
            <a:alphaModFix/>
          </a:blip>
          <a:stretch>
            <a:fillRect/>
          </a:stretch>
        </p:blipFill>
        <p:spPr>
          <a:xfrm flipH="1">
            <a:off x="-468187" y="2369638"/>
            <a:ext cx="1181400" cy="1181400"/>
          </a:xfrm>
          <a:prstGeom prst="rect">
            <a:avLst/>
          </a:prstGeom>
          <a:noFill/>
          <a:ln>
            <a:noFill/>
          </a:ln>
        </p:spPr>
      </p:pic>
      <p:pic>
        <p:nvPicPr>
          <p:cNvPr id="272" name="Google Shape;272;p23"/>
          <p:cNvPicPr preferRelativeResize="0"/>
          <p:nvPr/>
        </p:nvPicPr>
        <p:blipFill>
          <a:blip r:embed="rId2">
            <a:alphaModFix/>
          </a:blip>
          <a:stretch>
            <a:fillRect/>
          </a:stretch>
        </p:blipFill>
        <p:spPr>
          <a:xfrm flipH="1">
            <a:off x="3881113" y="4282700"/>
            <a:ext cx="1181400" cy="1181400"/>
          </a:xfrm>
          <a:prstGeom prst="rect">
            <a:avLst/>
          </a:prstGeom>
          <a:noFill/>
          <a:ln>
            <a:noFill/>
          </a:ln>
        </p:spPr>
      </p:pic>
      <p:pic>
        <p:nvPicPr>
          <p:cNvPr id="273" name="Google Shape;273;p23"/>
          <p:cNvPicPr preferRelativeResize="0"/>
          <p:nvPr/>
        </p:nvPicPr>
        <p:blipFill>
          <a:blip r:embed="rId4">
            <a:alphaModFix/>
          </a:blip>
          <a:stretch>
            <a:fillRect/>
          </a:stretch>
        </p:blipFill>
        <p:spPr>
          <a:xfrm>
            <a:off x="307663" y="4282688"/>
            <a:ext cx="161925" cy="161925"/>
          </a:xfrm>
          <a:prstGeom prst="rect">
            <a:avLst/>
          </a:prstGeom>
          <a:noFill/>
          <a:ln>
            <a:noFill/>
          </a:ln>
        </p:spPr>
      </p:pic>
      <p:pic>
        <p:nvPicPr>
          <p:cNvPr id="274" name="Google Shape;274;p23"/>
          <p:cNvPicPr preferRelativeResize="0"/>
          <p:nvPr/>
        </p:nvPicPr>
        <p:blipFill>
          <a:blip r:embed="rId4">
            <a:alphaModFix/>
          </a:blip>
          <a:stretch>
            <a:fillRect/>
          </a:stretch>
        </p:blipFill>
        <p:spPr>
          <a:xfrm>
            <a:off x="5298700" y="4792438"/>
            <a:ext cx="161925" cy="161925"/>
          </a:xfrm>
          <a:prstGeom prst="rect">
            <a:avLst/>
          </a:prstGeom>
          <a:noFill/>
          <a:ln>
            <a:noFill/>
          </a:ln>
        </p:spPr>
      </p:pic>
      <p:sp>
        <p:nvSpPr>
          <p:cNvPr id="275" name="Google Shape;275;p23"/>
          <p:cNvSpPr txBox="1"/>
          <p:nvPr>
            <p:ph type="title"/>
          </p:nvPr>
        </p:nvSpPr>
        <p:spPr>
          <a:xfrm>
            <a:off x="6127753" y="3323002"/>
            <a:ext cx="1965600" cy="273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6" name="Google Shape;276;p23"/>
          <p:cNvSpPr txBox="1"/>
          <p:nvPr>
            <p:ph idx="1" type="subTitle"/>
          </p:nvPr>
        </p:nvSpPr>
        <p:spPr>
          <a:xfrm>
            <a:off x="6127750" y="3690150"/>
            <a:ext cx="1965300" cy="66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 name="Google Shape;277;p23"/>
          <p:cNvSpPr txBox="1"/>
          <p:nvPr>
            <p:ph idx="2" type="title"/>
          </p:nvPr>
        </p:nvSpPr>
        <p:spPr>
          <a:xfrm>
            <a:off x="2124478" y="3323002"/>
            <a:ext cx="1902000" cy="273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8" name="Google Shape;278;p23"/>
          <p:cNvSpPr txBox="1"/>
          <p:nvPr>
            <p:ph idx="3" type="subTitle"/>
          </p:nvPr>
        </p:nvSpPr>
        <p:spPr>
          <a:xfrm>
            <a:off x="2124475" y="3690150"/>
            <a:ext cx="1901700" cy="66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9" name="Google Shape;279;p23"/>
          <p:cNvSpPr txBox="1"/>
          <p:nvPr>
            <p:ph idx="4" type="title"/>
          </p:nvPr>
        </p:nvSpPr>
        <p:spPr>
          <a:xfrm>
            <a:off x="2124478" y="1649775"/>
            <a:ext cx="1902000" cy="273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0" name="Google Shape;280;p23"/>
          <p:cNvSpPr txBox="1"/>
          <p:nvPr>
            <p:ph idx="5" type="subTitle"/>
          </p:nvPr>
        </p:nvSpPr>
        <p:spPr>
          <a:xfrm>
            <a:off x="2124475" y="2016949"/>
            <a:ext cx="1901700" cy="66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1" name="Google Shape;281;p23"/>
          <p:cNvSpPr txBox="1"/>
          <p:nvPr>
            <p:ph idx="6" type="title"/>
          </p:nvPr>
        </p:nvSpPr>
        <p:spPr>
          <a:xfrm>
            <a:off x="6127753" y="1649775"/>
            <a:ext cx="1965600" cy="273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2" name="Google Shape;282;p23"/>
          <p:cNvSpPr txBox="1"/>
          <p:nvPr>
            <p:ph idx="7" type="subTitle"/>
          </p:nvPr>
        </p:nvSpPr>
        <p:spPr>
          <a:xfrm>
            <a:off x="6127750" y="2016949"/>
            <a:ext cx="1965300" cy="66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3" name="Google Shape;283;p23"/>
          <p:cNvSpPr txBox="1"/>
          <p:nvPr>
            <p:ph idx="8" type="title"/>
          </p:nvPr>
        </p:nvSpPr>
        <p:spPr>
          <a:xfrm>
            <a:off x="863400" y="597425"/>
            <a:ext cx="7417200" cy="57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84" name="Shape 284"/>
        <p:cNvGrpSpPr/>
        <p:nvPr/>
      </p:nvGrpSpPr>
      <p:grpSpPr>
        <a:xfrm>
          <a:off x="0" y="0"/>
          <a:ext cx="0" cy="0"/>
          <a:chOff x="0" y="0"/>
          <a:chExt cx="0" cy="0"/>
        </a:xfrm>
      </p:grpSpPr>
      <p:pic>
        <p:nvPicPr>
          <p:cNvPr id="285" name="Google Shape;285;p24"/>
          <p:cNvPicPr preferRelativeResize="0"/>
          <p:nvPr/>
        </p:nvPicPr>
        <p:blipFill>
          <a:blip r:embed="rId2">
            <a:alphaModFix/>
          </a:blip>
          <a:stretch>
            <a:fillRect/>
          </a:stretch>
        </p:blipFill>
        <p:spPr>
          <a:xfrm>
            <a:off x="-2684550" y="3184788"/>
            <a:ext cx="3709850" cy="3709850"/>
          </a:xfrm>
          <a:prstGeom prst="rect">
            <a:avLst/>
          </a:prstGeom>
          <a:noFill/>
          <a:ln>
            <a:noFill/>
          </a:ln>
        </p:spPr>
      </p:pic>
      <p:pic>
        <p:nvPicPr>
          <p:cNvPr id="286" name="Google Shape;286;p24"/>
          <p:cNvPicPr preferRelativeResize="0"/>
          <p:nvPr/>
        </p:nvPicPr>
        <p:blipFill>
          <a:blip r:embed="rId3">
            <a:alphaModFix/>
          </a:blip>
          <a:stretch>
            <a:fillRect/>
          </a:stretch>
        </p:blipFill>
        <p:spPr>
          <a:xfrm flipH="1">
            <a:off x="7583363" y="-425337"/>
            <a:ext cx="1181400" cy="1181400"/>
          </a:xfrm>
          <a:prstGeom prst="rect">
            <a:avLst/>
          </a:prstGeom>
          <a:noFill/>
          <a:ln>
            <a:noFill/>
          </a:ln>
        </p:spPr>
      </p:pic>
      <p:pic>
        <p:nvPicPr>
          <p:cNvPr id="287" name="Google Shape;287;p24"/>
          <p:cNvPicPr preferRelativeResize="0"/>
          <p:nvPr/>
        </p:nvPicPr>
        <p:blipFill>
          <a:blip r:embed="rId3">
            <a:alphaModFix/>
          </a:blip>
          <a:stretch>
            <a:fillRect/>
          </a:stretch>
        </p:blipFill>
        <p:spPr>
          <a:xfrm flipH="1">
            <a:off x="-612262" y="-421525"/>
            <a:ext cx="1181400" cy="1181400"/>
          </a:xfrm>
          <a:prstGeom prst="rect">
            <a:avLst/>
          </a:prstGeom>
          <a:noFill/>
          <a:ln>
            <a:noFill/>
          </a:ln>
        </p:spPr>
      </p:pic>
      <p:pic>
        <p:nvPicPr>
          <p:cNvPr id="288" name="Google Shape;288;p24"/>
          <p:cNvPicPr preferRelativeResize="0"/>
          <p:nvPr/>
        </p:nvPicPr>
        <p:blipFill>
          <a:blip r:embed="rId3">
            <a:alphaModFix/>
          </a:blip>
          <a:stretch>
            <a:fillRect/>
          </a:stretch>
        </p:blipFill>
        <p:spPr>
          <a:xfrm flipH="1">
            <a:off x="8602838" y="3836750"/>
            <a:ext cx="1181400" cy="1181400"/>
          </a:xfrm>
          <a:prstGeom prst="rect">
            <a:avLst/>
          </a:prstGeom>
          <a:noFill/>
          <a:ln>
            <a:noFill/>
          </a:ln>
        </p:spPr>
      </p:pic>
      <p:pic>
        <p:nvPicPr>
          <p:cNvPr id="289" name="Google Shape;289;p24"/>
          <p:cNvPicPr preferRelativeResize="0"/>
          <p:nvPr/>
        </p:nvPicPr>
        <p:blipFill>
          <a:blip r:embed="rId4">
            <a:alphaModFix/>
          </a:blip>
          <a:stretch>
            <a:fillRect/>
          </a:stretch>
        </p:blipFill>
        <p:spPr>
          <a:xfrm>
            <a:off x="295588" y="1170113"/>
            <a:ext cx="161925" cy="161925"/>
          </a:xfrm>
          <a:prstGeom prst="rect">
            <a:avLst/>
          </a:prstGeom>
          <a:noFill/>
          <a:ln>
            <a:noFill/>
          </a:ln>
        </p:spPr>
      </p:pic>
      <p:pic>
        <p:nvPicPr>
          <p:cNvPr id="290" name="Google Shape;290;p24"/>
          <p:cNvPicPr preferRelativeResize="0"/>
          <p:nvPr/>
        </p:nvPicPr>
        <p:blipFill>
          <a:blip r:embed="rId4">
            <a:alphaModFix/>
          </a:blip>
          <a:stretch>
            <a:fillRect/>
          </a:stretch>
        </p:blipFill>
        <p:spPr>
          <a:xfrm>
            <a:off x="6384150" y="167300"/>
            <a:ext cx="161925" cy="161925"/>
          </a:xfrm>
          <a:prstGeom prst="rect">
            <a:avLst/>
          </a:prstGeom>
          <a:noFill/>
          <a:ln>
            <a:noFill/>
          </a:ln>
        </p:spPr>
      </p:pic>
      <p:pic>
        <p:nvPicPr>
          <p:cNvPr id="291" name="Google Shape;291;p24"/>
          <p:cNvPicPr preferRelativeResize="0"/>
          <p:nvPr/>
        </p:nvPicPr>
        <p:blipFill>
          <a:blip r:embed="rId4">
            <a:alphaModFix/>
          </a:blip>
          <a:stretch>
            <a:fillRect/>
          </a:stretch>
        </p:blipFill>
        <p:spPr>
          <a:xfrm>
            <a:off x="8602850" y="1092325"/>
            <a:ext cx="161925" cy="161925"/>
          </a:xfrm>
          <a:prstGeom prst="rect">
            <a:avLst/>
          </a:prstGeom>
          <a:noFill/>
          <a:ln>
            <a:noFill/>
          </a:ln>
        </p:spPr>
      </p:pic>
      <p:pic>
        <p:nvPicPr>
          <p:cNvPr id="292" name="Google Shape;292;p24"/>
          <p:cNvPicPr preferRelativeResize="0"/>
          <p:nvPr/>
        </p:nvPicPr>
        <p:blipFill>
          <a:blip r:embed="rId4">
            <a:alphaModFix/>
          </a:blip>
          <a:stretch>
            <a:fillRect/>
          </a:stretch>
        </p:blipFill>
        <p:spPr>
          <a:xfrm>
            <a:off x="2476000" y="4599425"/>
            <a:ext cx="161925" cy="161925"/>
          </a:xfrm>
          <a:prstGeom prst="rect">
            <a:avLst/>
          </a:prstGeom>
          <a:noFill/>
          <a:ln>
            <a:noFill/>
          </a:ln>
        </p:spPr>
      </p:pic>
      <p:pic>
        <p:nvPicPr>
          <p:cNvPr id="293" name="Google Shape;293;p24"/>
          <p:cNvPicPr preferRelativeResize="0"/>
          <p:nvPr/>
        </p:nvPicPr>
        <p:blipFill>
          <a:blip r:embed="rId5">
            <a:alphaModFix/>
          </a:blip>
          <a:stretch>
            <a:fillRect/>
          </a:stretch>
        </p:blipFill>
        <p:spPr>
          <a:xfrm flipH="1">
            <a:off x="4088625" y="4358788"/>
            <a:ext cx="2295525" cy="2295525"/>
          </a:xfrm>
          <a:prstGeom prst="rect">
            <a:avLst/>
          </a:prstGeom>
          <a:noFill/>
          <a:ln>
            <a:noFill/>
          </a:ln>
        </p:spPr>
      </p:pic>
      <p:pic>
        <p:nvPicPr>
          <p:cNvPr id="294" name="Google Shape;294;p24"/>
          <p:cNvPicPr preferRelativeResize="0"/>
          <p:nvPr/>
        </p:nvPicPr>
        <p:blipFill>
          <a:blip r:embed="rId4">
            <a:alphaModFix/>
          </a:blip>
          <a:stretch>
            <a:fillRect/>
          </a:stretch>
        </p:blipFill>
        <p:spPr>
          <a:xfrm>
            <a:off x="8602838" y="3022863"/>
            <a:ext cx="161925" cy="161925"/>
          </a:xfrm>
          <a:prstGeom prst="rect">
            <a:avLst/>
          </a:prstGeom>
          <a:noFill/>
          <a:ln>
            <a:noFill/>
          </a:ln>
        </p:spPr>
      </p:pic>
      <p:pic>
        <p:nvPicPr>
          <p:cNvPr id="295" name="Google Shape;295;p24"/>
          <p:cNvPicPr preferRelativeResize="0"/>
          <p:nvPr/>
        </p:nvPicPr>
        <p:blipFill>
          <a:blip r:embed="rId4">
            <a:alphaModFix/>
          </a:blip>
          <a:stretch>
            <a:fillRect/>
          </a:stretch>
        </p:blipFill>
        <p:spPr>
          <a:xfrm>
            <a:off x="7319288" y="4551413"/>
            <a:ext cx="161925" cy="161925"/>
          </a:xfrm>
          <a:prstGeom prst="rect">
            <a:avLst/>
          </a:prstGeom>
          <a:noFill/>
          <a:ln>
            <a:noFill/>
          </a:ln>
        </p:spPr>
      </p:pic>
      <p:sp>
        <p:nvSpPr>
          <p:cNvPr id="296" name="Google Shape;296;p24"/>
          <p:cNvSpPr/>
          <p:nvPr/>
        </p:nvSpPr>
        <p:spPr>
          <a:xfrm>
            <a:off x="-468187" y="1904850"/>
            <a:ext cx="1181400" cy="1181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4"/>
          <p:cNvSpPr txBox="1"/>
          <p:nvPr>
            <p:ph type="title"/>
          </p:nvPr>
        </p:nvSpPr>
        <p:spPr>
          <a:xfrm>
            <a:off x="1258875" y="1818172"/>
            <a:ext cx="1877400" cy="30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8" name="Google Shape;298;p24"/>
          <p:cNvSpPr txBox="1"/>
          <p:nvPr>
            <p:ph idx="1" type="subTitle"/>
          </p:nvPr>
        </p:nvSpPr>
        <p:spPr>
          <a:xfrm>
            <a:off x="1258875" y="2245050"/>
            <a:ext cx="1877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24"/>
          <p:cNvSpPr txBox="1"/>
          <p:nvPr>
            <p:ph idx="2" type="title"/>
          </p:nvPr>
        </p:nvSpPr>
        <p:spPr>
          <a:xfrm>
            <a:off x="3633299" y="1818172"/>
            <a:ext cx="1877400" cy="30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0" name="Google Shape;300;p24"/>
          <p:cNvSpPr txBox="1"/>
          <p:nvPr>
            <p:ph idx="3" type="subTitle"/>
          </p:nvPr>
        </p:nvSpPr>
        <p:spPr>
          <a:xfrm>
            <a:off x="3633297" y="2245050"/>
            <a:ext cx="1877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1" name="Google Shape;301;p24"/>
          <p:cNvSpPr txBox="1"/>
          <p:nvPr>
            <p:ph idx="4" type="title"/>
          </p:nvPr>
        </p:nvSpPr>
        <p:spPr>
          <a:xfrm>
            <a:off x="1258875" y="3184788"/>
            <a:ext cx="1877400" cy="30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2" name="Google Shape;302;p24"/>
          <p:cNvSpPr txBox="1"/>
          <p:nvPr>
            <p:ph idx="5" type="subTitle"/>
          </p:nvPr>
        </p:nvSpPr>
        <p:spPr>
          <a:xfrm>
            <a:off x="1258875" y="3611619"/>
            <a:ext cx="1877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3" name="Google Shape;303;p24"/>
          <p:cNvSpPr txBox="1"/>
          <p:nvPr>
            <p:ph idx="6" type="title"/>
          </p:nvPr>
        </p:nvSpPr>
        <p:spPr>
          <a:xfrm>
            <a:off x="3633299" y="3184788"/>
            <a:ext cx="1877400" cy="30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4" name="Google Shape;304;p24"/>
          <p:cNvSpPr txBox="1"/>
          <p:nvPr>
            <p:ph idx="7" type="subTitle"/>
          </p:nvPr>
        </p:nvSpPr>
        <p:spPr>
          <a:xfrm>
            <a:off x="3633297" y="3611619"/>
            <a:ext cx="1877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5" name="Google Shape;305;p24"/>
          <p:cNvSpPr txBox="1"/>
          <p:nvPr>
            <p:ph idx="8" type="title"/>
          </p:nvPr>
        </p:nvSpPr>
        <p:spPr>
          <a:xfrm>
            <a:off x="6007723" y="1818172"/>
            <a:ext cx="1877400" cy="30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6" name="Google Shape;306;p24"/>
          <p:cNvSpPr txBox="1"/>
          <p:nvPr>
            <p:ph idx="9" type="subTitle"/>
          </p:nvPr>
        </p:nvSpPr>
        <p:spPr>
          <a:xfrm>
            <a:off x="6007720" y="2245050"/>
            <a:ext cx="1877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7" name="Google Shape;307;p24"/>
          <p:cNvSpPr txBox="1"/>
          <p:nvPr>
            <p:ph idx="13" type="title"/>
          </p:nvPr>
        </p:nvSpPr>
        <p:spPr>
          <a:xfrm>
            <a:off x="6007723" y="3184788"/>
            <a:ext cx="1877400" cy="30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8" name="Google Shape;308;p24"/>
          <p:cNvSpPr txBox="1"/>
          <p:nvPr>
            <p:ph idx="14" type="subTitle"/>
          </p:nvPr>
        </p:nvSpPr>
        <p:spPr>
          <a:xfrm>
            <a:off x="6007720" y="3611619"/>
            <a:ext cx="1877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9" name="Google Shape;309;p24"/>
          <p:cNvSpPr txBox="1"/>
          <p:nvPr>
            <p:ph idx="15" type="title"/>
          </p:nvPr>
        </p:nvSpPr>
        <p:spPr>
          <a:xfrm>
            <a:off x="863400" y="597425"/>
            <a:ext cx="7417200" cy="57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10" name="Shape 310"/>
        <p:cNvGrpSpPr/>
        <p:nvPr/>
      </p:nvGrpSpPr>
      <p:grpSpPr>
        <a:xfrm>
          <a:off x="0" y="0"/>
          <a:ext cx="0" cy="0"/>
          <a:chOff x="0" y="0"/>
          <a:chExt cx="0" cy="0"/>
        </a:xfrm>
      </p:grpSpPr>
      <p:pic>
        <p:nvPicPr>
          <p:cNvPr id="311" name="Google Shape;311;p25"/>
          <p:cNvPicPr preferRelativeResize="0"/>
          <p:nvPr/>
        </p:nvPicPr>
        <p:blipFill rotWithShape="1">
          <a:blip r:embed="rId2">
            <a:alphaModFix/>
          </a:blip>
          <a:srcRect b="0" l="1240" r="4053" t="0"/>
          <a:stretch/>
        </p:blipFill>
        <p:spPr>
          <a:xfrm>
            <a:off x="4042050" y="1558075"/>
            <a:ext cx="5101952" cy="3585426"/>
          </a:xfrm>
          <a:prstGeom prst="rect">
            <a:avLst/>
          </a:prstGeom>
          <a:noFill/>
          <a:ln>
            <a:noFill/>
          </a:ln>
        </p:spPr>
      </p:pic>
      <p:sp>
        <p:nvSpPr>
          <p:cNvPr id="312" name="Google Shape;312;p25"/>
          <p:cNvSpPr/>
          <p:nvPr/>
        </p:nvSpPr>
        <p:spPr>
          <a:xfrm flipH="1">
            <a:off x="3855975" y="1474450"/>
            <a:ext cx="951900" cy="36690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5"/>
          <p:cNvSpPr/>
          <p:nvPr/>
        </p:nvSpPr>
        <p:spPr>
          <a:xfrm flipH="1" rot="5398348">
            <a:off x="6199950" y="-872125"/>
            <a:ext cx="624300" cy="52686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4" name="Google Shape;314;p25"/>
          <p:cNvPicPr preferRelativeResize="0"/>
          <p:nvPr/>
        </p:nvPicPr>
        <p:blipFill>
          <a:blip r:embed="rId3">
            <a:alphaModFix/>
          </a:blip>
          <a:stretch>
            <a:fillRect/>
          </a:stretch>
        </p:blipFill>
        <p:spPr>
          <a:xfrm>
            <a:off x="5163650" y="-822787"/>
            <a:ext cx="3709850" cy="3709850"/>
          </a:xfrm>
          <a:prstGeom prst="rect">
            <a:avLst/>
          </a:prstGeom>
          <a:noFill/>
          <a:ln>
            <a:noFill/>
          </a:ln>
        </p:spPr>
      </p:pic>
      <p:pic>
        <p:nvPicPr>
          <p:cNvPr id="315" name="Google Shape;315;p25"/>
          <p:cNvPicPr preferRelativeResize="0"/>
          <p:nvPr/>
        </p:nvPicPr>
        <p:blipFill>
          <a:blip r:embed="rId4">
            <a:alphaModFix/>
          </a:blip>
          <a:stretch>
            <a:fillRect/>
          </a:stretch>
        </p:blipFill>
        <p:spPr>
          <a:xfrm flipH="1">
            <a:off x="4935038" y="-822775"/>
            <a:ext cx="2295525" cy="2295525"/>
          </a:xfrm>
          <a:prstGeom prst="rect">
            <a:avLst/>
          </a:prstGeom>
          <a:noFill/>
          <a:ln>
            <a:noFill/>
          </a:ln>
        </p:spPr>
      </p:pic>
      <p:pic>
        <p:nvPicPr>
          <p:cNvPr id="316" name="Google Shape;316;p25"/>
          <p:cNvPicPr preferRelativeResize="0"/>
          <p:nvPr/>
        </p:nvPicPr>
        <p:blipFill>
          <a:blip r:embed="rId5">
            <a:alphaModFix/>
          </a:blip>
          <a:stretch>
            <a:fillRect/>
          </a:stretch>
        </p:blipFill>
        <p:spPr>
          <a:xfrm flipH="1">
            <a:off x="8644888" y="441437"/>
            <a:ext cx="1181400" cy="1181400"/>
          </a:xfrm>
          <a:prstGeom prst="rect">
            <a:avLst/>
          </a:prstGeom>
          <a:noFill/>
          <a:ln>
            <a:noFill/>
          </a:ln>
        </p:spPr>
      </p:pic>
      <p:pic>
        <p:nvPicPr>
          <p:cNvPr id="317" name="Google Shape;317;p25"/>
          <p:cNvPicPr preferRelativeResize="0"/>
          <p:nvPr/>
        </p:nvPicPr>
        <p:blipFill>
          <a:blip r:embed="rId6">
            <a:alphaModFix/>
          </a:blip>
          <a:stretch>
            <a:fillRect/>
          </a:stretch>
        </p:blipFill>
        <p:spPr>
          <a:xfrm>
            <a:off x="238175" y="3637063"/>
            <a:ext cx="161925" cy="161925"/>
          </a:xfrm>
          <a:prstGeom prst="rect">
            <a:avLst/>
          </a:prstGeom>
          <a:noFill/>
          <a:ln>
            <a:noFill/>
          </a:ln>
        </p:spPr>
      </p:pic>
      <p:pic>
        <p:nvPicPr>
          <p:cNvPr id="318" name="Google Shape;318;p25"/>
          <p:cNvPicPr preferRelativeResize="0"/>
          <p:nvPr/>
        </p:nvPicPr>
        <p:blipFill>
          <a:blip r:embed="rId5">
            <a:alphaModFix/>
          </a:blip>
          <a:stretch>
            <a:fillRect/>
          </a:stretch>
        </p:blipFill>
        <p:spPr>
          <a:xfrm flipH="1">
            <a:off x="-358562" y="4403713"/>
            <a:ext cx="1181400" cy="1181400"/>
          </a:xfrm>
          <a:prstGeom prst="rect">
            <a:avLst/>
          </a:prstGeom>
          <a:noFill/>
          <a:ln>
            <a:noFill/>
          </a:ln>
        </p:spPr>
      </p:pic>
      <p:pic>
        <p:nvPicPr>
          <p:cNvPr id="319" name="Google Shape;319;p25"/>
          <p:cNvPicPr preferRelativeResize="0"/>
          <p:nvPr/>
        </p:nvPicPr>
        <p:blipFill>
          <a:blip r:embed="rId5">
            <a:alphaModFix/>
          </a:blip>
          <a:stretch>
            <a:fillRect/>
          </a:stretch>
        </p:blipFill>
        <p:spPr>
          <a:xfrm flipH="1">
            <a:off x="-600387" y="539488"/>
            <a:ext cx="1181400" cy="1181400"/>
          </a:xfrm>
          <a:prstGeom prst="rect">
            <a:avLst/>
          </a:prstGeom>
          <a:noFill/>
          <a:ln>
            <a:noFill/>
          </a:ln>
        </p:spPr>
      </p:pic>
      <p:pic>
        <p:nvPicPr>
          <p:cNvPr id="320" name="Google Shape;320;p25"/>
          <p:cNvPicPr preferRelativeResize="0"/>
          <p:nvPr/>
        </p:nvPicPr>
        <p:blipFill>
          <a:blip r:embed="rId6">
            <a:alphaModFix/>
          </a:blip>
          <a:stretch>
            <a:fillRect/>
          </a:stretch>
        </p:blipFill>
        <p:spPr>
          <a:xfrm>
            <a:off x="945050" y="167738"/>
            <a:ext cx="161925" cy="161925"/>
          </a:xfrm>
          <a:prstGeom prst="rect">
            <a:avLst/>
          </a:prstGeom>
          <a:noFill/>
          <a:ln>
            <a:noFill/>
          </a:ln>
        </p:spPr>
      </p:pic>
      <p:pic>
        <p:nvPicPr>
          <p:cNvPr id="321" name="Google Shape;321;p25"/>
          <p:cNvPicPr preferRelativeResize="0"/>
          <p:nvPr/>
        </p:nvPicPr>
        <p:blipFill>
          <a:blip r:embed="rId6">
            <a:alphaModFix/>
          </a:blip>
          <a:stretch>
            <a:fillRect/>
          </a:stretch>
        </p:blipFill>
        <p:spPr>
          <a:xfrm>
            <a:off x="4181850" y="167738"/>
            <a:ext cx="161925" cy="161925"/>
          </a:xfrm>
          <a:prstGeom prst="rect">
            <a:avLst/>
          </a:prstGeom>
          <a:noFill/>
          <a:ln>
            <a:noFill/>
          </a:ln>
        </p:spPr>
      </p:pic>
      <p:pic>
        <p:nvPicPr>
          <p:cNvPr id="322" name="Google Shape;322;p25"/>
          <p:cNvPicPr preferRelativeResize="0"/>
          <p:nvPr/>
        </p:nvPicPr>
        <p:blipFill>
          <a:blip r:embed="rId6">
            <a:alphaModFix/>
          </a:blip>
          <a:stretch>
            <a:fillRect/>
          </a:stretch>
        </p:blipFill>
        <p:spPr>
          <a:xfrm>
            <a:off x="8032500" y="1135063"/>
            <a:ext cx="161925" cy="161925"/>
          </a:xfrm>
          <a:prstGeom prst="rect">
            <a:avLst/>
          </a:prstGeom>
          <a:noFill/>
          <a:ln>
            <a:noFill/>
          </a:ln>
        </p:spPr>
      </p:pic>
      <p:pic>
        <p:nvPicPr>
          <p:cNvPr id="323" name="Google Shape;323;p25"/>
          <p:cNvPicPr preferRelativeResize="0"/>
          <p:nvPr/>
        </p:nvPicPr>
        <p:blipFill>
          <a:blip r:embed="rId6">
            <a:alphaModFix/>
          </a:blip>
          <a:stretch>
            <a:fillRect/>
          </a:stretch>
        </p:blipFill>
        <p:spPr>
          <a:xfrm>
            <a:off x="6767550" y="3144088"/>
            <a:ext cx="161925" cy="161925"/>
          </a:xfrm>
          <a:prstGeom prst="rect">
            <a:avLst/>
          </a:prstGeom>
          <a:noFill/>
          <a:ln>
            <a:noFill/>
          </a:ln>
        </p:spPr>
      </p:pic>
      <p:pic>
        <p:nvPicPr>
          <p:cNvPr id="324" name="Google Shape;324;p25"/>
          <p:cNvPicPr preferRelativeResize="0"/>
          <p:nvPr/>
        </p:nvPicPr>
        <p:blipFill>
          <a:blip r:embed="rId6">
            <a:alphaModFix/>
          </a:blip>
          <a:stretch>
            <a:fillRect/>
          </a:stretch>
        </p:blipFill>
        <p:spPr>
          <a:xfrm>
            <a:off x="4181850" y="4349475"/>
            <a:ext cx="161925" cy="161925"/>
          </a:xfrm>
          <a:prstGeom prst="rect">
            <a:avLst/>
          </a:prstGeom>
          <a:noFill/>
          <a:ln>
            <a:noFill/>
          </a:ln>
        </p:spPr>
      </p:pic>
      <p:sp>
        <p:nvSpPr>
          <p:cNvPr id="325" name="Google Shape;325;p25"/>
          <p:cNvSpPr txBox="1"/>
          <p:nvPr>
            <p:ph type="ctrTitle"/>
          </p:nvPr>
        </p:nvSpPr>
        <p:spPr>
          <a:xfrm>
            <a:off x="715675" y="448750"/>
            <a:ext cx="3903900" cy="102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26" name="Google Shape;326;p25"/>
          <p:cNvSpPr txBox="1"/>
          <p:nvPr>
            <p:ph idx="1" type="subTitle"/>
          </p:nvPr>
        </p:nvSpPr>
        <p:spPr>
          <a:xfrm>
            <a:off x="715675" y="1546050"/>
            <a:ext cx="3552600" cy="102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27" name="Google Shape;327;p25"/>
          <p:cNvSpPr txBox="1"/>
          <p:nvPr>
            <p:ph idx="2" type="subTitle"/>
          </p:nvPr>
        </p:nvSpPr>
        <p:spPr>
          <a:xfrm>
            <a:off x="715675" y="4327700"/>
            <a:ext cx="3552600" cy="20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28" name="Google Shape;328;p25"/>
          <p:cNvSpPr txBox="1"/>
          <p:nvPr/>
        </p:nvSpPr>
        <p:spPr>
          <a:xfrm>
            <a:off x="718100" y="3657750"/>
            <a:ext cx="3552600" cy="50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accent6"/>
                </a:solidFill>
                <a:latin typeface="Lato"/>
                <a:ea typeface="Lato"/>
                <a:cs typeface="Lato"/>
                <a:sym typeface="Lato"/>
              </a:rPr>
              <a:t>CREDITS: This presentation template was created by </a:t>
            </a:r>
            <a:r>
              <a:rPr b="1" lang="en" sz="1200">
                <a:solidFill>
                  <a:schemeClr val="accent6"/>
                </a:solidFill>
                <a:uFill>
                  <a:noFill/>
                </a:uFill>
                <a:latin typeface="Lato"/>
                <a:ea typeface="Lato"/>
                <a:cs typeface="Lato"/>
                <a:sym typeface="Lato"/>
                <a:hlinkClick r:id="rId7">
                  <a:extLst>
                    <a:ext uri="{A12FA001-AC4F-418D-AE19-62706E023703}">
                      <ahyp:hlinkClr val="tx"/>
                    </a:ext>
                  </a:extLst>
                </a:hlinkClick>
              </a:rPr>
              <a:t>Slidesgo</a:t>
            </a:r>
            <a:r>
              <a:rPr lang="en" sz="1200">
                <a:solidFill>
                  <a:schemeClr val="accent6"/>
                </a:solidFill>
                <a:latin typeface="Lato"/>
                <a:ea typeface="Lato"/>
                <a:cs typeface="Lato"/>
                <a:sym typeface="Lato"/>
              </a:rPr>
              <a:t>, including icons by </a:t>
            </a:r>
            <a:r>
              <a:rPr b="1" lang="en" sz="1200">
                <a:solidFill>
                  <a:schemeClr val="accent6"/>
                </a:solidFill>
                <a:uFill>
                  <a:noFill/>
                </a:uFill>
                <a:latin typeface="Lato"/>
                <a:ea typeface="Lato"/>
                <a:cs typeface="Lato"/>
                <a:sym typeface="Lato"/>
                <a:hlinkClick r:id="rId8">
                  <a:extLst>
                    <a:ext uri="{A12FA001-AC4F-418D-AE19-62706E023703}">
                      <ahyp:hlinkClr val="tx"/>
                    </a:ext>
                  </a:extLst>
                </a:hlinkClick>
              </a:rPr>
              <a:t>Flaticon</a:t>
            </a:r>
            <a:r>
              <a:rPr lang="en" sz="1200">
                <a:solidFill>
                  <a:schemeClr val="accent6"/>
                </a:solidFill>
                <a:latin typeface="Lato"/>
                <a:ea typeface="Lato"/>
                <a:cs typeface="Lato"/>
                <a:sym typeface="Lato"/>
              </a:rPr>
              <a:t> and infographics &amp; images by </a:t>
            </a:r>
            <a:r>
              <a:rPr b="1" lang="en" sz="1200">
                <a:solidFill>
                  <a:schemeClr val="accent6"/>
                </a:solidFill>
                <a:uFill>
                  <a:noFill/>
                </a:uFill>
                <a:latin typeface="Lato"/>
                <a:ea typeface="Lato"/>
                <a:cs typeface="Lato"/>
                <a:sym typeface="Lato"/>
                <a:hlinkClick r:id="rId9">
                  <a:extLst>
                    <a:ext uri="{A12FA001-AC4F-418D-AE19-62706E023703}">
                      <ahyp:hlinkClr val="tx"/>
                    </a:ext>
                  </a:extLst>
                </a:hlinkClick>
              </a:rPr>
              <a:t>Freepik</a:t>
            </a:r>
            <a:endParaRPr b="1" sz="1200">
              <a:solidFill>
                <a:schemeClr val="accent6"/>
              </a:solidFill>
              <a:highlight>
                <a:srgbClr val="DFDEFC"/>
              </a:highlight>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3">
    <p:spTree>
      <p:nvGrpSpPr>
        <p:cNvPr id="329" name="Shape 329"/>
        <p:cNvGrpSpPr/>
        <p:nvPr/>
      </p:nvGrpSpPr>
      <p:grpSpPr>
        <a:xfrm>
          <a:off x="0" y="0"/>
          <a:ext cx="0" cy="0"/>
          <a:chOff x="0" y="0"/>
          <a:chExt cx="0" cy="0"/>
        </a:xfrm>
      </p:grpSpPr>
      <p:pic>
        <p:nvPicPr>
          <p:cNvPr id="330" name="Google Shape;330;p26"/>
          <p:cNvPicPr preferRelativeResize="0"/>
          <p:nvPr/>
        </p:nvPicPr>
        <p:blipFill>
          <a:blip r:embed="rId2">
            <a:alphaModFix/>
          </a:blip>
          <a:stretch>
            <a:fillRect/>
          </a:stretch>
        </p:blipFill>
        <p:spPr>
          <a:xfrm flipH="1">
            <a:off x="-948900" y="-1260287"/>
            <a:ext cx="2295525" cy="2295525"/>
          </a:xfrm>
          <a:prstGeom prst="rect">
            <a:avLst/>
          </a:prstGeom>
          <a:noFill/>
          <a:ln>
            <a:noFill/>
          </a:ln>
        </p:spPr>
      </p:pic>
      <p:pic>
        <p:nvPicPr>
          <p:cNvPr id="331" name="Google Shape;331;p26"/>
          <p:cNvPicPr preferRelativeResize="0"/>
          <p:nvPr/>
        </p:nvPicPr>
        <p:blipFill>
          <a:blip r:embed="rId3">
            <a:alphaModFix/>
          </a:blip>
          <a:stretch>
            <a:fillRect/>
          </a:stretch>
        </p:blipFill>
        <p:spPr>
          <a:xfrm flipH="1">
            <a:off x="7962588" y="1981050"/>
            <a:ext cx="1181400" cy="1181400"/>
          </a:xfrm>
          <a:prstGeom prst="rect">
            <a:avLst/>
          </a:prstGeom>
          <a:noFill/>
          <a:ln>
            <a:noFill/>
          </a:ln>
        </p:spPr>
      </p:pic>
      <p:pic>
        <p:nvPicPr>
          <p:cNvPr id="332" name="Google Shape;332;p26"/>
          <p:cNvPicPr preferRelativeResize="0"/>
          <p:nvPr/>
        </p:nvPicPr>
        <p:blipFill>
          <a:blip r:embed="rId3">
            <a:alphaModFix/>
          </a:blip>
          <a:stretch>
            <a:fillRect/>
          </a:stretch>
        </p:blipFill>
        <p:spPr>
          <a:xfrm flipH="1">
            <a:off x="2084813" y="3756550"/>
            <a:ext cx="1181400" cy="1181400"/>
          </a:xfrm>
          <a:prstGeom prst="rect">
            <a:avLst/>
          </a:prstGeom>
          <a:noFill/>
          <a:ln>
            <a:noFill/>
          </a:ln>
        </p:spPr>
      </p:pic>
      <p:grpSp>
        <p:nvGrpSpPr>
          <p:cNvPr id="333" name="Google Shape;333;p26"/>
          <p:cNvGrpSpPr/>
          <p:nvPr/>
        </p:nvGrpSpPr>
        <p:grpSpPr>
          <a:xfrm>
            <a:off x="4223425" y="4160357"/>
            <a:ext cx="697125" cy="373800"/>
            <a:chOff x="1019875" y="4108325"/>
            <a:chExt cx="697125" cy="373800"/>
          </a:xfrm>
        </p:grpSpPr>
        <p:sp>
          <p:nvSpPr>
            <p:cNvPr id="334" name="Google Shape;334;p26"/>
            <p:cNvSpPr/>
            <p:nvPr/>
          </p:nvSpPr>
          <p:spPr>
            <a:xfrm>
              <a:off x="1246700" y="4110700"/>
              <a:ext cx="239200" cy="368550"/>
            </a:xfrm>
            <a:custGeom>
              <a:rect b="b" l="l" r="r" t="t"/>
              <a:pathLst>
                <a:path extrusionOk="0" h="14742" w="9568">
                  <a:moveTo>
                    <a:pt x="2188" y="1"/>
                  </a:moveTo>
                  <a:lnTo>
                    <a:pt x="0" y="2207"/>
                  </a:lnTo>
                  <a:lnTo>
                    <a:pt x="5155" y="7381"/>
                  </a:lnTo>
                  <a:lnTo>
                    <a:pt x="0" y="12555"/>
                  </a:lnTo>
                  <a:lnTo>
                    <a:pt x="2188" y="14742"/>
                  </a:lnTo>
                  <a:lnTo>
                    <a:pt x="9568" y="7381"/>
                  </a:lnTo>
                  <a:lnTo>
                    <a:pt x="21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6"/>
            <p:cNvSpPr/>
            <p:nvPr/>
          </p:nvSpPr>
          <p:spPr>
            <a:xfrm>
              <a:off x="1019875"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6"/>
            <p:cNvSpPr/>
            <p:nvPr/>
          </p:nvSpPr>
          <p:spPr>
            <a:xfrm>
              <a:off x="1243850"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6"/>
            <p:cNvSpPr/>
            <p:nvPr/>
          </p:nvSpPr>
          <p:spPr>
            <a:xfrm>
              <a:off x="1472575"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38" name="Google Shape;338;p26"/>
          <p:cNvPicPr preferRelativeResize="0"/>
          <p:nvPr/>
        </p:nvPicPr>
        <p:blipFill>
          <a:blip r:embed="rId4">
            <a:alphaModFix/>
          </a:blip>
          <a:stretch>
            <a:fillRect/>
          </a:stretch>
        </p:blipFill>
        <p:spPr>
          <a:xfrm>
            <a:off x="-765725" y="3527950"/>
            <a:ext cx="3709850" cy="3709850"/>
          </a:xfrm>
          <a:prstGeom prst="rect">
            <a:avLst/>
          </a:prstGeom>
          <a:noFill/>
          <a:ln>
            <a:noFill/>
          </a:ln>
        </p:spPr>
      </p:pic>
      <p:sp>
        <p:nvSpPr>
          <p:cNvPr id="339" name="Google Shape;339;p26"/>
          <p:cNvSpPr/>
          <p:nvPr/>
        </p:nvSpPr>
        <p:spPr>
          <a:xfrm>
            <a:off x="6954413" y="-703212"/>
            <a:ext cx="1181400" cy="1181400"/>
          </a:xfrm>
          <a:prstGeom prst="ellipse">
            <a:avLst/>
          </a:prstGeom>
          <a:gradFill>
            <a:gsLst>
              <a:gs pos="0">
                <a:schemeClr val="dk2"/>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0" name="Google Shape;340;p26"/>
          <p:cNvPicPr preferRelativeResize="0"/>
          <p:nvPr/>
        </p:nvPicPr>
        <p:blipFill>
          <a:blip r:embed="rId3">
            <a:alphaModFix/>
          </a:blip>
          <a:stretch>
            <a:fillRect/>
          </a:stretch>
        </p:blipFill>
        <p:spPr>
          <a:xfrm flipH="1">
            <a:off x="7116338" y="4599425"/>
            <a:ext cx="1181400" cy="1181400"/>
          </a:xfrm>
          <a:prstGeom prst="rect">
            <a:avLst/>
          </a:prstGeom>
          <a:noFill/>
          <a:ln>
            <a:noFill/>
          </a:ln>
        </p:spPr>
      </p:pic>
      <p:pic>
        <p:nvPicPr>
          <p:cNvPr id="341" name="Google Shape;341;p26"/>
          <p:cNvPicPr preferRelativeResize="0"/>
          <p:nvPr/>
        </p:nvPicPr>
        <p:blipFill>
          <a:blip r:embed="rId5">
            <a:alphaModFix/>
          </a:blip>
          <a:stretch>
            <a:fillRect/>
          </a:stretch>
        </p:blipFill>
        <p:spPr>
          <a:xfrm>
            <a:off x="551288" y="1687263"/>
            <a:ext cx="161925" cy="161925"/>
          </a:xfrm>
          <a:prstGeom prst="rect">
            <a:avLst/>
          </a:prstGeom>
          <a:noFill/>
          <a:ln>
            <a:noFill/>
          </a:ln>
        </p:spPr>
      </p:pic>
      <p:pic>
        <p:nvPicPr>
          <p:cNvPr id="342" name="Google Shape;342;p26"/>
          <p:cNvPicPr preferRelativeResize="0"/>
          <p:nvPr/>
        </p:nvPicPr>
        <p:blipFill>
          <a:blip r:embed="rId5">
            <a:alphaModFix/>
          </a:blip>
          <a:stretch>
            <a:fillRect/>
          </a:stretch>
        </p:blipFill>
        <p:spPr>
          <a:xfrm>
            <a:off x="1922888" y="458538"/>
            <a:ext cx="161925" cy="161925"/>
          </a:xfrm>
          <a:prstGeom prst="rect">
            <a:avLst/>
          </a:prstGeom>
          <a:noFill/>
          <a:ln>
            <a:noFill/>
          </a:ln>
        </p:spPr>
      </p:pic>
      <p:pic>
        <p:nvPicPr>
          <p:cNvPr id="343" name="Google Shape;343;p26"/>
          <p:cNvPicPr preferRelativeResize="0"/>
          <p:nvPr/>
        </p:nvPicPr>
        <p:blipFill>
          <a:blip r:embed="rId5">
            <a:alphaModFix/>
          </a:blip>
          <a:stretch>
            <a:fillRect/>
          </a:stretch>
        </p:blipFill>
        <p:spPr>
          <a:xfrm>
            <a:off x="6722638" y="873325"/>
            <a:ext cx="161925" cy="161925"/>
          </a:xfrm>
          <a:prstGeom prst="rect">
            <a:avLst/>
          </a:prstGeom>
          <a:noFill/>
          <a:ln>
            <a:noFill/>
          </a:ln>
        </p:spPr>
      </p:pic>
      <p:pic>
        <p:nvPicPr>
          <p:cNvPr id="344" name="Google Shape;344;p26"/>
          <p:cNvPicPr preferRelativeResize="0"/>
          <p:nvPr/>
        </p:nvPicPr>
        <p:blipFill>
          <a:blip r:embed="rId5">
            <a:alphaModFix/>
          </a:blip>
          <a:stretch>
            <a:fillRect/>
          </a:stretch>
        </p:blipFill>
        <p:spPr>
          <a:xfrm>
            <a:off x="8430763" y="955675"/>
            <a:ext cx="161925" cy="161925"/>
          </a:xfrm>
          <a:prstGeom prst="rect">
            <a:avLst/>
          </a:prstGeom>
          <a:noFill/>
          <a:ln>
            <a:noFill/>
          </a:ln>
        </p:spPr>
      </p:pic>
      <p:pic>
        <p:nvPicPr>
          <p:cNvPr id="345" name="Google Shape;345;p26"/>
          <p:cNvPicPr preferRelativeResize="0"/>
          <p:nvPr/>
        </p:nvPicPr>
        <p:blipFill>
          <a:blip r:embed="rId5">
            <a:alphaModFix/>
          </a:blip>
          <a:stretch>
            <a:fillRect/>
          </a:stretch>
        </p:blipFill>
        <p:spPr>
          <a:xfrm>
            <a:off x="8430763" y="3756550"/>
            <a:ext cx="161925" cy="161925"/>
          </a:xfrm>
          <a:prstGeom prst="rect">
            <a:avLst/>
          </a:prstGeom>
          <a:noFill/>
          <a:ln>
            <a:noFill/>
          </a:ln>
        </p:spPr>
      </p:pic>
      <p:pic>
        <p:nvPicPr>
          <p:cNvPr id="346" name="Google Shape;346;p26"/>
          <p:cNvPicPr preferRelativeResize="0"/>
          <p:nvPr/>
        </p:nvPicPr>
        <p:blipFill>
          <a:blip r:embed="rId5">
            <a:alphaModFix/>
          </a:blip>
          <a:stretch>
            <a:fillRect/>
          </a:stretch>
        </p:blipFill>
        <p:spPr>
          <a:xfrm>
            <a:off x="3651788" y="4599425"/>
            <a:ext cx="161925" cy="1619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4">
    <p:spTree>
      <p:nvGrpSpPr>
        <p:cNvPr id="347" name="Shape 347"/>
        <p:cNvGrpSpPr/>
        <p:nvPr/>
      </p:nvGrpSpPr>
      <p:grpSpPr>
        <a:xfrm>
          <a:off x="0" y="0"/>
          <a:ext cx="0" cy="0"/>
          <a:chOff x="0" y="0"/>
          <a:chExt cx="0" cy="0"/>
        </a:xfrm>
      </p:grpSpPr>
      <p:pic>
        <p:nvPicPr>
          <p:cNvPr id="348" name="Google Shape;348;p27"/>
          <p:cNvPicPr preferRelativeResize="0"/>
          <p:nvPr/>
        </p:nvPicPr>
        <p:blipFill>
          <a:blip r:embed="rId2">
            <a:alphaModFix/>
          </a:blip>
          <a:stretch>
            <a:fillRect/>
          </a:stretch>
        </p:blipFill>
        <p:spPr>
          <a:xfrm>
            <a:off x="6575850" y="-2167237"/>
            <a:ext cx="3709850" cy="3709850"/>
          </a:xfrm>
          <a:prstGeom prst="rect">
            <a:avLst/>
          </a:prstGeom>
          <a:noFill/>
          <a:ln>
            <a:noFill/>
          </a:ln>
        </p:spPr>
      </p:pic>
      <p:pic>
        <p:nvPicPr>
          <p:cNvPr id="349" name="Google Shape;349;p27"/>
          <p:cNvPicPr preferRelativeResize="0"/>
          <p:nvPr/>
        </p:nvPicPr>
        <p:blipFill>
          <a:blip r:embed="rId3">
            <a:alphaModFix/>
          </a:blip>
          <a:stretch>
            <a:fillRect/>
          </a:stretch>
        </p:blipFill>
        <p:spPr>
          <a:xfrm flipH="1">
            <a:off x="-81750" y="189700"/>
            <a:ext cx="1181400" cy="1181400"/>
          </a:xfrm>
          <a:prstGeom prst="rect">
            <a:avLst/>
          </a:prstGeom>
          <a:noFill/>
          <a:ln>
            <a:noFill/>
          </a:ln>
        </p:spPr>
      </p:pic>
      <p:pic>
        <p:nvPicPr>
          <p:cNvPr id="350" name="Google Shape;350;p27"/>
          <p:cNvPicPr preferRelativeResize="0"/>
          <p:nvPr/>
        </p:nvPicPr>
        <p:blipFill>
          <a:blip r:embed="rId3">
            <a:alphaModFix/>
          </a:blip>
          <a:stretch>
            <a:fillRect/>
          </a:stretch>
        </p:blipFill>
        <p:spPr>
          <a:xfrm flipH="1">
            <a:off x="5878563" y="-320037"/>
            <a:ext cx="1181400" cy="1181400"/>
          </a:xfrm>
          <a:prstGeom prst="rect">
            <a:avLst/>
          </a:prstGeom>
          <a:noFill/>
          <a:ln>
            <a:noFill/>
          </a:ln>
        </p:spPr>
      </p:pic>
      <p:pic>
        <p:nvPicPr>
          <p:cNvPr id="351" name="Google Shape;351;p27"/>
          <p:cNvPicPr preferRelativeResize="0"/>
          <p:nvPr/>
        </p:nvPicPr>
        <p:blipFill>
          <a:blip r:embed="rId4">
            <a:alphaModFix/>
          </a:blip>
          <a:stretch>
            <a:fillRect/>
          </a:stretch>
        </p:blipFill>
        <p:spPr>
          <a:xfrm>
            <a:off x="266063" y="4103750"/>
            <a:ext cx="161925" cy="161925"/>
          </a:xfrm>
          <a:prstGeom prst="rect">
            <a:avLst/>
          </a:prstGeom>
          <a:noFill/>
          <a:ln>
            <a:noFill/>
          </a:ln>
        </p:spPr>
      </p:pic>
      <p:pic>
        <p:nvPicPr>
          <p:cNvPr id="352" name="Google Shape;352;p27"/>
          <p:cNvPicPr preferRelativeResize="0"/>
          <p:nvPr/>
        </p:nvPicPr>
        <p:blipFill>
          <a:blip r:embed="rId5">
            <a:alphaModFix/>
          </a:blip>
          <a:stretch>
            <a:fillRect/>
          </a:stretch>
        </p:blipFill>
        <p:spPr>
          <a:xfrm flipH="1">
            <a:off x="6316875" y="4103750"/>
            <a:ext cx="2295525" cy="2295525"/>
          </a:xfrm>
          <a:prstGeom prst="rect">
            <a:avLst/>
          </a:prstGeom>
          <a:noFill/>
          <a:ln>
            <a:noFill/>
          </a:ln>
        </p:spPr>
      </p:pic>
      <p:pic>
        <p:nvPicPr>
          <p:cNvPr id="353" name="Google Shape;353;p27"/>
          <p:cNvPicPr preferRelativeResize="0"/>
          <p:nvPr/>
        </p:nvPicPr>
        <p:blipFill>
          <a:blip r:embed="rId3">
            <a:alphaModFix/>
          </a:blip>
          <a:stretch>
            <a:fillRect/>
          </a:stretch>
        </p:blipFill>
        <p:spPr>
          <a:xfrm flipH="1">
            <a:off x="1006213" y="4390738"/>
            <a:ext cx="1181400" cy="1181400"/>
          </a:xfrm>
          <a:prstGeom prst="rect">
            <a:avLst/>
          </a:prstGeom>
          <a:noFill/>
          <a:ln>
            <a:noFill/>
          </a:ln>
        </p:spPr>
      </p:pic>
      <p:pic>
        <p:nvPicPr>
          <p:cNvPr id="354" name="Google Shape;354;p27"/>
          <p:cNvPicPr preferRelativeResize="0"/>
          <p:nvPr/>
        </p:nvPicPr>
        <p:blipFill>
          <a:blip r:embed="rId4">
            <a:alphaModFix/>
          </a:blip>
          <a:stretch>
            <a:fillRect/>
          </a:stretch>
        </p:blipFill>
        <p:spPr>
          <a:xfrm>
            <a:off x="3908850" y="4660825"/>
            <a:ext cx="161925" cy="161925"/>
          </a:xfrm>
          <a:prstGeom prst="rect">
            <a:avLst/>
          </a:prstGeom>
          <a:noFill/>
          <a:ln>
            <a:noFill/>
          </a:ln>
        </p:spPr>
      </p:pic>
      <p:pic>
        <p:nvPicPr>
          <p:cNvPr id="355" name="Google Shape;355;p27"/>
          <p:cNvPicPr preferRelativeResize="0"/>
          <p:nvPr/>
        </p:nvPicPr>
        <p:blipFill>
          <a:blip r:embed="rId4">
            <a:alphaModFix/>
          </a:blip>
          <a:stretch>
            <a:fillRect/>
          </a:stretch>
        </p:blipFill>
        <p:spPr>
          <a:xfrm>
            <a:off x="8155200" y="1282600"/>
            <a:ext cx="161925" cy="161925"/>
          </a:xfrm>
          <a:prstGeom prst="rect">
            <a:avLst/>
          </a:prstGeom>
          <a:noFill/>
          <a:ln>
            <a:noFill/>
          </a:ln>
        </p:spPr>
      </p:pic>
      <p:pic>
        <p:nvPicPr>
          <p:cNvPr id="356" name="Google Shape;356;p27"/>
          <p:cNvPicPr preferRelativeResize="0"/>
          <p:nvPr/>
        </p:nvPicPr>
        <p:blipFill>
          <a:blip r:embed="rId4">
            <a:alphaModFix/>
          </a:blip>
          <a:stretch>
            <a:fillRect/>
          </a:stretch>
        </p:blipFill>
        <p:spPr>
          <a:xfrm>
            <a:off x="3385925" y="189700"/>
            <a:ext cx="161925" cy="161925"/>
          </a:xfrm>
          <a:prstGeom prst="rect">
            <a:avLst/>
          </a:prstGeom>
          <a:noFill/>
          <a:ln>
            <a:noFill/>
          </a:ln>
        </p:spPr>
      </p:pic>
      <p:pic>
        <p:nvPicPr>
          <p:cNvPr id="357" name="Google Shape;357;p27"/>
          <p:cNvPicPr preferRelativeResize="0"/>
          <p:nvPr/>
        </p:nvPicPr>
        <p:blipFill>
          <a:blip r:embed="rId4">
            <a:alphaModFix/>
          </a:blip>
          <a:stretch>
            <a:fillRect/>
          </a:stretch>
        </p:blipFill>
        <p:spPr>
          <a:xfrm>
            <a:off x="428000" y="2409825"/>
            <a:ext cx="161925" cy="161925"/>
          </a:xfrm>
          <a:prstGeom prst="rect">
            <a:avLst/>
          </a:prstGeom>
          <a:noFill/>
          <a:ln>
            <a:noFill/>
          </a:ln>
        </p:spPr>
      </p:pic>
      <p:pic>
        <p:nvPicPr>
          <p:cNvPr id="358" name="Google Shape;358;p27"/>
          <p:cNvPicPr preferRelativeResize="0"/>
          <p:nvPr/>
        </p:nvPicPr>
        <p:blipFill>
          <a:blip r:embed="rId4">
            <a:alphaModFix/>
          </a:blip>
          <a:stretch>
            <a:fillRect/>
          </a:stretch>
        </p:blipFill>
        <p:spPr>
          <a:xfrm>
            <a:off x="8612388" y="3126900"/>
            <a:ext cx="161925" cy="1619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pic>
        <p:nvPicPr>
          <p:cNvPr id="25" name="Google Shape;25;p4"/>
          <p:cNvPicPr preferRelativeResize="0"/>
          <p:nvPr/>
        </p:nvPicPr>
        <p:blipFill>
          <a:blip r:embed="rId2">
            <a:alphaModFix/>
          </a:blip>
          <a:stretch>
            <a:fillRect/>
          </a:stretch>
        </p:blipFill>
        <p:spPr>
          <a:xfrm>
            <a:off x="5434150" y="3922788"/>
            <a:ext cx="3709850" cy="3709850"/>
          </a:xfrm>
          <a:prstGeom prst="rect">
            <a:avLst/>
          </a:prstGeom>
          <a:noFill/>
          <a:ln>
            <a:noFill/>
          </a:ln>
        </p:spPr>
      </p:pic>
      <p:pic>
        <p:nvPicPr>
          <p:cNvPr id="26" name="Google Shape;26;p4"/>
          <p:cNvPicPr preferRelativeResize="0"/>
          <p:nvPr/>
        </p:nvPicPr>
        <p:blipFill>
          <a:blip r:embed="rId3">
            <a:alphaModFix/>
          </a:blip>
          <a:stretch>
            <a:fillRect/>
          </a:stretch>
        </p:blipFill>
        <p:spPr>
          <a:xfrm flipH="1">
            <a:off x="4657038" y="-583975"/>
            <a:ext cx="1181400" cy="1181400"/>
          </a:xfrm>
          <a:prstGeom prst="rect">
            <a:avLst/>
          </a:prstGeom>
          <a:noFill/>
          <a:ln>
            <a:noFill/>
          </a:ln>
        </p:spPr>
      </p:pic>
      <p:pic>
        <p:nvPicPr>
          <p:cNvPr id="27" name="Google Shape;27;p4"/>
          <p:cNvPicPr preferRelativeResize="0"/>
          <p:nvPr/>
        </p:nvPicPr>
        <p:blipFill>
          <a:blip r:embed="rId4">
            <a:alphaModFix/>
          </a:blip>
          <a:stretch>
            <a:fillRect/>
          </a:stretch>
        </p:blipFill>
        <p:spPr>
          <a:xfrm flipH="1">
            <a:off x="-1127237" y="3669800"/>
            <a:ext cx="2295525" cy="2295525"/>
          </a:xfrm>
          <a:prstGeom prst="rect">
            <a:avLst/>
          </a:prstGeom>
          <a:noFill/>
          <a:ln>
            <a:noFill/>
          </a:ln>
        </p:spPr>
      </p:pic>
      <p:pic>
        <p:nvPicPr>
          <p:cNvPr id="28" name="Google Shape;28;p4"/>
          <p:cNvPicPr preferRelativeResize="0"/>
          <p:nvPr/>
        </p:nvPicPr>
        <p:blipFill>
          <a:blip r:embed="rId5">
            <a:alphaModFix/>
          </a:blip>
          <a:stretch>
            <a:fillRect/>
          </a:stretch>
        </p:blipFill>
        <p:spPr>
          <a:xfrm>
            <a:off x="7660025" y="133900"/>
            <a:ext cx="161925" cy="161925"/>
          </a:xfrm>
          <a:prstGeom prst="rect">
            <a:avLst/>
          </a:prstGeom>
          <a:noFill/>
          <a:ln>
            <a:noFill/>
          </a:ln>
        </p:spPr>
      </p:pic>
      <p:pic>
        <p:nvPicPr>
          <p:cNvPr id="29" name="Google Shape;29;p4"/>
          <p:cNvPicPr preferRelativeResize="0"/>
          <p:nvPr/>
        </p:nvPicPr>
        <p:blipFill>
          <a:blip r:embed="rId5">
            <a:alphaModFix/>
          </a:blip>
          <a:stretch>
            <a:fillRect/>
          </a:stretch>
        </p:blipFill>
        <p:spPr>
          <a:xfrm>
            <a:off x="293975" y="1107163"/>
            <a:ext cx="161925" cy="161925"/>
          </a:xfrm>
          <a:prstGeom prst="rect">
            <a:avLst/>
          </a:prstGeom>
          <a:noFill/>
          <a:ln>
            <a:noFill/>
          </a:ln>
        </p:spPr>
      </p:pic>
      <p:pic>
        <p:nvPicPr>
          <p:cNvPr id="30" name="Google Shape;30;p4"/>
          <p:cNvPicPr preferRelativeResize="0"/>
          <p:nvPr/>
        </p:nvPicPr>
        <p:blipFill>
          <a:blip r:embed="rId3">
            <a:alphaModFix/>
          </a:blip>
          <a:stretch>
            <a:fillRect/>
          </a:stretch>
        </p:blipFill>
        <p:spPr>
          <a:xfrm flipH="1">
            <a:off x="8098438" y="597425"/>
            <a:ext cx="1181400" cy="1181400"/>
          </a:xfrm>
          <a:prstGeom prst="rect">
            <a:avLst/>
          </a:prstGeom>
          <a:noFill/>
          <a:ln>
            <a:noFill/>
          </a:ln>
        </p:spPr>
      </p:pic>
      <p:pic>
        <p:nvPicPr>
          <p:cNvPr id="31" name="Google Shape;31;p4"/>
          <p:cNvPicPr preferRelativeResize="0"/>
          <p:nvPr/>
        </p:nvPicPr>
        <p:blipFill>
          <a:blip r:embed="rId3">
            <a:alphaModFix/>
          </a:blip>
          <a:stretch>
            <a:fillRect/>
          </a:stretch>
        </p:blipFill>
        <p:spPr>
          <a:xfrm flipH="1">
            <a:off x="4843063" y="4392275"/>
            <a:ext cx="1181400" cy="1181400"/>
          </a:xfrm>
          <a:prstGeom prst="rect">
            <a:avLst/>
          </a:prstGeom>
          <a:noFill/>
          <a:ln>
            <a:noFill/>
          </a:ln>
        </p:spPr>
      </p:pic>
      <p:pic>
        <p:nvPicPr>
          <p:cNvPr id="32" name="Google Shape;32;p4"/>
          <p:cNvPicPr preferRelativeResize="0"/>
          <p:nvPr/>
        </p:nvPicPr>
        <p:blipFill>
          <a:blip r:embed="rId5">
            <a:alphaModFix/>
          </a:blip>
          <a:stretch>
            <a:fillRect/>
          </a:stretch>
        </p:blipFill>
        <p:spPr>
          <a:xfrm>
            <a:off x="293975" y="3265013"/>
            <a:ext cx="161925" cy="161925"/>
          </a:xfrm>
          <a:prstGeom prst="rect">
            <a:avLst/>
          </a:prstGeom>
          <a:noFill/>
          <a:ln>
            <a:noFill/>
          </a:ln>
        </p:spPr>
      </p:pic>
      <p:pic>
        <p:nvPicPr>
          <p:cNvPr id="33" name="Google Shape;33;p4"/>
          <p:cNvPicPr preferRelativeResize="0"/>
          <p:nvPr/>
        </p:nvPicPr>
        <p:blipFill>
          <a:blip r:embed="rId5">
            <a:alphaModFix/>
          </a:blip>
          <a:stretch>
            <a:fillRect/>
          </a:stretch>
        </p:blipFill>
        <p:spPr>
          <a:xfrm>
            <a:off x="8701725" y="2124325"/>
            <a:ext cx="161925" cy="161925"/>
          </a:xfrm>
          <a:prstGeom prst="rect">
            <a:avLst/>
          </a:prstGeom>
          <a:noFill/>
          <a:ln>
            <a:noFill/>
          </a:ln>
        </p:spPr>
      </p:pic>
      <p:sp>
        <p:nvSpPr>
          <p:cNvPr id="34" name="Google Shape;34;p4"/>
          <p:cNvSpPr/>
          <p:nvPr/>
        </p:nvSpPr>
        <p:spPr>
          <a:xfrm>
            <a:off x="6247188" y="379475"/>
            <a:ext cx="1181400" cy="1181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 name="Google Shape;35;p4"/>
          <p:cNvPicPr preferRelativeResize="0"/>
          <p:nvPr/>
        </p:nvPicPr>
        <p:blipFill>
          <a:blip r:embed="rId5">
            <a:alphaModFix/>
          </a:blip>
          <a:stretch>
            <a:fillRect/>
          </a:stretch>
        </p:blipFill>
        <p:spPr>
          <a:xfrm>
            <a:off x="5102200" y="945250"/>
            <a:ext cx="161925" cy="161925"/>
          </a:xfrm>
          <a:prstGeom prst="rect">
            <a:avLst/>
          </a:prstGeom>
          <a:noFill/>
          <a:ln>
            <a:noFill/>
          </a:ln>
        </p:spPr>
      </p:pic>
      <p:pic>
        <p:nvPicPr>
          <p:cNvPr id="36" name="Google Shape;36;p4"/>
          <p:cNvPicPr preferRelativeResize="0"/>
          <p:nvPr/>
        </p:nvPicPr>
        <p:blipFill>
          <a:blip r:embed="rId5">
            <a:alphaModFix/>
          </a:blip>
          <a:stretch>
            <a:fillRect/>
          </a:stretch>
        </p:blipFill>
        <p:spPr>
          <a:xfrm>
            <a:off x="3883775" y="4599425"/>
            <a:ext cx="161925" cy="161925"/>
          </a:xfrm>
          <a:prstGeom prst="rect">
            <a:avLst/>
          </a:prstGeom>
          <a:noFill/>
          <a:ln>
            <a:noFill/>
          </a:ln>
        </p:spPr>
      </p:pic>
      <p:sp>
        <p:nvSpPr>
          <p:cNvPr id="37" name="Google Shape;37;p4"/>
          <p:cNvSpPr txBox="1"/>
          <p:nvPr>
            <p:ph idx="1" type="subTitle"/>
          </p:nvPr>
        </p:nvSpPr>
        <p:spPr>
          <a:xfrm>
            <a:off x="5014555" y="1949938"/>
            <a:ext cx="2807400" cy="13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38" name="Google Shape;38;p4"/>
          <p:cNvSpPr txBox="1"/>
          <p:nvPr>
            <p:ph type="title"/>
          </p:nvPr>
        </p:nvSpPr>
        <p:spPr>
          <a:xfrm>
            <a:off x="863400" y="597425"/>
            <a:ext cx="7417200" cy="57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pic>
        <p:nvPicPr>
          <p:cNvPr id="40" name="Google Shape;40;p5"/>
          <p:cNvPicPr preferRelativeResize="0"/>
          <p:nvPr/>
        </p:nvPicPr>
        <p:blipFill>
          <a:blip r:embed="rId2">
            <a:alphaModFix/>
          </a:blip>
          <a:stretch>
            <a:fillRect/>
          </a:stretch>
        </p:blipFill>
        <p:spPr>
          <a:xfrm flipH="1">
            <a:off x="8093113" y="660388"/>
            <a:ext cx="1181400" cy="1181400"/>
          </a:xfrm>
          <a:prstGeom prst="rect">
            <a:avLst/>
          </a:prstGeom>
          <a:noFill/>
          <a:ln>
            <a:noFill/>
          </a:ln>
        </p:spPr>
      </p:pic>
      <p:pic>
        <p:nvPicPr>
          <p:cNvPr id="41" name="Google Shape;41;p5"/>
          <p:cNvPicPr preferRelativeResize="0"/>
          <p:nvPr/>
        </p:nvPicPr>
        <p:blipFill>
          <a:blip r:embed="rId2">
            <a:alphaModFix/>
          </a:blip>
          <a:stretch>
            <a:fillRect/>
          </a:stretch>
        </p:blipFill>
        <p:spPr>
          <a:xfrm flipH="1">
            <a:off x="-468187" y="2833850"/>
            <a:ext cx="1181400" cy="1181400"/>
          </a:xfrm>
          <a:prstGeom prst="rect">
            <a:avLst/>
          </a:prstGeom>
          <a:noFill/>
          <a:ln>
            <a:noFill/>
          </a:ln>
        </p:spPr>
      </p:pic>
      <p:pic>
        <p:nvPicPr>
          <p:cNvPr id="42" name="Google Shape;42;p5"/>
          <p:cNvPicPr preferRelativeResize="0"/>
          <p:nvPr/>
        </p:nvPicPr>
        <p:blipFill>
          <a:blip r:embed="rId3">
            <a:alphaModFix/>
          </a:blip>
          <a:stretch>
            <a:fillRect/>
          </a:stretch>
        </p:blipFill>
        <p:spPr>
          <a:xfrm>
            <a:off x="5564675" y="-2836525"/>
            <a:ext cx="3709850" cy="3709850"/>
          </a:xfrm>
          <a:prstGeom prst="rect">
            <a:avLst/>
          </a:prstGeom>
          <a:noFill/>
          <a:ln>
            <a:noFill/>
          </a:ln>
        </p:spPr>
      </p:pic>
      <p:pic>
        <p:nvPicPr>
          <p:cNvPr id="43" name="Google Shape;43;p5"/>
          <p:cNvPicPr preferRelativeResize="0"/>
          <p:nvPr/>
        </p:nvPicPr>
        <p:blipFill>
          <a:blip r:embed="rId2">
            <a:alphaModFix/>
          </a:blip>
          <a:stretch>
            <a:fillRect/>
          </a:stretch>
        </p:blipFill>
        <p:spPr>
          <a:xfrm flipH="1">
            <a:off x="2615213" y="4673850"/>
            <a:ext cx="1181400" cy="1181400"/>
          </a:xfrm>
          <a:prstGeom prst="rect">
            <a:avLst/>
          </a:prstGeom>
          <a:noFill/>
          <a:ln>
            <a:noFill/>
          </a:ln>
        </p:spPr>
      </p:pic>
      <p:pic>
        <p:nvPicPr>
          <p:cNvPr id="44" name="Google Shape;44;p5"/>
          <p:cNvPicPr preferRelativeResize="0"/>
          <p:nvPr/>
        </p:nvPicPr>
        <p:blipFill>
          <a:blip r:embed="rId4">
            <a:alphaModFix/>
          </a:blip>
          <a:stretch>
            <a:fillRect/>
          </a:stretch>
        </p:blipFill>
        <p:spPr>
          <a:xfrm>
            <a:off x="407213" y="1592288"/>
            <a:ext cx="161925" cy="161925"/>
          </a:xfrm>
          <a:prstGeom prst="rect">
            <a:avLst/>
          </a:prstGeom>
          <a:noFill/>
          <a:ln>
            <a:noFill/>
          </a:ln>
        </p:spPr>
      </p:pic>
      <p:pic>
        <p:nvPicPr>
          <p:cNvPr id="45" name="Google Shape;45;p5"/>
          <p:cNvPicPr preferRelativeResize="0"/>
          <p:nvPr/>
        </p:nvPicPr>
        <p:blipFill>
          <a:blip r:embed="rId4">
            <a:alphaModFix/>
          </a:blip>
          <a:stretch>
            <a:fillRect/>
          </a:stretch>
        </p:blipFill>
        <p:spPr>
          <a:xfrm>
            <a:off x="5062525" y="278075"/>
            <a:ext cx="161925" cy="161925"/>
          </a:xfrm>
          <a:prstGeom prst="rect">
            <a:avLst/>
          </a:prstGeom>
          <a:noFill/>
          <a:ln>
            <a:noFill/>
          </a:ln>
        </p:spPr>
      </p:pic>
      <p:pic>
        <p:nvPicPr>
          <p:cNvPr id="46" name="Google Shape;46;p5"/>
          <p:cNvPicPr preferRelativeResize="0"/>
          <p:nvPr/>
        </p:nvPicPr>
        <p:blipFill>
          <a:blip r:embed="rId4">
            <a:alphaModFix/>
          </a:blip>
          <a:stretch>
            <a:fillRect/>
          </a:stretch>
        </p:blipFill>
        <p:spPr>
          <a:xfrm>
            <a:off x="8602850" y="1873625"/>
            <a:ext cx="161925" cy="161925"/>
          </a:xfrm>
          <a:prstGeom prst="rect">
            <a:avLst/>
          </a:prstGeom>
          <a:noFill/>
          <a:ln>
            <a:noFill/>
          </a:ln>
        </p:spPr>
      </p:pic>
      <p:pic>
        <p:nvPicPr>
          <p:cNvPr id="47" name="Google Shape;47;p5"/>
          <p:cNvPicPr preferRelativeResize="0"/>
          <p:nvPr/>
        </p:nvPicPr>
        <p:blipFill>
          <a:blip r:embed="rId4">
            <a:alphaModFix/>
          </a:blip>
          <a:stretch>
            <a:fillRect/>
          </a:stretch>
        </p:blipFill>
        <p:spPr>
          <a:xfrm>
            <a:off x="863388" y="4673850"/>
            <a:ext cx="161925" cy="161925"/>
          </a:xfrm>
          <a:prstGeom prst="rect">
            <a:avLst/>
          </a:prstGeom>
          <a:noFill/>
          <a:ln>
            <a:noFill/>
          </a:ln>
        </p:spPr>
      </p:pic>
      <p:pic>
        <p:nvPicPr>
          <p:cNvPr id="48" name="Google Shape;48;p5"/>
          <p:cNvPicPr preferRelativeResize="0"/>
          <p:nvPr/>
        </p:nvPicPr>
        <p:blipFill>
          <a:blip r:embed="rId5">
            <a:alphaModFix/>
          </a:blip>
          <a:stretch>
            <a:fillRect/>
          </a:stretch>
        </p:blipFill>
        <p:spPr>
          <a:xfrm flipH="1">
            <a:off x="7941350" y="3651638"/>
            <a:ext cx="2295525" cy="2295525"/>
          </a:xfrm>
          <a:prstGeom prst="rect">
            <a:avLst/>
          </a:prstGeom>
          <a:noFill/>
          <a:ln>
            <a:noFill/>
          </a:ln>
        </p:spPr>
      </p:pic>
      <p:pic>
        <p:nvPicPr>
          <p:cNvPr id="49" name="Google Shape;49;p5"/>
          <p:cNvPicPr preferRelativeResize="0"/>
          <p:nvPr/>
        </p:nvPicPr>
        <p:blipFill>
          <a:blip r:embed="rId4">
            <a:alphaModFix/>
          </a:blip>
          <a:stretch>
            <a:fillRect/>
          </a:stretch>
        </p:blipFill>
        <p:spPr>
          <a:xfrm>
            <a:off x="6676138" y="4772313"/>
            <a:ext cx="161925" cy="161925"/>
          </a:xfrm>
          <a:prstGeom prst="rect">
            <a:avLst/>
          </a:prstGeom>
          <a:noFill/>
          <a:ln>
            <a:noFill/>
          </a:ln>
        </p:spPr>
      </p:pic>
      <p:sp>
        <p:nvSpPr>
          <p:cNvPr id="50" name="Google Shape;50;p5"/>
          <p:cNvSpPr txBox="1"/>
          <p:nvPr>
            <p:ph idx="1" type="subTitle"/>
          </p:nvPr>
        </p:nvSpPr>
        <p:spPr>
          <a:xfrm>
            <a:off x="2525100" y="1830425"/>
            <a:ext cx="3120600" cy="2541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500"/>
              <a:buFont typeface="Bebas Neue"/>
              <a:buNone/>
              <a:defRPr b="1" sz="2000">
                <a:solidFill>
                  <a:schemeClr val="lt1"/>
                </a:solidFill>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1" name="Google Shape;51;p5"/>
          <p:cNvSpPr txBox="1"/>
          <p:nvPr>
            <p:ph idx="2" type="subTitle"/>
          </p:nvPr>
        </p:nvSpPr>
        <p:spPr>
          <a:xfrm>
            <a:off x="2525100" y="2131803"/>
            <a:ext cx="5236800" cy="64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 name="Google Shape;52;p5"/>
          <p:cNvSpPr txBox="1"/>
          <p:nvPr>
            <p:ph idx="3" type="subTitle"/>
          </p:nvPr>
        </p:nvSpPr>
        <p:spPr>
          <a:xfrm>
            <a:off x="2525100" y="3246625"/>
            <a:ext cx="3120600" cy="25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000">
                <a:solidFill>
                  <a:schemeClr val="lt1"/>
                </a:solidFill>
                <a:latin typeface="Poppins"/>
                <a:ea typeface="Poppins"/>
                <a:cs typeface="Poppins"/>
                <a:sym typeface="Poppins"/>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3" name="Google Shape;53;p5"/>
          <p:cNvSpPr txBox="1"/>
          <p:nvPr>
            <p:ph idx="4" type="subTitle"/>
          </p:nvPr>
        </p:nvSpPr>
        <p:spPr>
          <a:xfrm>
            <a:off x="2525100" y="3548003"/>
            <a:ext cx="5236800" cy="64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 name="Google Shape;54;p5"/>
          <p:cNvSpPr txBox="1"/>
          <p:nvPr>
            <p:ph type="title"/>
          </p:nvPr>
        </p:nvSpPr>
        <p:spPr>
          <a:xfrm>
            <a:off x="863400" y="597425"/>
            <a:ext cx="7417200" cy="57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6"/>
          <p:cNvSpPr txBox="1"/>
          <p:nvPr>
            <p:ph type="title"/>
          </p:nvPr>
        </p:nvSpPr>
        <p:spPr>
          <a:xfrm>
            <a:off x="863400" y="597425"/>
            <a:ext cx="7417200" cy="57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57" name="Google Shape;57;p6"/>
          <p:cNvPicPr preferRelativeResize="0"/>
          <p:nvPr/>
        </p:nvPicPr>
        <p:blipFill>
          <a:blip r:embed="rId2">
            <a:alphaModFix/>
          </a:blip>
          <a:stretch>
            <a:fillRect/>
          </a:stretch>
        </p:blipFill>
        <p:spPr>
          <a:xfrm>
            <a:off x="7414050" y="-2539712"/>
            <a:ext cx="3709850" cy="3709850"/>
          </a:xfrm>
          <a:prstGeom prst="rect">
            <a:avLst/>
          </a:prstGeom>
          <a:noFill/>
          <a:ln>
            <a:noFill/>
          </a:ln>
        </p:spPr>
      </p:pic>
      <p:pic>
        <p:nvPicPr>
          <p:cNvPr id="58" name="Google Shape;58;p6"/>
          <p:cNvPicPr preferRelativeResize="0"/>
          <p:nvPr/>
        </p:nvPicPr>
        <p:blipFill>
          <a:blip r:embed="rId3">
            <a:alphaModFix/>
          </a:blip>
          <a:stretch>
            <a:fillRect/>
          </a:stretch>
        </p:blipFill>
        <p:spPr>
          <a:xfrm flipH="1">
            <a:off x="-586712" y="1589725"/>
            <a:ext cx="1181400" cy="1181400"/>
          </a:xfrm>
          <a:prstGeom prst="rect">
            <a:avLst/>
          </a:prstGeom>
          <a:noFill/>
          <a:ln>
            <a:noFill/>
          </a:ln>
        </p:spPr>
      </p:pic>
      <p:pic>
        <p:nvPicPr>
          <p:cNvPr id="59" name="Google Shape;59;p6"/>
          <p:cNvPicPr preferRelativeResize="0"/>
          <p:nvPr/>
        </p:nvPicPr>
        <p:blipFill>
          <a:blip r:embed="rId4">
            <a:alphaModFix/>
          </a:blip>
          <a:stretch>
            <a:fillRect/>
          </a:stretch>
        </p:blipFill>
        <p:spPr>
          <a:xfrm flipH="1">
            <a:off x="8280600" y="-420525"/>
            <a:ext cx="2295525" cy="2295525"/>
          </a:xfrm>
          <a:prstGeom prst="rect">
            <a:avLst/>
          </a:prstGeom>
          <a:noFill/>
          <a:ln>
            <a:noFill/>
          </a:ln>
        </p:spPr>
      </p:pic>
      <p:pic>
        <p:nvPicPr>
          <p:cNvPr id="60" name="Google Shape;60;p6"/>
          <p:cNvPicPr preferRelativeResize="0"/>
          <p:nvPr/>
        </p:nvPicPr>
        <p:blipFill>
          <a:blip r:embed="rId5">
            <a:alphaModFix/>
          </a:blip>
          <a:stretch>
            <a:fillRect/>
          </a:stretch>
        </p:blipFill>
        <p:spPr>
          <a:xfrm>
            <a:off x="8711000" y="1817013"/>
            <a:ext cx="161925" cy="161925"/>
          </a:xfrm>
          <a:prstGeom prst="rect">
            <a:avLst/>
          </a:prstGeom>
          <a:noFill/>
          <a:ln>
            <a:noFill/>
          </a:ln>
        </p:spPr>
      </p:pic>
      <p:pic>
        <p:nvPicPr>
          <p:cNvPr id="61" name="Google Shape;61;p6"/>
          <p:cNvPicPr preferRelativeResize="0"/>
          <p:nvPr/>
        </p:nvPicPr>
        <p:blipFill>
          <a:blip r:embed="rId5">
            <a:alphaModFix/>
          </a:blip>
          <a:stretch>
            <a:fillRect/>
          </a:stretch>
        </p:blipFill>
        <p:spPr>
          <a:xfrm>
            <a:off x="7463350" y="703400"/>
            <a:ext cx="161925" cy="161925"/>
          </a:xfrm>
          <a:prstGeom prst="rect">
            <a:avLst/>
          </a:prstGeom>
          <a:noFill/>
          <a:ln>
            <a:noFill/>
          </a:ln>
        </p:spPr>
      </p:pic>
      <p:pic>
        <p:nvPicPr>
          <p:cNvPr id="62" name="Google Shape;62;p6"/>
          <p:cNvPicPr preferRelativeResize="0"/>
          <p:nvPr/>
        </p:nvPicPr>
        <p:blipFill>
          <a:blip r:embed="rId5">
            <a:alphaModFix/>
          </a:blip>
          <a:stretch>
            <a:fillRect/>
          </a:stretch>
        </p:blipFill>
        <p:spPr>
          <a:xfrm>
            <a:off x="340500" y="703400"/>
            <a:ext cx="161925" cy="161925"/>
          </a:xfrm>
          <a:prstGeom prst="rect">
            <a:avLst/>
          </a:prstGeom>
          <a:noFill/>
          <a:ln>
            <a:noFill/>
          </a:ln>
        </p:spPr>
      </p:pic>
      <p:pic>
        <p:nvPicPr>
          <p:cNvPr id="63" name="Google Shape;63;p6"/>
          <p:cNvPicPr preferRelativeResize="0"/>
          <p:nvPr/>
        </p:nvPicPr>
        <p:blipFill>
          <a:blip r:embed="rId3">
            <a:alphaModFix/>
          </a:blip>
          <a:stretch>
            <a:fillRect/>
          </a:stretch>
        </p:blipFill>
        <p:spPr>
          <a:xfrm flipH="1">
            <a:off x="6017063" y="-748225"/>
            <a:ext cx="1181400" cy="1181400"/>
          </a:xfrm>
          <a:prstGeom prst="rect">
            <a:avLst/>
          </a:prstGeom>
          <a:noFill/>
          <a:ln>
            <a:noFill/>
          </a:ln>
        </p:spPr>
      </p:pic>
      <p:pic>
        <p:nvPicPr>
          <p:cNvPr id="64" name="Google Shape;64;p6"/>
          <p:cNvPicPr preferRelativeResize="0"/>
          <p:nvPr/>
        </p:nvPicPr>
        <p:blipFill>
          <a:blip r:embed="rId3">
            <a:alphaModFix/>
          </a:blip>
          <a:stretch>
            <a:fillRect/>
          </a:stretch>
        </p:blipFill>
        <p:spPr>
          <a:xfrm flipH="1">
            <a:off x="8280588" y="4275000"/>
            <a:ext cx="1181400" cy="1181400"/>
          </a:xfrm>
          <a:prstGeom prst="rect">
            <a:avLst/>
          </a:prstGeom>
          <a:noFill/>
          <a:ln>
            <a:noFill/>
          </a:ln>
        </p:spPr>
      </p:pic>
      <p:pic>
        <p:nvPicPr>
          <p:cNvPr id="65" name="Google Shape;65;p6"/>
          <p:cNvPicPr preferRelativeResize="0"/>
          <p:nvPr/>
        </p:nvPicPr>
        <p:blipFill>
          <a:blip r:embed="rId5">
            <a:alphaModFix/>
          </a:blip>
          <a:stretch>
            <a:fillRect/>
          </a:stretch>
        </p:blipFill>
        <p:spPr>
          <a:xfrm>
            <a:off x="303275" y="3390275"/>
            <a:ext cx="161925" cy="161925"/>
          </a:xfrm>
          <a:prstGeom prst="rect">
            <a:avLst/>
          </a:prstGeom>
          <a:noFill/>
          <a:ln>
            <a:noFill/>
          </a:ln>
        </p:spPr>
      </p:pic>
      <p:pic>
        <p:nvPicPr>
          <p:cNvPr id="66" name="Google Shape;66;p6"/>
          <p:cNvPicPr preferRelativeResize="0"/>
          <p:nvPr/>
        </p:nvPicPr>
        <p:blipFill>
          <a:blip r:embed="rId5">
            <a:alphaModFix/>
          </a:blip>
          <a:stretch>
            <a:fillRect/>
          </a:stretch>
        </p:blipFill>
        <p:spPr>
          <a:xfrm>
            <a:off x="814850" y="4729625"/>
            <a:ext cx="161925" cy="161925"/>
          </a:xfrm>
          <a:prstGeom prst="rect">
            <a:avLst/>
          </a:prstGeom>
          <a:noFill/>
          <a:ln>
            <a:noFill/>
          </a:ln>
        </p:spPr>
      </p:pic>
      <p:pic>
        <p:nvPicPr>
          <p:cNvPr id="67" name="Google Shape;67;p6"/>
          <p:cNvPicPr preferRelativeResize="0"/>
          <p:nvPr/>
        </p:nvPicPr>
        <p:blipFill>
          <a:blip r:embed="rId5">
            <a:alphaModFix/>
          </a:blip>
          <a:stretch>
            <a:fillRect/>
          </a:stretch>
        </p:blipFill>
        <p:spPr>
          <a:xfrm>
            <a:off x="5745600" y="4784738"/>
            <a:ext cx="161925" cy="161925"/>
          </a:xfrm>
          <a:prstGeom prst="rect">
            <a:avLst/>
          </a:prstGeom>
          <a:noFill/>
          <a:ln>
            <a:noFill/>
          </a:ln>
        </p:spPr>
      </p:pic>
      <p:pic>
        <p:nvPicPr>
          <p:cNvPr id="68" name="Google Shape;68;p6"/>
          <p:cNvPicPr preferRelativeResize="0"/>
          <p:nvPr/>
        </p:nvPicPr>
        <p:blipFill>
          <a:blip r:embed="rId5">
            <a:alphaModFix/>
          </a:blip>
          <a:stretch>
            <a:fillRect/>
          </a:stretch>
        </p:blipFill>
        <p:spPr>
          <a:xfrm>
            <a:off x="8608700" y="3961263"/>
            <a:ext cx="161925" cy="1619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 name="Shape 69"/>
        <p:cNvGrpSpPr/>
        <p:nvPr/>
      </p:nvGrpSpPr>
      <p:grpSpPr>
        <a:xfrm>
          <a:off x="0" y="0"/>
          <a:ext cx="0" cy="0"/>
          <a:chOff x="0" y="0"/>
          <a:chExt cx="0" cy="0"/>
        </a:xfrm>
      </p:grpSpPr>
      <p:sp>
        <p:nvSpPr>
          <p:cNvPr id="70" name="Google Shape;70;p7"/>
          <p:cNvSpPr txBox="1"/>
          <p:nvPr>
            <p:ph idx="1" type="body"/>
          </p:nvPr>
        </p:nvSpPr>
        <p:spPr>
          <a:xfrm>
            <a:off x="4784275" y="1879375"/>
            <a:ext cx="3646500" cy="2166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1"/>
              </a:buClr>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71" name="Google Shape;71;p7"/>
          <p:cNvSpPr txBox="1"/>
          <p:nvPr>
            <p:ph type="title"/>
          </p:nvPr>
        </p:nvSpPr>
        <p:spPr>
          <a:xfrm>
            <a:off x="863400" y="597425"/>
            <a:ext cx="7417200" cy="57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72" name="Google Shape;72;p7"/>
          <p:cNvPicPr preferRelativeResize="0"/>
          <p:nvPr/>
        </p:nvPicPr>
        <p:blipFill>
          <a:blip r:embed="rId2">
            <a:alphaModFix/>
          </a:blip>
          <a:stretch>
            <a:fillRect/>
          </a:stretch>
        </p:blipFill>
        <p:spPr>
          <a:xfrm flipH="1">
            <a:off x="7583363" y="-213912"/>
            <a:ext cx="1181400" cy="1181400"/>
          </a:xfrm>
          <a:prstGeom prst="rect">
            <a:avLst/>
          </a:prstGeom>
          <a:noFill/>
          <a:ln>
            <a:noFill/>
          </a:ln>
        </p:spPr>
      </p:pic>
      <p:pic>
        <p:nvPicPr>
          <p:cNvPr id="73" name="Google Shape;73;p7"/>
          <p:cNvPicPr preferRelativeResize="0"/>
          <p:nvPr/>
        </p:nvPicPr>
        <p:blipFill>
          <a:blip r:embed="rId3">
            <a:alphaModFix/>
          </a:blip>
          <a:stretch>
            <a:fillRect/>
          </a:stretch>
        </p:blipFill>
        <p:spPr>
          <a:xfrm>
            <a:off x="8750200" y="1170125"/>
            <a:ext cx="161925" cy="161925"/>
          </a:xfrm>
          <a:prstGeom prst="rect">
            <a:avLst/>
          </a:prstGeom>
          <a:noFill/>
          <a:ln>
            <a:noFill/>
          </a:ln>
        </p:spPr>
      </p:pic>
      <p:pic>
        <p:nvPicPr>
          <p:cNvPr id="74" name="Google Shape;74;p7"/>
          <p:cNvPicPr preferRelativeResize="0"/>
          <p:nvPr/>
        </p:nvPicPr>
        <p:blipFill>
          <a:blip r:embed="rId4">
            <a:alphaModFix/>
          </a:blip>
          <a:stretch>
            <a:fillRect/>
          </a:stretch>
        </p:blipFill>
        <p:spPr>
          <a:xfrm flipH="1">
            <a:off x="6979000" y="4218313"/>
            <a:ext cx="2295525" cy="2295525"/>
          </a:xfrm>
          <a:prstGeom prst="rect">
            <a:avLst/>
          </a:prstGeom>
          <a:noFill/>
          <a:ln>
            <a:noFill/>
          </a:ln>
        </p:spPr>
      </p:pic>
      <p:pic>
        <p:nvPicPr>
          <p:cNvPr id="75" name="Google Shape;75;p7"/>
          <p:cNvPicPr preferRelativeResize="0"/>
          <p:nvPr/>
        </p:nvPicPr>
        <p:blipFill>
          <a:blip r:embed="rId3">
            <a:alphaModFix/>
          </a:blip>
          <a:stretch>
            <a:fillRect/>
          </a:stretch>
        </p:blipFill>
        <p:spPr>
          <a:xfrm>
            <a:off x="8588275" y="3197750"/>
            <a:ext cx="161925" cy="161925"/>
          </a:xfrm>
          <a:prstGeom prst="rect">
            <a:avLst/>
          </a:prstGeom>
          <a:noFill/>
          <a:ln>
            <a:noFill/>
          </a:ln>
        </p:spPr>
      </p:pic>
      <p:pic>
        <p:nvPicPr>
          <p:cNvPr id="76" name="Google Shape;76;p7"/>
          <p:cNvPicPr preferRelativeResize="0"/>
          <p:nvPr/>
        </p:nvPicPr>
        <p:blipFill>
          <a:blip r:embed="rId3">
            <a:alphaModFix/>
          </a:blip>
          <a:stretch>
            <a:fillRect/>
          </a:stretch>
        </p:blipFill>
        <p:spPr>
          <a:xfrm>
            <a:off x="5816550" y="4518463"/>
            <a:ext cx="161925" cy="161925"/>
          </a:xfrm>
          <a:prstGeom prst="rect">
            <a:avLst/>
          </a:prstGeom>
          <a:noFill/>
          <a:ln>
            <a:noFill/>
          </a:ln>
        </p:spPr>
      </p:pic>
      <p:pic>
        <p:nvPicPr>
          <p:cNvPr id="77" name="Google Shape;77;p7"/>
          <p:cNvPicPr preferRelativeResize="0"/>
          <p:nvPr/>
        </p:nvPicPr>
        <p:blipFill>
          <a:blip r:embed="rId3">
            <a:alphaModFix/>
          </a:blip>
          <a:stretch>
            <a:fillRect/>
          </a:stretch>
        </p:blipFill>
        <p:spPr>
          <a:xfrm>
            <a:off x="6979000" y="184200"/>
            <a:ext cx="161925" cy="161925"/>
          </a:xfrm>
          <a:prstGeom prst="rect">
            <a:avLst/>
          </a:prstGeom>
          <a:noFill/>
          <a:ln>
            <a:noFill/>
          </a:ln>
        </p:spPr>
      </p:pic>
      <p:pic>
        <p:nvPicPr>
          <p:cNvPr id="78" name="Google Shape;78;p7"/>
          <p:cNvPicPr preferRelativeResize="0"/>
          <p:nvPr/>
        </p:nvPicPr>
        <p:blipFill>
          <a:blip r:embed="rId3">
            <a:alphaModFix/>
          </a:blip>
          <a:stretch>
            <a:fillRect/>
          </a:stretch>
        </p:blipFill>
        <p:spPr>
          <a:xfrm>
            <a:off x="393800" y="295825"/>
            <a:ext cx="161925" cy="1619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pic>
        <p:nvPicPr>
          <p:cNvPr id="80" name="Google Shape;80;p8"/>
          <p:cNvPicPr preferRelativeResize="0"/>
          <p:nvPr/>
        </p:nvPicPr>
        <p:blipFill rotWithShape="1">
          <a:blip r:embed="rId2">
            <a:alphaModFix/>
          </a:blip>
          <a:srcRect b="0" l="0" r="0" t="0"/>
          <a:stretch/>
        </p:blipFill>
        <p:spPr>
          <a:xfrm flipH="1">
            <a:off x="395550" y="-331472"/>
            <a:ext cx="1450075" cy="1450000"/>
          </a:xfrm>
          <a:prstGeom prst="rect">
            <a:avLst/>
          </a:prstGeom>
          <a:noFill/>
          <a:ln>
            <a:noFill/>
          </a:ln>
        </p:spPr>
      </p:pic>
      <p:pic>
        <p:nvPicPr>
          <p:cNvPr id="81" name="Google Shape;81;p8"/>
          <p:cNvPicPr preferRelativeResize="0"/>
          <p:nvPr/>
        </p:nvPicPr>
        <p:blipFill rotWithShape="1">
          <a:blip r:embed="rId2">
            <a:alphaModFix/>
          </a:blip>
          <a:srcRect b="0" l="0" r="0" t="0"/>
          <a:stretch/>
        </p:blipFill>
        <p:spPr>
          <a:xfrm flipH="1">
            <a:off x="1487225" y="4241253"/>
            <a:ext cx="1450075" cy="1450000"/>
          </a:xfrm>
          <a:prstGeom prst="rect">
            <a:avLst/>
          </a:prstGeom>
          <a:noFill/>
          <a:ln>
            <a:noFill/>
          </a:ln>
        </p:spPr>
      </p:pic>
      <p:pic>
        <p:nvPicPr>
          <p:cNvPr id="82" name="Google Shape;82;p8"/>
          <p:cNvPicPr preferRelativeResize="0"/>
          <p:nvPr/>
        </p:nvPicPr>
        <p:blipFill>
          <a:blip r:embed="rId3">
            <a:alphaModFix/>
          </a:blip>
          <a:stretch>
            <a:fillRect/>
          </a:stretch>
        </p:blipFill>
        <p:spPr>
          <a:xfrm>
            <a:off x="315750" y="1027825"/>
            <a:ext cx="161925" cy="161925"/>
          </a:xfrm>
          <a:prstGeom prst="rect">
            <a:avLst/>
          </a:prstGeom>
          <a:noFill/>
          <a:ln>
            <a:noFill/>
          </a:ln>
        </p:spPr>
      </p:pic>
      <p:sp>
        <p:nvSpPr>
          <p:cNvPr id="83" name="Google Shape;83;p8"/>
          <p:cNvSpPr txBox="1"/>
          <p:nvPr>
            <p:ph type="title"/>
          </p:nvPr>
        </p:nvSpPr>
        <p:spPr>
          <a:xfrm>
            <a:off x="713225" y="1272850"/>
            <a:ext cx="5303700" cy="1965300"/>
          </a:xfrm>
          <a:prstGeom prst="rect">
            <a:avLst/>
          </a:prstGeom>
          <a:ln>
            <a:noFill/>
          </a:ln>
        </p:spPr>
        <p:txBody>
          <a:bodyPr anchorCtr="0" anchor="ctr" bIns="91425" lIns="91425" spcFirstLastPara="1" rIns="91425" wrap="square" tIns="91425">
            <a:noAutofit/>
          </a:bodyPr>
          <a:lstStyle>
            <a:lvl1pPr lvl="0">
              <a:spcBef>
                <a:spcPts val="0"/>
              </a:spcBef>
              <a:spcAft>
                <a:spcPts val="0"/>
              </a:spcAft>
              <a:buSzPts val="6000"/>
              <a:buNone/>
              <a:defRPr sz="7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pic>
        <p:nvPicPr>
          <p:cNvPr id="85" name="Google Shape;85;p9"/>
          <p:cNvPicPr preferRelativeResize="0"/>
          <p:nvPr/>
        </p:nvPicPr>
        <p:blipFill>
          <a:blip r:embed="rId2">
            <a:alphaModFix/>
          </a:blip>
          <a:stretch>
            <a:fillRect/>
          </a:stretch>
        </p:blipFill>
        <p:spPr>
          <a:xfrm flipH="1">
            <a:off x="7283000" y="-608262"/>
            <a:ext cx="2295525" cy="2295525"/>
          </a:xfrm>
          <a:prstGeom prst="rect">
            <a:avLst/>
          </a:prstGeom>
          <a:noFill/>
          <a:ln>
            <a:noFill/>
          </a:ln>
        </p:spPr>
      </p:pic>
      <p:pic>
        <p:nvPicPr>
          <p:cNvPr id="86" name="Google Shape;86;p9"/>
          <p:cNvPicPr preferRelativeResize="0"/>
          <p:nvPr/>
        </p:nvPicPr>
        <p:blipFill>
          <a:blip r:embed="rId3">
            <a:alphaModFix/>
          </a:blip>
          <a:stretch>
            <a:fillRect/>
          </a:stretch>
        </p:blipFill>
        <p:spPr>
          <a:xfrm flipH="1">
            <a:off x="836863" y="84575"/>
            <a:ext cx="1181400" cy="1181400"/>
          </a:xfrm>
          <a:prstGeom prst="rect">
            <a:avLst/>
          </a:prstGeom>
          <a:noFill/>
          <a:ln>
            <a:noFill/>
          </a:ln>
        </p:spPr>
      </p:pic>
      <p:pic>
        <p:nvPicPr>
          <p:cNvPr id="87" name="Google Shape;87;p9"/>
          <p:cNvPicPr preferRelativeResize="0"/>
          <p:nvPr/>
        </p:nvPicPr>
        <p:blipFill>
          <a:blip r:embed="rId3">
            <a:alphaModFix/>
          </a:blip>
          <a:stretch>
            <a:fillRect/>
          </a:stretch>
        </p:blipFill>
        <p:spPr>
          <a:xfrm flipH="1">
            <a:off x="713213" y="3527950"/>
            <a:ext cx="1181400" cy="1181400"/>
          </a:xfrm>
          <a:prstGeom prst="rect">
            <a:avLst/>
          </a:prstGeom>
          <a:noFill/>
          <a:ln>
            <a:noFill/>
          </a:ln>
        </p:spPr>
      </p:pic>
      <p:grpSp>
        <p:nvGrpSpPr>
          <p:cNvPr id="88" name="Google Shape;88;p9"/>
          <p:cNvGrpSpPr/>
          <p:nvPr/>
        </p:nvGrpSpPr>
        <p:grpSpPr>
          <a:xfrm>
            <a:off x="4223425" y="1076607"/>
            <a:ext cx="697125" cy="373800"/>
            <a:chOff x="1019875" y="4108325"/>
            <a:chExt cx="697125" cy="373800"/>
          </a:xfrm>
        </p:grpSpPr>
        <p:sp>
          <p:nvSpPr>
            <p:cNvPr id="89" name="Google Shape;89;p9"/>
            <p:cNvSpPr/>
            <p:nvPr/>
          </p:nvSpPr>
          <p:spPr>
            <a:xfrm>
              <a:off x="1246700" y="4110700"/>
              <a:ext cx="239200" cy="368550"/>
            </a:xfrm>
            <a:custGeom>
              <a:rect b="b" l="l" r="r" t="t"/>
              <a:pathLst>
                <a:path extrusionOk="0" h="14742" w="9568">
                  <a:moveTo>
                    <a:pt x="2188" y="1"/>
                  </a:moveTo>
                  <a:lnTo>
                    <a:pt x="0" y="2207"/>
                  </a:lnTo>
                  <a:lnTo>
                    <a:pt x="5155" y="7381"/>
                  </a:lnTo>
                  <a:lnTo>
                    <a:pt x="0" y="12555"/>
                  </a:lnTo>
                  <a:lnTo>
                    <a:pt x="2188" y="14742"/>
                  </a:lnTo>
                  <a:lnTo>
                    <a:pt x="9568" y="7381"/>
                  </a:lnTo>
                  <a:lnTo>
                    <a:pt x="21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1019875"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a:off x="1243850"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a:off x="1472575"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3" name="Google Shape;93;p9"/>
          <p:cNvPicPr preferRelativeResize="0"/>
          <p:nvPr/>
        </p:nvPicPr>
        <p:blipFill>
          <a:blip r:embed="rId4">
            <a:alphaModFix/>
          </a:blip>
          <a:stretch>
            <a:fillRect/>
          </a:stretch>
        </p:blipFill>
        <p:spPr>
          <a:xfrm>
            <a:off x="-1440900" y="-1179650"/>
            <a:ext cx="3709850" cy="3709850"/>
          </a:xfrm>
          <a:prstGeom prst="rect">
            <a:avLst/>
          </a:prstGeom>
          <a:noFill/>
          <a:ln>
            <a:noFill/>
          </a:ln>
        </p:spPr>
      </p:pic>
      <p:sp>
        <p:nvSpPr>
          <p:cNvPr id="94" name="Google Shape;94;p9"/>
          <p:cNvSpPr/>
          <p:nvPr/>
        </p:nvSpPr>
        <p:spPr>
          <a:xfrm>
            <a:off x="7840063" y="3183375"/>
            <a:ext cx="1181400" cy="1181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5" name="Google Shape;95;p9"/>
          <p:cNvPicPr preferRelativeResize="0"/>
          <p:nvPr/>
        </p:nvPicPr>
        <p:blipFill>
          <a:blip r:embed="rId3">
            <a:alphaModFix/>
          </a:blip>
          <a:stretch>
            <a:fillRect/>
          </a:stretch>
        </p:blipFill>
        <p:spPr>
          <a:xfrm flipH="1">
            <a:off x="5773013" y="4599425"/>
            <a:ext cx="1181400" cy="1181400"/>
          </a:xfrm>
          <a:prstGeom prst="rect">
            <a:avLst/>
          </a:prstGeom>
          <a:noFill/>
          <a:ln>
            <a:noFill/>
          </a:ln>
        </p:spPr>
      </p:pic>
      <p:pic>
        <p:nvPicPr>
          <p:cNvPr id="96" name="Google Shape;96;p9"/>
          <p:cNvPicPr preferRelativeResize="0"/>
          <p:nvPr/>
        </p:nvPicPr>
        <p:blipFill>
          <a:blip r:embed="rId5">
            <a:alphaModFix/>
          </a:blip>
          <a:stretch>
            <a:fillRect/>
          </a:stretch>
        </p:blipFill>
        <p:spPr>
          <a:xfrm>
            <a:off x="1346613" y="1973613"/>
            <a:ext cx="161925" cy="161925"/>
          </a:xfrm>
          <a:prstGeom prst="rect">
            <a:avLst/>
          </a:prstGeom>
          <a:noFill/>
          <a:ln>
            <a:noFill/>
          </a:ln>
        </p:spPr>
      </p:pic>
      <p:pic>
        <p:nvPicPr>
          <p:cNvPr id="97" name="Google Shape;97;p9"/>
          <p:cNvPicPr preferRelativeResize="0"/>
          <p:nvPr/>
        </p:nvPicPr>
        <p:blipFill>
          <a:blip r:embed="rId5">
            <a:alphaModFix/>
          </a:blip>
          <a:stretch>
            <a:fillRect/>
          </a:stretch>
        </p:blipFill>
        <p:spPr>
          <a:xfrm>
            <a:off x="3634688" y="594300"/>
            <a:ext cx="161925" cy="161925"/>
          </a:xfrm>
          <a:prstGeom prst="rect">
            <a:avLst/>
          </a:prstGeom>
          <a:noFill/>
          <a:ln>
            <a:noFill/>
          </a:ln>
        </p:spPr>
      </p:pic>
      <p:pic>
        <p:nvPicPr>
          <p:cNvPr id="98" name="Google Shape;98;p9"/>
          <p:cNvPicPr preferRelativeResize="0"/>
          <p:nvPr/>
        </p:nvPicPr>
        <p:blipFill>
          <a:blip r:embed="rId5">
            <a:alphaModFix/>
          </a:blip>
          <a:stretch>
            <a:fillRect/>
          </a:stretch>
        </p:blipFill>
        <p:spPr>
          <a:xfrm>
            <a:off x="6722638" y="873325"/>
            <a:ext cx="161925" cy="161925"/>
          </a:xfrm>
          <a:prstGeom prst="rect">
            <a:avLst/>
          </a:prstGeom>
          <a:noFill/>
          <a:ln>
            <a:noFill/>
          </a:ln>
        </p:spPr>
      </p:pic>
      <p:pic>
        <p:nvPicPr>
          <p:cNvPr id="99" name="Google Shape;99;p9"/>
          <p:cNvPicPr preferRelativeResize="0"/>
          <p:nvPr/>
        </p:nvPicPr>
        <p:blipFill>
          <a:blip r:embed="rId5">
            <a:alphaModFix/>
          </a:blip>
          <a:stretch>
            <a:fillRect/>
          </a:stretch>
        </p:blipFill>
        <p:spPr>
          <a:xfrm>
            <a:off x="8601463" y="2035975"/>
            <a:ext cx="161925" cy="161925"/>
          </a:xfrm>
          <a:prstGeom prst="rect">
            <a:avLst/>
          </a:prstGeom>
          <a:noFill/>
          <a:ln>
            <a:noFill/>
          </a:ln>
        </p:spPr>
      </p:pic>
      <p:pic>
        <p:nvPicPr>
          <p:cNvPr id="100" name="Google Shape;100;p9"/>
          <p:cNvPicPr preferRelativeResize="0"/>
          <p:nvPr/>
        </p:nvPicPr>
        <p:blipFill>
          <a:blip r:embed="rId5">
            <a:alphaModFix/>
          </a:blip>
          <a:stretch>
            <a:fillRect/>
          </a:stretch>
        </p:blipFill>
        <p:spPr>
          <a:xfrm>
            <a:off x="6954413" y="4119400"/>
            <a:ext cx="161925" cy="161925"/>
          </a:xfrm>
          <a:prstGeom prst="rect">
            <a:avLst/>
          </a:prstGeom>
          <a:noFill/>
          <a:ln>
            <a:noFill/>
          </a:ln>
        </p:spPr>
      </p:pic>
      <p:pic>
        <p:nvPicPr>
          <p:cNvPr id="101" name="Google Shape;101;p9"/>
          <p:cNvPicPr preferRelativeResize="0"/>
          <p:nvPr/>
        </p:nvPicPr>
        <p:blipFill>
          <a:blip r:embed="rId5">
            <a:alphaModFix/>
          </a:blip>
          <a:stretch>
            <a:fillRect/>
          </a:stretch>
        </p:blipFill>
        <p:spPr>
          <a:xfrm>
            <a:off x="2183713" y="4240325"/>
            <a:ext cx="161925" cy="161925"/>
          </a:xfrm>
          <a:prstGeom prst="rect">
            <a:avLst/>
          </a:prstGeom>
          <a:noFill/>
          <a:ln>
            <a:noFill/>
          </a:ln>
        </p:spPr>
      </p:pic>
      <p:sp>
        <p:nvSpPr>
          <p:cNvPr id="102" name="Google Shape;102;p9"/>
          <p:cNvSpPr txBox="1"/>
          <p:nvPr>
            <p:ph type="title"/>
          </p:nvPr>
        </p:nvSpPr>
        <p:spPr>
          <a:xfrm>
            <a:off x="2602950" y="1753526"/>
            <a:ext cx="3938100" cy="6021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3" name="Google Shape;103;p9"/>
          <p:cNvSpPr txBox="1"/>
          <p:nvPr>
            <p:ph idx="1" type="subTitle"/>
          </p:nvPr>
        </p:nvSpPr>
        <p:spPr>
          <a:xfrm>
            <a:off x="2602950" y="2530201"/>
            <a:ext cx="3938100" cy="152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4" name="Shape 104"/>
        <p:cNvGrpSpPr/>
        <p:nvPr/>
      </p:nvGrpSpPr>
      <p:grpSpPr>
        <a:xfrm>
          <a:off x="0" y="0"/>
          <a:ext cx="0" cy="0"/>
          <a:chOff x="0" y="0"/>
          <a:chExt cx="0" cy="0"/>
        </a:xfrm>
      </p:grpSpPr>
      <p:sp>
        <p:nvSpPr>
          <p:cNvPr id="105" name="Google Shape;105;p10"/>
          <p:cNvSpPr txBox="1"/>
          <p:nvPr>
            <p:ph type="title"/>
          </p:nvPr>
        </p:nvSpPr>
        <p:spPr>
          <a:xfrm>
            <a:off x="1257475" y="3586325"/>
            <a:ext cx="6629100" cy="10131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35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Poppins"/>
              <a:buNone/>
              <a:defRPr b="1" sz="3000">
                <a:solidFill>
                  <a:schemeClr val="dk2"/>
                </a:solidFill>
                <a:latin typeface="Poppins"/>
                <a:ea typeface="Poppins"/>
                <a:cs typeface="Poppins"/>
                <a:sym typeface="Poppins"/>
              </a:defRPr>
            </a:lvl1pPr>
            <a:lvl2pPr lvl="1" rtl="0">
              <a:spcBef>
                <a:spcPts val="0"/>
              </a:spcBef>
              <a:spcAft>
                <a:spcPts val="0"/>
              </a:spcAft>
              <a:buClr>
                <a:schemeClr val="dk2"/>
              </a:buClr>
              <a:buSzPts val="3000"/>
              <a:buFont typeface="Poppins"/>
              <a:buNone/>
              <a:defRPr b="1" sz="3000">
                <a:solidFill>
                  <a:schemeClr val="dk2"/>
                </a:solidFill>
                <a:latin typeface="Poppins"/>
                <a:ea typeface="Poppins"/>
                <a:cs typeface="Poppins"/>
                <a:sym typeface="Poppins"/>
              </a:defRPr>
            </a:lvl2pPr>
            <a:lvl3pPr lvl="2" rtl="0">
              <a:spcBef>
                <a:spcPts val="0"/>
              </a:spcBef>
              <a:spcAft>
                <a:spcPts val="0"/>
              </a:spcAft>
              <a:buClr>
                <a:schemeClr val="dk2"/>
              </a:buClr>
              <a:buSzPts val="3000"/>
              <a:buFont typeface="Poppins"/>
              <a:buNone/>
              <a:defRPr b="1" sz="3000">
                <a:solidFill>
                  <a:schemeClr val="dk2"/>
                </a:solidFill>
                <a:latin typeface="Poppins"/>
                <a:ea typeface="Poppins"/>
                <a:cs typeface="Poppins"/>
                <a:sym typeface="Poppins"/>
              </a:defRPr>
            </a:lvl3pPr>
            <a:lvl4pPr lvl="3" rtl="0">
              <a:spcBef>
                <a:spcPts val="0"/>
              </a:spcBef>
              <a:spcAft>
                <a:spcPts val="0"/>
              </a:spcAft>
              <a:buClr>
                <a:schemeClr val="dk2"/>
              </a:buClr>
              <a:buSzPts val="3000"/>
              <a:buFont typeface="Poppins"/>
              <a:buNone/>
              <a:defRPr b="1" sz="3000">
                <a:solidFill>
                  <a:schemeClr val="dk2"/>
                </a:solidFill>
                <a:latin typeface="Poppins"/>
                <a:ea typeface="Poppins"/>
                <a:cs typeface="Poppins"/>
                <a:sym typeface="Poppins"/>
              </a:defRPr>
            </a:lvl4pPr>
            <a:lvl5pPr lvl="4" rtl="0">
              <a:spcBef>
                <a:spcPts val="0"/>
              </a:spcBef>
              <a:spcAft>
                <a:spcPts val="0"/>
              </a:spcAft>
              <a:buClr>
                <a:schemeClr val="dk2"/>
              </a:buClr>
              <a:buSzPts val="3000"/>
              <a:buFont typeface="Poppins"/>
              <a:buNone/>
              <a:defRPr b="1" sz="3000">
                <a:solidFill>
                  <a:schemeClr val="dk2"/>
                </a:solidFill>
                <a:latin typeface="Poppins"/>
                <a:ea typeface="Poppins"/>
                <a:cs typeface="Poppins"/>
                <a:sym typeface="Poppins"/>
              </a:defRPr>
            </a:lvl5pPr>
            <a:lvl6pPr lvl="5" rtl="0">
              <a:spcBef>
                <a:spcPts val="0"/>
              </a:spcBef>
              <a:spcAft>
                <a:spcPts val="0"/>
              </a:spcAft>
              <a:buClr>
                <a:schemeClr val="dk2"/>
              </a:buClr>
              <a:buSzPts val="3000"/>
              <a:buFont typeface="Poppins"/>
              <a:buNone/>
              <a:defRPr b="1" sz="3000">
                <a:solidFill>
                  <a:schemeClr val="dk2"/>
                </a:solidFill>
                <a:latin typeface="Poppins"/>
                <a:ea typeface="Poppins"/>
                <a:cs typeface="Poppins"/>
                <a:sym typeface="Poppins"/>
              </a:defRPr>
            </a:lvl6pPr>
            <a:lvl7pPr lvl="6" rtl="0">
              <a:spcBef>
                <a:spcPts val="0"/>
              </a:spcBef>
              <a:spcAft>
                <a:spcPts val="0"/>
              </a:spcAft>
              <a:buClr>
                <a:schemeClr val="dk2"/>
              </a:buClr>
              <a:buSzPts val="3000"/>
              <a:buFont typeface="Poppins"/>
              <a:buNone/>
              <a:defRPr b="1" sz="3000">
                <a:solidFill>
                  <a:schemeClr val="dk2"/>
                </a:solidFill>
                <a:latin typeface="Poppins"/>
                <a:ea typeface="Poppins"/>
                <a:cs typeface="Poppins"/>
                <a:sym typeface="Poppins"/>
              </a:defRPr>
            </a:lvl7pPr>
            <a:lvl8pPr lvl="7" rtl="0">
              <a:spcBef>
                <a:spcPts val="0"/>
              </a:spcBef>
              <a:spcAft>
                <a:spcPts val="0"/>
              </a:spcAft>
              <a:buClr>
                <a:schemeClr val="dk2"/>
              </a:buClr>
              <a:buSzPts val="3000"/>
              <a:buFont typeface="Poppins"/>
              <a:buNone/>
              <a:defRPr b="1" sz="3000">
                <a:solidFill>
                  <a:schemeClr val="dk2"/>
                </a:solidFill>
                <a:latin typeface="Poppins"/>
                <a:ea typeface="Poppins"/>
                <a:cs typeface="Poppins"/>
                <a:sym typeface="Poppins"/>
              </a:defRPr>
            </a:lvl8pPr>
            <a:lvl9pPr lvl="8" rtl="0">
              <a:spcBef>
                <a:spcPts val="0"/>
              </a:spcBef>
              <a:spcAft>
                <a:spcPts val="0"/>
              </a:spcAft>
              <a:buClr>
                <a:schemeClr val="dk2"/>
              </a:buClr>
              <a:buSzPts val="3000"/>
              <a:buFont typeface="Poppins"/>
              <a:buNone/>
              <a:defRPr b="1" sz="3000">
                <a:solidFill>
                  <a:schemeClr val="dk2"/>
                </a:solidFill>
                <a:latin typeface="Poppins"/>
                <a:ea typeface="Poppins"/>
                <a:cs typeface="Poppins"/>
                <a:sym typeface="Poppi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accent6"/>
              </a:buClr>
              <a:buSzPts val="1400"/>
              <a:buFont typeface="Lato"/>
              <a:buChar char="●"/>
              <a:defRPr>
                <a:solidFill>
                  <a:schemeClr val="accent6"/>
                </a:solidFill>
                <a:latin typeface="Lato"/>
                <a:ea typeface="Lato"/>
                <a:cs typeface="Lato"/>
                <a:sym typeface="Lato"/>
              </a:defRPr>
            </a:lvl1pPr>
            <a:lvl2pPr indent="-317500" lvl="1" marL="914400">
              <a:lnSpc>
                <a:spcPct val="115000"/>
              </a:lnSpc>
              <a:spcBef>
                <a:spcPts val="1600"/>
              </a:spcBef>
              <a:spcAft>
                <a:spcPts val="0"/>
              </a:spcAft>
              <a:buClr>
                <a:schemeClr val="accent6"/>
              </a:buClr>
              <a:buSzPts val="1400"/>
              <a:buFont typeface="Lato"/>
              <a:buChar char="○"/>
              <a:defRPr>
                <a:solidFill>
                  <a:schemeClr val="accent6"/>
                </a:solidFill>
                <a:latin typeface="Lato"/>
                <a:ea typeface="Lato"/>
                <a:cs typeface="Lato"/>
                <a:sym typeface="Lato"/>
              </a:defRPr>
            </a:lvl2pPr>
            <a:lvl3pPr indent="-317500" lvl="2" marL="1371600">
              <a:lnSpc>
                <a:spcPct val="115000"/>
              </a:lnSpc>
              <a:spcBef>
                <a:spcPts val="1600"/>
              </a:spcBef>
              <a:spcAft>
                <a:spcPts val="0"/>
              </a:spcAft>
              <a:buClr>
                <a:schemeClr val="accent6"/>
              </a:buClr>
              <a:buSzPts val="1400"/>
              <a:buFont typeface="Lato"/>
              <a:buChar char="■"/>
              <a:defRPr>
                <a:solidFill>
                  <a:schemeClr val="accent6"/>
                </a:solidFill>
                <a:latin typeface="Lato"/>
                <a:ea typeface="Lato"/>
                <a:cs typeface="Lato"/>
                <a:sym typeface="Lato"/>
              </a:defRPr>
            </a:lvl3pPr>
            <a:lvl4pPr indent="-317500" lvl="3" marL="1828800">
              <a:lnSpc>
                <a:spcPct val="115000"/>
              </a:lnSpc>
              <a:spcBef>
                <a:spcPts val="1600"/>
              </a:spcBef>
              <a:spcAft>
                <a:spcPts val="0"/>
              </a:spcAft>
              <a:buClr>
                <a:schemeClr val="accent6"/>
              </a:buClr>
              <a:buSzPts val="1400"/>
              <a:buFont typeface="Lato"/>
              <a:buChar char="●"/>
              <a:defRPr>
                <a:solidFill>
                  <a:schemeClr val="accent6"/>
                </a:solidFill>
                <a:latin typeface="Lato"/>
                <a:ea typeface="Lato"/>
                <a:cs typeface="Lato"/>
                <a:sym typeface="Lato"/>
              </a:defRPr>
            </a:lvl4pPr>
            <a:lvl5pPr indent="-317500" lvl="4" marL="2286000">
              <a:lnSpc>
                <a:spcPct val="115000"/>
              </a:lnSpc>
              <a:spcBef>
                <a:spcPts val="1600"/>
              </a:spcBef>
              <a:spcAft>
                <a:spcPts val="0"/>
              </a:spcAft>
              <a:buClr>
                <a:schemeClr val="accent6"/>
              </a:buClr>
              <a:buSzPts val="1400"/>
              <a:buFont typeface="Lato"/>
              <a:buChar char="○"/>
              <a:defRPr>
                <a:solidFill>
                  <a:schemeClr val="accent6"/>
                </a:solidFill>
                <a:latin typeface="Lato"/>
                <a:ea typeface="Lato"/>
                <a:cs typeface="Lato"/>
                <a:sym typeface="Lato"/>
              </a:defRPr>
            </a:lvl5pPr>
            <a:lvl6pPr indent="-317500" lvl="5" marL="2743200">
              <a:lnSpc>
                <a:spcPct val="115000"/>
              </a:lnSpc>
              <a:spcBef>
                <a:spcPts val="1600"/>
              </a:spcBef>
              <a:spcAft>
                <a:spcPts val="0"/>
              </a:spcAft>
              <a:buClr>
                <a:schemeClr val="accent6"/>
              </a:buClr>
              <a:buSzPts val="1400"/>
              <a:buFont typeface="Lato"/>
              <a:buChar char="■"/>
              <a:defRPr>
                <a:solidFill>
                  <a:schemeClr val="accent6"/>
                </a:solidFill>
                <a:latin typeface="Lato"/>
                <a:ea typeface="Lato"/>
                <a:cs typeface="Lato"/>
                <a:sym typeface="Lato"/>
              </a:defRPr>
            </a:lvl6pPr>
            <a:lvl7pPr indent="-317500" lvl="6" marL="3200400">
              <a:lnSpc>
                <a:spcPct val="115000"/>
              </a:lnSpc>
              <a:spcBef>
                <a:spcPts val="1600"/>
              </a:spcBef>
              <a:spcAft>
                <a:spcPts val="0"/>
              </a:spcAft>
              <a:buClr>
                <a:schemeClr val="accent6"/>
              </a:buClr>
              <a:buSzPts val="1400"/>
              <a:buFont typeface="Lato"/>
              <a:buChar char="●"/>
              <a:defRPr>
                <a:solidFill>
                  <a:schemeClr val="accent6"/>
                </a:solidFill>
                <a:latin typeface="Lato"/>
                <a:ea typeface="Lato"/>
                <a:cs typeface="Lato"/>
                <a:sym typeface="Lato"/>
              </a:defRPr>
            </a:lvl7pPr>
            <a:lvl8pPr indent="-317500" lvl="7" marL="3657600">
              <a:lnSpc>
                <a:spcPct val="115000"/>
              </a:lnSpc>
              <a:spcBef>
                <a:spcPts val="1600"/>
              </a:spcBef>
              <a:spcAft>
                <a:spcPts val="0"/>
              </a:spcAft>
              <a:buClr>
                <a:schemeClr val="accent6"/>
              </a:buClr>
              <a:buSzPts val="1400"/>
              <a:buFont typeface="Lato"/>
              <a:buChar char="○"/>
              <a:defRPr>
                <a:solidFill>
                  <a:schemeClr val="accent6"/>
                </a:solidFill>
                <a:latin typeface="Lato"/>
                <a:ea typeface="Lato"/>
                <a:cs typeface="Lato"/>
                <a:sym typeface="Lato"/>
              </a:defRPr>
            </a:lvl8pPr>
            <a:lvl9pPr indent="-317500" lvl="8" marL="4114800">
              <a:lnSpc>
                <a:spcPct val="115000"/>
              </a:lnSpc>
              <a:spcBef>
                <a:spcPts val="1600"/>
              </a:spcBef>
              <a:spcAft>
                <a:spcPts val="1600"/>
              </a:spcAft>
              <a:buClr>
                <a:schemeClr val="accent6"/>
              </a:buClr>
              <a:buSzPts val="1400"/>
              <a:buFont typeface="Lato"/>
              <a:buChar char="■"/>
              <a:defRPr>
                <a:solidFill>
                  <a:schemeClr val="accent6"/>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EA4335"/>
          </p15:clr>
        </p15:guide>
        <p15:guide id="2" pos="449">
          <p15:clr>
            <a:srgbClr val="EA4335"/>
          </p15:clr>
        </p15:guide>
        <p15:guide id="3" pos="5311">
          <p15:clr>
            <a:srgbClr val="EA4335"/>
          </p15:clr>
        </p15:guide>
        <p15:guide id="4" orient="horz" pos="1620">
          <p15:clr>
            <a:srgbClr val="EA4335"/>
          </p15:clr>
        </p15:guide>
        <p15:guide id="5" orient="horz" pos="340">
          <p15:clr>
            <a:srgbClr val="EA4335"/>
          </p15:clr>
        </p15:guide>
        <p15:guide id="6" orient="horz" pos="289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6.jpg"/><Relationship Id="rId4" Type="http://schemas.openxmlformats.org/officeDocument/2006/relationships/image" Target="../media/image4.pn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13.png"/><Relationship Id="rId5"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4.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8.png"/><Relationship Id="rId4" Type="http://schemas.openxmlformats.org/officeDocument/2006/relationships/image" Target="../media/image4.png"/><Relationship Id="rId5"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4.jpg"/><Relationship Id="rId4" Type="http://schemas.openxmlformats.org/officeDocument/2006/relationships/image" Target="../media/image4.png"/><Relationship Id="rId5"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 Id="rId3" Type="http://schemas.openxmlformats.org/officeDocument/2006/relationships/hyperlink" Target="https://docs.google.com/spreadsheets/d/e/2PACX-1vRBv_Y6IpdssbCG0-9IBej8489nJwGhSlU0TLz9SBgcekqP_AXXx1gC-inEQAvZKN9-f8HVzpT4-OtL/pub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0.jpg"/><Relationship Id="rId4" Type="http://schemas.openxmlformats.org/officeDocument/2006/relationships/image" Target="../media/image5.png"/><Relationship Id="rId5"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hyperlink" Target="https://trello.com/b/eBvLfIN6/projetdmx" TargetMode="External"/><Relationship Id="rId5" Type="http://schemas.openxmlformats.org/officeDocument/2006/relationships/hyperlink" Target="https://drive.google.com/drive/u/0/folders/1VR5NpSEIj2MM2Y-yca2AwhqYyoLBQAlU" TargetMode="External"/><Relationship Id="rId6" Type="http://schemas.openxmlformats.org/officeDocument/2006/relationships/hyperlink" Target="https://github.com/lefevretom60/ProjetDMX"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32.jpg"/><Relationship Id="rId4" Type="http://schemas.openxmlformats.org/officeDocument/2006/relationships/image" Target="../media/image4.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hyperlink" Target="https://docs.google.com/document/d/e/2PACX-1vSIZ8yP9odOfhZD9nGg7v4n0_Bxb0yVR-4LEVYpIxqq8PHRtkvbnYAiwuN1RqqCXQ/pub"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3.jpg"/><Relationship Id="rId4" Type="http://schemas.openxmlformats.org/officeDocument/2006/relationships/image" Target="../media/image5.png"/><Relationship Id="rId5"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34.jpg"/><Relationship Id="rId4" Type="http://schemas.openxmlformats.org/officeDocument/2006/relationships/image" Target="../media/image4.png"/><Relationship Id="rId5"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hyperlink" Target="https://docs.google.com/document/d/e/2PACX-1vQSISzaDkQPYwsqArOc4Ygk__Xyg_vjJpZzpk15QuA3MXQHifBrnYt8kFekjRkI6khVrKzge7setryQ/pub"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2.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6.jpg"/><Relationship Id="rId4" Type="http://schemas.openxmlformats.org/officeDocument/2006/relationships/image" Target="../media/image4.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8"/>
          <p:cNvSpPr/>
          <p:nvPr/>
        </p:nvSpPr>
        <p:spPr>
          <a:xfrm flipH="1">
            <a:off x="3497550" y="0"/>
            <a:ext cx="2388900" cy="5292300"/>
          </a:xfrm>
          <a:prstGeom prst="rect">
            <a:avLst/>
          </a:prstGeom>
          <a:gradFill>
            <a:gsLst>
              <a:gs pos="0">
                <a:srgbClr val="FFFFFF">
                  <a:alpha val="0"/>
                  <a:alpha val="11110"/>
                </a:srgbClr>
              </a:gs>
              <a:gs pos="50000">
                <a:srgbClr val="7485FB">
                  <a:alpha val="10980"/>
                  <a:alpha val="11110"/>
                </a:srgbClr>
              </a:gs>
              <a:gs pos="100000">
                <a:srgbClr val="FFFFFF">
                  <a:alpha val="0"/>
                  <a:alpha val="1111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4" name="Google Shape;364;p28"/>
          <p:cNvPicPr preferRelativeResize="0"/>
          <p:nvPr/>
        </p:nvPicPr>
        <p:blipFill>
          <a:blip r:embed="rId3">
            <a:alphaModFix/>
          </a:blip>
          <a:stretch>
            <a:fillRect/>
          </a:stretch>
        </p:blipFill>
        <p:spPr>
          <a:xfrm>
            <a:off x="8089650" y="-608275"/>
            <a:ext cx="2295525" cy="2295525"/>
          </a:xfrm>
          <a:prstGeom prst="rect">
            <a:avLst/>
          </a:prstGeom>
          <a:noFill/>
          <a:ln>
            <a:noFill/>
          </a:ln>
        </p:spPr>
      </p:pic>
      <p:pic>
        <p:nvPicPr>
          <p:cNvPr id="365" name="Google Shape;365;p28"/>
          <p:cNvPicPr preferRelativeResize="0"/>
          <p:nvPr/>
        </p:nvPicPr>
        <p:blipFill>
          <a:blip r:embed="rId4">
            <a:alphaModFix/>
          </a:blip>
          <a:stretch>
            <a:fillRect/>
          </a:stretch>
        </p:blipFill>
        <p:spPr>
          <a:xfrm>
            <a:off x="6278275" y="3054513"/>
            <a:ext cx="3709850" cy="3709850"/>
          </a:xfrm>
          <a:prstGeom prst="rect">
            <a:avLst/>
          </a:prstGeom>
          <a:noFill/>
          <a:ln>
            <a:noFill/>
          </a:ln>
        </p:spPr>
      </p:pic>
      <p:pic>
        <p:nvPicPr>
          <p:cNvPr id="366" name="Google Shape;366;p28"/>
          <p:cNvPicPr preferRelativeResize="0"/>
          <p:nvPr/>
        </p:nvPicPr>
        <p:blipFill>
          <a:blip r:embed="rId5">
            <a:alphaModFix/>
          </a:blip>
          <a:stretch>
            <a:fillRect/>
          </a:stretch>
        </p:blipFill>
        <p:spPr>
          <a:xfrm>
            <a:off x="6513175" y="1490838"/>
            <a:ext cx="161925" cy="161925"/>
          </a:xfrm>
          <a:prstGeom prst="rect">
            <a:avLst/>
          </a:prstGeom>
          <a:noFill/>
          <a:ln>
            <a:noFill/>
          </a:ln>
        </p:spPr>
      </p:pic>
      <p:pic>
        <p:nvPicPr>
          <p:cNvPr id="367" name="Google Shape;367;p28"/>
          <p:cNvPicPr preferRelativeResize="0"/>
          <p:nvPr/>
        </p:nvPicPr>
        <p:blipFill>
          <a:blip r:embed="rId5">
            <a:alphaModFix/>
          </a:blip>
          <a:stretch>
            <a:fillRect/>
          </a:stretch>
        </p:blipFill>
        <p:spPr>
          <a:xfrm>
            <a:off x="5592325" y="158850"/>
            <a:ext cx="161925" cy="161925"/>
          </a:xfrm>
          <a:prstGeom prst="rect">
            <a:avLst/>
          </a:prstGeom>
          <a:noFill/>
          <a:ln>
            <a:noFill/>
          </a:ln>
        </p:spPr>
      </p:pic>
      <p:sp>
        <p:nvSpPr>
          <p:cNvPr id="368" name="Google Shape;368;p28"/>
          <p:cNvSpPr/>
          <p:nvPr/>
        </p:nvSpPr>
        <p:spPr>
          <a:xfrm flipH="1">
            <a:off x="3345200" y="0"/>
            <a:ext cx="35106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9" name="Google Shape;369;p28"/>
          <p:cNvPicPr preferRelativeResize="0"/>
          <p:nvPr/>
        </p:nvPicPr>
        <p:blipFill>
          <a:blip r:embed="rId6">
            <a:alphaModFix/>
          </a:blip>
          <a:stretch>
            <a:fillRect/>
          </a:stretch>
        </p:blipFill>
        <p:spPr>
          <a:xfrm>
            <a:off x="2841038" y="-12"/>
            <a:ext cx="1181400" cy="1181400"/>
          </a:xfrm>
          <a:prstGeom prst="rect">
            <a:avLst/>
          </a:prstGeom>
          <a:noFill/>
          <a:ln>
            <a:noFill/>
          </a:ln>
        </p:spPr>
      </p:pic>
      <p:sp>
        <p:nvSpPr>
          <p:cNvPr id="370" name="Google Shape;370;p28"/>
          <p:cNvSpPr/>
          <p:nvPr/>
        </p:nvSpPr>
        <p:spPr>
          <a:xfrm>
            <a:off x="3618300" y="3649325"/>
            <a:ext cx="1181400" cy="1181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1" name="Google Shape;371;p28"/>
          <p:cNvPicPr preferRelativeResize="0"/>
          <p:nvPr/>
        </p:nvPicPr>
        <p:blipFill>
          <a:blip r:embed="rId5">
            <a:alphaModFix/>
          </a:blip>
          <a:stretch>
            <a:fillRect/>
          </a:stretch>
        </p:blipFill>
        <p:spPr>
          <a:xfrm>
            <a:off x="3899550" y="4437500"/>
            <a:ext cx="161925" cy="161925"/>
          </a:xfrm>
          <a:prstGeom prst="rect">
            <a:avLst/>
          </a:prstGeom>
          <a:noFill/>
          <a:ln>
            <a:noFill/>
          </a:ln>
        </p:spPr>
      </p:pic>
      <p:grpSp>
        <p:nvGrpSpPr>
          <p:cNvPr id="372" name="Google Shape;372;p28"/>
          <p:cNvGrpSpPr/>
          <p:nvPr/>
        </p:nvGrpSpPr>
        <p:grpSpPr>
          <a:xfrm>
            <a:off x="823023" y="3495275"/>
            <a:ext cx="697125" cy="373800"/>
            <a:chOff x="1019875" y="4108325"/>
            <a:chExt cx="697125" cy="373800"/>
          </a:xfrm>
        </p:grpSpPr>
        <p:sp>
          <p:nvSpPr>
            <p:cNvPr id="373" name="Google Shape;373;p28"/>
            <p:cNvSpPr/>
            <p:nvPr/>
          </p:nvSpPr>
          <p:spPr>
            <a:xfrm>
              <a:off x="1246700" y="4110700"/>
              <a:ext cx="239200" cy="368550"/>
            </a:xfrm>
            <a:custGeom>
              <a:rect b="b" l="l" r="r" t="t"/>
              <a:pathLst>
                <a:path extrusionOk="0" h="14742" w="9568">
                  <a:moveTo>
                    <a:pt x="2188" y="1"/>
                  </a:moveTo>
                  <a:lnTo>
                    <a:pt x="0" y="2207"/>
                  </a:lnTo>
                  <a:lnTo>
                    <a:pt x="5155" y="7381"/>
                  </a:lnTo>
                  <a:lnTo>
                    <a:pt x="0" y="12555"/>
                  </a:lnTo>
                  <a:lnTo>
                    <a:pt x="2188" y="14742"/>
                  </a:lnTo>
                  <a:lnTo>
                    <a:pt x="9568" y="7381"/>
                  </a:lnTo>
                  <a:lnTo>
                    <a:pt x="21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a:off x="1019875"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a:off x="1243850"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a:off x="1472575"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7" name="Google Shape;377;p28"/>
          <p:cNvSpPr txBox="1"/>
          <p:nvPr>
            <p:ph type="ctrTitle"/>
          </p:nvPr>
        </p:nvSpPr>
        <p:spPr>
          <a:xfrm>
            <a:off x="713225" y="539500"/>
            <a:ext cx="4915800" cy="206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Projet</a:t>
            </a:r>
            <a:br>
              <a:rPr lang="en"/>
            </a:br>
            <a:r>
              <a:rPr lang="en">
                <a:solidFill>
                  <a:schemeClr val="lt1"/>
                </a:solidFill>
              </a:rPr>
              <a:t>DMX</a:t>
            </a:r>
            <a:endParaRPr>
              <a:solidFill>
                <a:schemeClr val="lt1"/>
              </a:solidFill>
            </a:endParaRPr>
          </a:p>
        </p:txBody>
      </p:sp>
      <p:sp>
        <p:nvSpPr>
          <p:cNvPr id="378" name="Google Shape;378;p28"/>
          <p:cNvSpPr txBox="1"/>
          <p:nvPr>
            <p:ph idx="1" type="subTitle"/>
          </p:nvPr>
        </p:nvSpPr>
        <p:spPr>
          <a:xfrm>
            <a:off x="713225" y="2671900"/>
            <a:ext cx="3009600" cy="55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Conçu par Leduc Jean, Lopes Damien, Botel Faustin et Lefevre Tom</a:t>
            </a:r>
            <a:endParaRPr sz="1200"/>
          </a:p>
        </p:txBody>
      </p:sp>
      <p:pic>
        <p:nvPicPr>
          <p:cNvPr id="379" name="Google Shape;379;p28"/>
          <p:cNvPicPr preferRelativeResize="0"/>
          <p:nvPr/>
        </p:nvPicPr>
        <p:blipFill>
          <a:blip r:embed="rId7">
            <a:alphaModFix/>
          </a:blip>
          <a:stretch>
            <a:fillRect/>
          </a:stretch>
        </p:blipFill>
        <p:spPr>
          <a:xfrm>
            <a:off x="4913050" y="614063"/>
            <a:ext cx="2147175" cy="2147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pic>
        <p:nvPicPr>
          <p:cNvPr id="508" name="Google Shape;508;p37"/>
          <p:cNvPicPr preferRelativeResize="0"/>
          <p:nvPr/>
        </p:nvPicPr>
        <p:blipFill rotWithShape="1">
          <a:blip r:embed="rId3">
            <a:alphaModFix/>
          </a:blip>
          <a:srcRect b="0" l="9559" r="9567" t="0"/>
          <a:stretch/>
        </p:blipFill>
        <p:spPr>
          <a:xfrm>
            <a:off x="-2" y="1392050"/>
            <a:ext cx="5393779" cy="3751448"/>
          </a:xfrm>
          <a:prstGeom prst="rect">
            <a:avLst/>
          </a:prstGeom>
          <a:noFill/>
          <a:ln>
            <a:noFill/>
          </a:ln>
          <a:effectLst>
            <a:outerShdw blurRad="57150" rotWithShape="0" algn="bl" dir="5400000" dist="19050">
              <a:srgbClr val="000000">
                <a:alpha val="50000"/>
              </a:srgbClr>
            </a:outerShdw>
          </a:effectLst>
        </p:spPr>
      </p:pic>
      <p:sp>
        <p:nvSpPr>
          <p:cNvPr id="509" name="Google Shape;509;p37"/>
          <p:cNvSpPr/>
          <p:nvPr/>
        </p:nvSpPr>
        <p:spPr>
          <a:xfrm>
            <a:off x="3178200" y="1232525"/>
            <a:ext cx="2295600" cy="39111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7"/>
          <p:cNvSpPr/>
          <p:nvPr/>
        </p:nvSpPr>
        <p:spPr>
          <a:xfrm rot="-5400000">
            <a:off x="2144400" y="-832175"/>
            <a:ext cx="928200" cy="52170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1" name="Google Shape;511;p37"/>
          <p:cNvPicPr preferRelativeResize="0"/>
          <p:nvPr/>
        </p:nvPicPr>
        <p:blipFill>
          <a:blip r:embed="rId4">
            <a:alphaModFix/>
          </a:blip>
          <a:stretch>
            <a:fillRect/>
          </a:stretch>
        </p:blipFill>
        <p:spPr>
          <a:xfrm>
            <a:off x="-2054775" y="2744500"/>
            <a:ext cx="3709850" cy="3709850"/>
          </a:xfrm>
          <a:prstGeom prst="rect">
            <a:avLst/>
          </a:prstGeom>
          <a:noFill/>
          <a:ln>
            <a:noFill/>
          </a:ln>
        </p:spPr>
      </p:pic>
      <p:pic>
        <p:nvPicPr>
          <p:cNvPr id="512" name="Google Shape;512;p37"/>
          <p:cNvPicPr preferRelativeResize="0"/>
          <p:nvPr/>
        </p:nvPicPr>
        <p:blipFill>
          <a:blip r:embed="rId5">
            <a:alphaModFix/>
          </a:blip>
          <a:stretch>
            <a:fillRect/>
          </a:stretch>
        </p:blipFill>
        <p:spPr>
          <a:xfrm flipH="1">
            <a:off x="-787612" y="854163"/>
            <a:ext cx="1181400" cy="1181400"/>
          </a:xfrm>
          <a:prstGeom prst="rect">
            <a:avLst/>
          </a:prstGeom>
          <a:noFill/>
          <a:ln>
            <a:noFill/>
          </a:ln>
        </p:spPr>
      </p:pic>
      <p:sp>
        <p:nvSpPr>
          <p:cNvPr id="513" name="Google Shape;513;p37"/>
          <p:cNvSpPr txBox="1"/>
          <p:nvPr>
            <p:ph type="title"/>
          </p:nvPr>
        </p:nvSpPr>
        <p:spPr>
          <a:xfrm>
            <a:off x="5852250" y="1574838"/>
            <a:ext cx="3440700" cy="77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Diagramme de cas d’Utilisation</a:t>
            </a:r>
            <a:endParaRPr sz="2500"/>
          </a:p>
        </p:txBody>
      </p:sp>
      <p:sp>
        <p:nvSpPr>
          <p:cNvPr id="514" name="Google Shape;514;p37"/>
          <p:cNvSpPr/>
          <p:nvPr/>
        </p:nvSpPr>
        <p:spPr>
          <a:xfrm>
            <a:off x="6409263" y="320950"/>
            <a:ext cx="1181400" cy="1181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5" name="Google Shape;515;p37"/>
          <p:cNvSpPr txBox="1"/>
          <p:nvPr>
            <p:ph idx="4294967295" type="title"/>
          </p:nvPr>
        </p:nvSpPr>
        <p:spPr>
          <a:xfrm flipH="1">
            <a:off x="6417973" y="422882"/>
            <a:ext cx="1164000" cy="53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solidFill>
                  <a:schemeClr val="lt2"/>
                </a:solidFill>
              </a:rPr>
              <a:t>04</a:t>
            </a:r>
            <a:endParaRPr sz="5000">
              <a:solidFill>
                <a:schemeClr val="lt2"/>
              </a:solidFill>
            </a:endParaRPr>
          </a:p>
          <a:p>
            <a:pPr indent="0" lvl="0" marL="0" rtl="0" algn="l">
              <a:spcBef>
                <a:spcPts val="0"/>
              </a:spcBef>
              <a:spcAft>
                <a:spcPts val="0"/>
              </a:spcAft>
              <a:buNone/>
            </a:pPr>
            <a:r>
              <a:t/>
            </a:r>
            <a:endParaRPr/>
          </a:p>
        </p:txBody>
      </p:sp>
      <p:sp>
        <p:nvSpPr>
          <p:cNvPr id="516" name="Google Shape;516;p37"/>
          <p:cNvSpPr txBox="1"/>
          <p:nvPr>
            <p:ph idx="4294967295" type="subTitle"/>
          </p:nvPr>
        </p:nvSpPr>
        <p:spPr>
          <a:xfrm>
            <a:off x="5852250" y="2420125"/>
            <a:ext cx="2903100" cy="211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 diagramme de cas d'utilisation montre comment les utilisateurs interagissent avec un système, mettant en évidence ses principales fonctionnalités de manière concise.</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38"/>
          <p:cNvSpPr txBox="1"/>
          <p:nvPr>
            <p:ph type="title"/>
          </p:nvPr>
        </p:nvSpPr>
        <p:spPr>
          <a:xfrm>
            <a:off x="1141200" y="182275"/>
            <a:ext cx="6861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Diagramme de cas d’Utilisation</a:t>
            </a:r>
            <a:endParaRPr/>
          </a:p>
        </p:txBody>
      </p:sp>
      <p:pic>
        <p:nvPicPr>
          <p:cNvPr id="522" name="Google Shape;522;p38"/>
          <p:cNvPicPr preferRelativeResize="0"/>
          <p:nvPr/>
        </p:nvPicPr>
        <p:blipFill>
          <a:blip r:embed="rId3">
            <a:alphaModFix/>
          </a:blip>
          <a:stretch>
            <a:fillRect/>
          </a:stretch>
        </p:blipFill>
        <p:spPr>
          <a:xfrm>
            <a:off x="2549500" y="685800"/>
            <a:ext cx="4045001" cy="4244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pic>
        <p:nvPicPr>
          <p:cNvPr id="527" name="Google Shape;527;p39"/>
          <p:cNvPicPr preferRelativeResize="0"/>
          <p:nvPr/>
        </p:nvPicPr>
        <p:blipFill rotWithShape="1">
          <a:blip r:embed="rId3">
            <a:alphaModFix/>
          </a:blip>
          <a:srcRect b="0" l="12836" r="12836" t="0"/>
          <a:stretch/>
        </p:blipFill>
        <p:spPr>
          <a:xfrm>
            <a:off x="3993100" y="-100"/>
            <a:ext cx="5150902" cy="5143500"/>
          </a:xfrm>
          <a:prstGeom prst="rect">
            <a:avLst/>
          </a:prstGeom>
          <a:noFill/>
          <a:ln>
            <a:noFill/>
          </a:ln>
        </p:spPr>
      </p:pic>
      <p:sp>
        <p:nvSpPr>
          <p:cNvPr id="528" name="Google Shape;528;p39"/>
          <p:cNvSpPr/>
          <p:nvPr/>
        </p:nvSpPr>
        <p:spPr>
          <a:xfrm flipH="1">
            <a:off x="3573825" y="-100"/>
            <a:ext cx="21633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9"/>
          <p:cNvSpPr/>
          <p:nvPr/>
        </p:nvSpPr>
        <p:spPr>
          <a:xfrm flipH="1">
            <a:off x="3635400" y="0"/>
            <a:ext cx="22956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0" name="Google Shape;530;p39"/>
          <p:cNvPicPr preferRelativeResize="0"/>
          <p:nvPr/>
        </p:nvPicPr>
        <p:blipFill>
          <a:blip r:embed="rId4">
            <a:alphaModFix/>
          </a:blip>
          <a:stretch>
            <a:fillRect/>
          </a:stretch>
        </p:blipFill>
        <p:spPr>
          <a:xfrm>
            <a:off x="6031325" y="3180400"/>
            <a:ext cx="3709850" cy="3709850"/>
          </a:xfrm>
          <a:prstGeom prst="rect">
            <a:avLst/>
          </a:prstGeom>
          <a:noFill/>
          <a:ln>
            <a:noFill/>
          </a:ln>
        </p:spPr>
      </p:pic>
      <p:pic>
        <p:nvPicPr>
          <p:cNvPr id="531" name="Google Shape;531;p39"/>
          <p:cNvPicPr preferRelativeResize="0"/>
          <p:nvPr/>
        </p:nvPicPr>
        <p:blipFill rotWithShape="1">
          <a:blip r:embed="rId5">
            <a:alphaModFix/>
          </a:blip>
          <a:srcRect b="0" l="0" r="-14429" t="0"/>
          <a:stretch/>
        </p:blipFill>
        <p:spPr>
          <a:xfrm flipH="1">
            <a:off x="3688302" y="-176075"/>
            <a:ext cx="1351800" cy="1181375"/>
          </a:xfrm>
          <a:prstGeom prst="rect">
            <a:avLst/>
          </a:prstGeom>
          <a:noFill/>
          <a:ln>
            <a:noFill/>
          </a:ln>
        </p:spPr>
      </p:pic>
      <p:pic>
        <p:nvPicPr>
          <p:cNvPr id="532" name="Google Shape;532;p39"/>
          <p:cNvPicPr preferRelativeResize="0"/>
          <p:nvPr/>
        </p:nvPicPr>
        <p:blipFill rotWithShape="1">
          <a:blip r:embed="rId5">
            <a:alphaModFix/>
          </a:blip>
          <a:srcRect b="18526" l="0" r="0" t="0"/>
          <a:stretch/>
        </p:blipFill>
        <p:spPr>
          <a:xfrm flipH="1">
            <a:off x="3487525" y="3952301"/>
            <a:ext cx="1450075" cy="1181375"/>
          </a:xfrm>
          <a:prstGeom prst="rect">
            <a:avLst/>
          </a:prstGeom>
          <a:noFill/>
          <a:ln>
            <a:noFill/>
          </a:ln>
        </p:spPr>
      </p:pic>
      <p:pic>
        <p:nvPicPr>
          <p:cNvPr id="533" name="Google Shape;533;p39"/>
          <p:cNvPicPr preferRelativeResize="0"/>
          <p:nvPr/>
        </p:nvPicPr>
        <p:blipFill>
          <a:blip r:embed="rId6">
            <a:alphaModFix/>
          </a:blip>
          <a:stretch>
            <a:fillRect/>
          </a:stretch>
        </p:blipFill>
        <p:spPr>
          <a:xfrm>
            <a:off x="4775675" y="1632475"/>
            <a:ext cx="161925" cy="161925"/>
          </a:xfrm>
          <a:prstGeom prst="rect">
            <a:avLst/>
          </a:prstGeom>
          <a:noFill/>
          <a:ln>
            <a:noFill/>
          </a:ln>
        </p:spPr>
      </p:pic>
      <p:pic>
        <p:nvPicPr>
          <p:cNvPr id="534" name="Google Shape;534;p39"/>
          <p:cNvPicPr preferRelativeResize="0"/>
          <p:nvPr/>
        </p:nvPicPr>
        <p:blipFill>
          <a:blip r:embed="rId6">
            <a:alphaModFix/>
          </a:blip>
          <a:stretch>
            <a:fillRect/>
          </a:stretch>
        </p:blipFill>
        <p:spPr>
          <a:xfrm>
            <a:off x="7975250" y="243350"/>
            <a:ext cx="161925" cy="161925"/>
          </a:xfrm>
          <a:prstGeom prst="rect">
            <a:avLst/>
          </a:prstGeom>
          <a:noFill/>
          <a:ln>
            <a:noFill/>
          </a:ln>
        </p:spPr>
      </p:pic>
      <p:pic>
        <p:nvPicPr>
          <p:cNvPr id="535" name="Google Shape;535;p39"/>
          <p:cNvPicPr preferRelativeResize="0"/>
          <p:nvPr/>
        </p:nvPicPr>
        <p:blipFill>
          <a:blip r:embed="rId6">
            <a:alphaModFix/>
          </a:blip>
          <a:stretch>
            <a:fillRect/>
          </a:stretch>
        </p:blipFill>
        <p:spPr>
          <a:xfrm>
            <a:off x="5105175" y="4119575"/>
            <a:ext cx="161925" cy="161925"/>
          </a:xfrm>
          <a:prstGeom prst="rect">
            <a:avLst/>
          </a:prstGeom>
          <a:noFill/>
          <a:ln>
            <a:noFill/>
          </a:ln>
        </p:spPr>
      </p:pic>
      <p:sp>
        <p:nvSpPr>
          <p:cNvPr id="536" name="Google Shape;536;p39"/>
          <p:cNvSpPr/>
          <p:nvPr/>
        </p:nvSpPr>
        <p:spPr>
          <a:xfrm>
            <a:off x="1124650" y="130802"/>
            <a:ext cx="1371600" cy="13716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7" name="Google Shape;537;p39"/>
          <p:cNvSpPr txBox="1"/>
          <p:nvPr>
            <p:ph type="title"/>
          </p:nvPr>
        </p:nvSpPr>
        <p:spPr>
          <a:xfrm flipH="1">
            <a:off x="-626900" y="1559638"/>
            <a:ext cx="4874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Diagramme </a:t>
            </a:r>
            <a:endParaRPr sz="2500"/>
          </a:p>
          <a:p>
            <a:pPr indent="0" lvl="0" marL="0" rtl="0" algn="ctr">
              <a:spcBef>
                <a:spcPts val="0"/>
              </a:spcBef>
              <a:spcAft>
                <a:spcPts val="0"/>
              </a:spcAft>
              <a:buNone/>
            </a:pPr>
            <a:r>
              <a:rPr lang="en" sz="2500"/>
              <a:t>d’Exigence</a:t>
            </a:r>
            <a:endParaRPr sz="2500"/>
          </a:p>
        </p:txBody>
      </p:sp>
      <p:sp>
        <p:nvSpPr>
          <p:cNvPr id="538" name="Google Shape;538;p39"/>
          <p:cNvSpPr txBox="1"/>
          <p:nvPr>
            <p:ph idx="2" type="title"/>
          </p:nvPr>
        </p:nvSpPr>
        <p:spPr>
          <a:xfrm flipH="1">
            <a:off x="1134550" y="506546"/>
            <a:ext cx="1351800" cy="6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05</a:t>
            </a:r>
            <a:endParaRPr sz="5000"/>
          </a:p>
        </p:txBody>
      </p:sp>
      <p:sp>
        <p:nvSpPr>
          <p:cNvPr id="539" name="Google Shape;539;p39"/>
          <p:cNvSpPr txBox="1"/>
          <p:nvPr>
            <p:ph idx="1" type="subTitle"/>
          </p:nvPr>
        </p:nvSpPr>
        <p:spPr>
          <a:xfrm>
            <a:off x="337675" y="2571750"/>
            <a:ext cx="3197400" cy="204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Un diagramme d'exigences offre une représentation visuelle des besoins et des spécifications d'un système. Il synthétise de manière concise les principales exigences pour faciliter la compréhension des spécifications du projet.</a:t>
            </a:r>
            <a:endParaRPr/>
          </a:p>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0"/>
          <p:cNvSpPr txBox="1"/>
          <p:nvPr>
            <p:ph type="title"/>
          </p:nvPr>
        </p:nvSpPr>
        <p:spPr>
          <a:xfrm>
            <a:off x="1438350" y="23300"/>
            <a:ext cx="6267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Diagramme d’Exigence part1</a:t>
            </a:r>
            <a:endParaRPr/>
          </a:p>
        </p:txBody>
      </p:sp>
      <p:pic>
        <p:nvPicPr>
          <p:cNvPr id="545" name="Google Shape;545;p40"/>
          <p:cNvPicPr preferRelativeResize="0"/>
          <p:nvPr/>
        </p:nvPicPr>
        <p:blipFill>
          <a:blip r:embed="rId3">
            <a:alphaModFix/>
          </a:blip>
          <a:stretch>
            <a:fillRect/>
          </a:stretch>
        </p:blipFill>
        <p:spPr>
          <a:xfrm>
            <a:off x="833550" y="596000"/>
            <a:ext cx="7476900" cy="4327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1"/>
          <p:cNvSpPr txBox="1"/>
          <p:nvPr>
            <p:ph type="title"/>
          </p:nvPr>
        </p:nvSpPr>
        <p:spPr>
          <a:xfrm>
            <a:off x="1412100" y="172425"/>
            <a:ext cx="6319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Diagramme d’Exigence part2</a:t>
            </a:r>
            <a:endParaRPr/>
          </a:p>
        </p:txBody>
      </p:sp>
      <p:pic>
        <p:nvPicPr>
          <p:cNvPr id="551" name="Google Shape;551;p41"/>
          <p:cNvPicPr preferRelativeResize="0"/>
          <p:nvPr/>
        </p:nvPicPr>
        <p:blipFill>
          <a:blip r:embed="rId3">
            <a:alphaModFix/>
          </a:blip>
          <a:stretch>
            <a:fillRect/>
          </a:stretch>
        </p:blipFill>
        <p:spPr>
          <a:xfrm>
            <a:off x="1585175" y="745125"/>
            <a:ext cx="5973650" cy="42223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pic>
        <p:nvPicPr>
          <p:cNvPr id="556" name="Google Shape;556;p42"/>
          <p:cNvPicPr preferRelativeResize="0"/>
          <p:nvPr/>
        </p:nvPicPr>
        <p:blipFill rotWithShape="1">
          <a:blip r:embed="rId3">
            <a:alphaModFix/>
          </a:blip>
          <a:srcRect b="22160" l="0" r="0" t="22160"/>
          <a:stretch/>
        </p:blipFill>
        <p:spPr>
          <a:xfrm>
            <a:off x="-2" y="1392050"/>
            <a:ext cx="5393777" cy="3751450"/>
          </a:xfrm>
          <a:prstGeom prst="rect">
            <a:avLst/>
          </a:prstGeom>
          <a:noFill/>
          <a:ln>
            <a:noFill/>
          </a:ln>
          <a:effectLst>
            <a:outerShdw blurRad="57150" rotWithShape="0" algn="bl" dir="5400000" dist="19050">
              <a:srgbClr val="000000">
                <a:alpha val="50000"/>
              </a:srgbClr>
            </a:outerShdw>
          </a:effectLst>
        </p:spPr>
      </p:pic>
      <p:sp>
        <p:nvSpPr>
          <p:cNvPr id="557" name="Google Shape;557;p42"/>
          <p:cNvSpPr/>
          <p:nvPr/>
        </p:nvSpPr>
        <p:spPr>
          <a:xfrm>
            <a:off x="3178200" y="1232525"/>
            <a:ext cx="2295600" cy="39111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2"/>
          <p:cNvSpPr/>
          <p:nvPr/>
        </p:nvSpPr>
        <p:spPr>
          <a:xfrm rot="-5400000">
            <a:off x="2144400" y="-832175"/>
            <a:ext cx="928200" cy="52170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9" name="Google Shape;559;p42"/>
          <p:cNvPicPr preferRelativeResize="0"/>
          <p:nvPr/>
        </p:nvPicPr>
        <p:blipFill>
          <a:blip r:embed="rId4">
            <a:alphaModFix/>
          </a:blip>
          <a:stretch>
            <a:fillRect/>
          </a:stretch>
        </p:blipFill>
        <p:spPr>
          <a:xfrm>
            <a:off x="-2054775" y="2744500"/>
            <a:ext cx="3709850" cy="3709850"/>
          </a:xfrm>
          <a:prstGeom prst="rect">
            <a:avLst/>
          </a:prstGeom>
          <a:noFill/>
          <a:ln>
            <a:noFill/>
          </a:ln>
        </p:spPr>
      </p:pic>
      <p:pic>
        <p:nvPicPr>
          <p:cNvPr id="560" name="Google Shape;560;p42"/>
          <p:cNvPicPr preferRelativeResize="0"/>
          <p:nvPr/>
        </p:nvPicPr>
        <p:blipFill>
          <a:blip r:embed="rId5">
            <a:alphaModFix/>
          </a:blip>
          <a:stretch>
            <a:fillRect/>
          </a:stretch>
        </p:blipFill>
        <p:spPr>
          <a:xfrm flipH="1">
            <a:off x="-787612" y="854163"/>
            <a:ext cx="1181400" cy="1181400"/>
          </a:xfrm>
          <a:prstGeom prst="rect">
            <a:avLst/>
          </a:prstGeom>
          <a:noFill/>
          <a:ln>
            <a:noFill/>
          </a:ln>
        </p:spPr>
      </p:pic>
      <p:sp>
        <p:nvSpPr>
          <p:cNvPr id="561" name="Google Shape;561;p42"/>
          <p:cNvSpPr txBox="1"/>
          <p:nvPr>
            <p:ph type="title"/>
          </p:nvPr>
        </p:nvSpPr>
        <p:spPr>
          <a:xfrm>
            <a:off x="5279700" y="1574838"/>
            <a:ext cx="3440700" cy="77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Scenario de cas d’utilisation</a:t>
            </a:r>
            <a:endParaRPr sz="2500"/>
          </a:p>
        </p:txBody>
      </p:sp>
      <p:sp>
        <p:nvSpPr>
          <p:cNvPr id="562" name="Google Shape;562;p42"/>
          <p:cNvSpPr/>
          <p:nvPr/>
        </p:nvSpPr>
        <p:spPr>
          <a:xfrm>
            <a:off x="6409263" y="320950"/>
            <a:ext cx="1181400" cy="1181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3" name="Google Shape;563;p42"/>
          <p:cNvSpPr txBox="1"/>
          <p:nvPr>
            <p:ph idx="4294967295" type="title"/>
          </p:nvPr>
        </p:nvSpPr>
        <p:spPr>
          <a:xfrm flipH="1">
            <a:off x="6418048" y="440607"/>
            <a:ext cx="1164000" cy="53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solidFill>
                  <a:schemeClr val="lt2"/>
                </a:solidFill>
              </a:rPr>
              <a:t>06</a:t>
            </a:r>
            <a:endParaRPr sz="5000">
              <a:solidFill>
                <a:schemeClr val="lt2"/>
              </a:solidFill>
            </a:endParaRPr>
          </a:p>
          <a:p>
            <a:pPr indent="0" lvl="0" marL="0" rtl="0" algn="l">
              <a:spcBef>
                <a:spcPts val="0"/>
              </a:spcBef>
              <a:spcAft>
                <a:spcPts val="0"/>
              </a:spcAft>
              <a:buNone/>
            </a:pPr>
            <a:r>
              <a:t/>
            </a:r>
            <a:endParaRPr/>
          </a:p>
        </p:txBody>
      </p:sp>
      <p:sp>
        <p:nvSpPr>
          <p:cNvPr id="564" name="Google Shape;564;p42"/>
          <p:cNvSpPr txBox="1"/>
          <p:nvPr>
            <p:ph idx="4294967295" type="subTitle"/>
          </p:nvPr>
        </p:nvSpPr>
        <p:spPr>
          <a:xfrm>
            <a:off x="5852250" y="2420125"/>
            <a:ext cx="2903100" cy="211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 scénario de cas d'utilisation représente visuellement une séquence d'actions entre un utilisateur (acteur) et un système, mettant en évidence le déroulement d'une fonctionnalité spécifique de manière concise.</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3"/>
          <p:cNvSpPr txBox="1"/>
          <p:nvPr>
            <p:ph type="title"/>
          </p:nvPr>
        </p:nvSpPr>
        <p:spPr>
          <a:xfrm>
            <a:off x="1509150" y="182275"/>
            <a:ext cx="6125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Scenario de cas d’Utilisation</a:t>
            </a:r>
            <a:endParaRPr/>
          </a:p>
        </p:txBody>
      </p:sp>
      <p:pic>
        <p:nvPicPr>
          <p:cNvPr id="570" name="Google Shape;570;p43"/>
          <p:cNvPicPr preferRelativeResize="0"/>
          <p:nvPr/>
        </p:nvPicPr>
        <p:blipFill>
          <a:blip r:embed="rId3">
            <a:alphaModFix/>
          </a:blip>
          <a:stretch>
            <a:fillRect/>
          </a:stretch>
        </p:blipFill>
        <p:spPr>
          <a:xfrm>
            <a:off x="289475" y="754975"/>
            <a:ext cx="2913102" cy="4083725"/>
          </a:xfrm>
          <a:prstGeom prst="rect">
            <a:avLst/>
          </a:prstGeom>
          <a:noFill/>
          <a:ln>
            <a:noFill/>
          </a:ln>
        </p:spPr>
      </p:pic>
      <p:pic>
        <p:nvPicPr>
          <p:cNvPr id="571" name="Google Shape;571;p43"/>
          <p:cNvPicPr preferRelativeResize="0"/>
          <p:nvPr/>
        </p:nvPicPr>
        <p:blipFill>
          <a:blip r:embed="rId4">
            <a:alphaModFix/>
          </a:blip>
          <a:stretch>
            <a:fillRect/>
          </a:stretch>
        </p:blipFill>
        <p:spPr>
          <a:xfrm>
            <a:off x="3238502" y="754975"/>
            <a:ext cx="2853770" cy="4083724"/>
          </a:xfrm>
          <a:prstGeom prst="rect">
            <a:avLst/>
          </a:prstGeom>
          <a:noFill/>
          <a:ln>
            <a:noFill/>
          </a:ln>
        </p:spPr>
      </p:pic>
      <p:pic>
        <p:nvPicPr>
          <p:cNvPr id="572" name="Google Shape;572;p43"/>
          <p:cNvPicPr preferRelativeResize="0"/>
          <p:nvPr/>
        </p:nvPicPr>
        <p:blipFill>
          <a:blip r:embed="rId5">
            <a:alphaModFix/>
          </a:blip>
          <a:stretch>
            <a:fillRect/>
          </a:stretch>
        </p:blipFill>
        <p:spPr>
          <a:xfrm>
            <a:off x="6092275" y="2304400"/>
            <a:ext cx="2983775" cy="788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pic>
        <p:nvPicPr>
          <p:cNvPr id="577" name="Google Shape;577;p44"/>
          <p:cNvPicPr preferRelativeResize="0"/>
          <p:nvPr/>
        </p:nvPicPr>
        <p:blipFill rotWithShape="1">
          <a:blip r:embed="rId3">
            <a:alphaModFix/>
          </a:blip>
          <a:srcRect b="0" l="4103" r="4094" t="0"/>
          <a:stretch/>
        </p:blipFill>
        <p:spPr>
          <a:xfrm>
            <a:off x="3993100" y="-100"/>
            <a:ext cx="5150902" cy="5143501"/>
          </a:xfrm>
          <a:prstGeom prst="rect">
            <a:avLst/>
          </a:prstGeom>
          <a:noFill/>
          <a:ln>
            <a:noFill/>
          </a:ln>
        </p:spPr>
      </p:pic>
      <p:sp>
        <p:nvSpPr>
          <p:cNvPr id="578" name="Google Shape;578;p44"/>
          <p:cNvSpPr/>
          <p:nvPr/>
        </p:nvSpPr>
        <p:spPr>
          <a:xfrm flipH="1">
            <a:off x="3573825" y="-100"/>
            <a:ext cx="21633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4"/>
          <p:cNvSpPr/>
          <p:nvPr/>
        </p:nvSpPr>
        <p:spPr>
          <a:xfrm flipH="1">
            <a:off x="3635400" y="0"/>
            <a:ext cx="22956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0" name="Google Shape;580;p44"/>
          <p:cNvPicPr preferRelativeResize="0"/>
          <p:nvPr/>
        </p:nvPicPr>
        <p:blipFill>
          <a:blip r:embed="rId4">
            <a:alphaModFix/>
          </a:blip>
          <a:stretch>
            <a:fillRect/>
          </a:stretch>
        </p:blipFill>
        <p:spPr>
          <a:xfrm>
            <a:off x="6031325" y="3180400"/>
            <a:ext cx="3709850" cy="3709850"/>
          </a:xfrm>
          <a:prstGeom prst="rect">
            <a:avLst/>
          </a:prstGeom>
          <a:noFill/>
          <a:ln>
            <a:noFill/>
          </a:ln>
        </p:spPr>
      </p:pic>
      <p:pic>
        <p:nvPicPr>
          <p:cNvPr id="581" name="Google Shape;581;p44"/>
          <p:cNvPicPr preferRelativeResize="0"/>
          <p:nvPr/>
        </p:nvPicPr>
        <p:blipFill rotWithShape="1">
          <a:blip r:embed="rId5">
            <a:alphaModFix/>
          </a:blip>
          <a:srcRect b="0" l="0" r="-14429" t="0"/>
          <a:stretch/>
        </p:blipFill>
        <p:spPr>
          <a:xfrm flipH="1">
            <a:off x="3688302" y="-176075"/>
            <a:ext cx="1351800" cy="1181375"/>
          </a:xfrm>
          <a:prstGeom prst="rect">
            <a:avLst/>
          </a:prstGeom>
          <a:noFill/>
          <a:ln>
            <a:noFill/>
          </a:ln>
        </p:spPr>
      </p:pic>
      <p:pic>
        <p:nvPicPr>
          <p:cNvPr id="582" name="Google Shape;582;p44"/>
          <p:cNvPicPr preferRelativeResize="0"/>
          <p:nvPr/>
        </p:nvPicPr>
        <p:blipFill rotWithShape="1">
          <a:blip r:embed="rId5">
            <a:alphaModFix/>
          </a:blip>
          <a:srcRect b="18526" l="0" r="0" t="0"/>
          <a:stretch/>
        </p:blipFill>
        <p:spPr>
          <a:xfrm flipH="1">
            <a:off x="3487525" y="3952301"/>
            <a:ext cx="1450075" cy="1181375"/>
          </a:xfrm>
          <a:prstGeom prst="rect">
            <a:avLst/>
          </a:prstGeom>
          <a:noFill/>
          <a:ln>
            <a:noFill/>
          </a:ln>
        </p:spPr>
      </p:pic>
      <p:pic>
        <p:nvPicPr>
          <p:cNvPr id="583" name="Google Shape;583;p44"/>
          <p:cNvPicPr preferRelativeResize="0"/>
          <p:nvPr/>
        </p:nvPicPr>
        <p:blipFill>
          <a:blip r:embed="rId6">
            <a:alphaModFix/>
          </a:blip>
          <a:stretch>
            <a:fillRect/>
          </a:stretch>
        </p:blipFill>
        <p:spPr>
          <a:xfrm>
            <a:off x="4775675" y="1632475"/>
            <a:ext cx="161925" cy="161925"/>
          </a:xfrm>
          <a:prstGeom prst="rect">
            <a:avLst/>
          </a:prstGeom>
          <a:noFill/>
          <a:ln>
            <a:noFill/>
          </a:ln>
        </p:spPr>
      </p:pic>
      <p:pic>
        <p:nvPicPr>
          <p:cNvPr id="584" name="Google Shape;584;p44"/>
          <p:cNvPicPr preferRelativeResize="0"/>
          <p:nvPr/>
        </p:nvPicPr>
        <p:blipFill>
          <a:blip r:embed="rId6">
            <a:alphaModFix/>
          </a:blip>
          <a:stretch>
            <a:fillRect/>
          </a:stretch>
        </p:blipFill>
        <p:spPr>
          <a:xfrm>
            <a:off x="7975250" y="243350"/>
            <a:ext cx="161925" cy="161925"/>
          </a:xfrm>
          <a:prstGeom prst="rect">
            <a:avLst/>
          </a:prstGeom>
          <a:noFill/>
          <a:ln>
            <a:noFill/>
          </a:ln>
        </p:spPr>
      </p:pic>
      <p:pic>
        <p:nvPicPr>
          <p:cNvPr id="585" name="Google Shape;585;p44"/>
          <p:cNvPicPr preferRelativeResize="0"/>
          <p:nvPr/>
        </p:nvPicPr>
        <p:blipFill>
          <a:blip r:embed="rId6">
            <a:alphaModFix/>
          </a:blip>
          <a:stretch>
            <a:fillRect/>
          </a:stretch>
        </p:blipFill>
        <p:spPr>
          <a:xfrm>
            <a:off x="5105175" y="4119575"/>
            <a:ext cx="161925" cy="161925"/>
          </a:xfrm>
          <a:prstGeom prst="rect">
            <a:avLst/>
          </a:prstGeom>
          <a:noFill/>
          <a:ln>
            <a:noFill/>
          </a:ln>
        </p:spPr>
      </p:pic>
      <p:sp>
        <p:nvSpPr>
          <p:cNvPr id="586" name="Google Shape;586;p44"/>
          <p:cNvSpPr/>
          <p:nvPr/>
        </p:nvSpPr>
        <p:spPr>
          <a:xfrm>
            <a:off x="1124650" y="130800"/>
            <a:ext cx="1351800" cy="12585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7" name="Google Shape;587;p44"/>
          <p:cNvSpPr txBox="1"/>
          <p:nvPr>
            <p:ph type="title"/>
          </p:nvPr>
        </p:nvSpPr>
        <p:spPr>
          <a:xfrm flipH="1">
            <a:off x="-626900" y="1559638"/>
            <a:ext cx="4874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Modele </a:t>
            </a:r>
            <a:endParaRPr sz="2500"/>
          </a:p>
          <a:p>
            <a:pPr indent="0" lvl="0" marL="0" rtl="0" algn="ctr">
              <a:spcBef>
                <a:spcPts val="0"/>
              </a:spcBef>
              <a:spcAft>
                <a:spcPts val="0"/>
              </a:spcAft>
              <a:buNone/>
            </a:pPr>
            <a:r>
              <a:rPr lang="en" sz="2500"/>
              <a:t>Conceptuel </a:t>
            </a:r>
            <a:endParaRPr sz="2500"/>
          </a:p>
          <a:p>
            <a:pPr indent="0" lvl="0" marL="0" rtl="0" algn="ctr">
              <a:spcBef>
                <a:spcPts val="0"/>
              </a:spcBef>
              <a:spcAft>
                <a:spcPts val="0"/>
              </a:spcAft>
              <a:buNone/>
            </a:pPr>
            <a:r>
              <a:rPr lang="en" sz="2500"/>
              <a:t>Donnee</a:t>
            </a:r>
            <a:endParaRPr sz="2500"/>
          </a:p>
        </p:txBody>
      </p:sp>
      <p:sp>
        <p:nvSpPr>
          <p:cNvPr id="588" name="Google Shape;588;p44"/>
          <p:cNvSpPr txBox="1"/>
          <p:nvPr>
            <p:ph idx="2" type="title"/>
          </p:nvPr>
        </p:nvSpPr>
        <p:spPr>
          <a:xfrm flipH="1">
            <a:off x="1134393" y="475574"/>
            <a:ext cx="1332300" cy="56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07</a:t>
            </a:r>
            <a:endParaRPr sz="5000"/>
          </a:p>
        </p:txBody>
      </p:sp>
      <p:sp>
        <p:nvSpPr>
          <p:cNvPr id="589" name="Google Shape;589;p44"/>
          <p:cNvSpPr txBox="1"/>
          <p:nvPr>
            <p:ph idx="1" type="subTitle"/>
          </p:nvPr>
        </p:nvSpPr>
        <p:spPr>
          <a:xfrm>
            <a:off x="337675" y="2571750"/>
            <a:ext cx="3197400" cy="204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Le modèle conceptuel de données (MCD) représente de manière concise les concepts et leurs relations dans un système d'information, facilitant la compréhension de la structure fondamentale des données.</a:t>
            </a:r>
            <a:endParaRPr/>
          </a:p>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45"/>
          <p:cNvSpPr txBox="1"/>
          <p:nvPr>
            <p:ph idx="15" type="title"/>
          </p:nvPr>
        </p:nvSpPr>
        <p:spPr>
          <a:xfrm>
            <a:off x="1726500" y="597425"/>
            <a:ext cx="5691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Conceptuel Donnee</a:t>
            </a:r>
            <a:endParaRPr>
              <a:solidFill>
                <a:schemeClr val="dk2"/>
              </a:solidFill>
              <a:latin typeface="Antonio ExtraLight"/>
              <a:ea typeface="Antonio ExtraLight"/>
              <a:cs typeface="Antonio ExtraLight"/>
              <a:sym typeface="Antonio ExtraLight"/>
            </a:endParaRPr>
          </a:p>
        </p:txBody>
      </p:sp>
      <p:pic>
        <p:nvPicPr>
          <p:cNvPr id="595" name="Google Shape;595;p45"/>
          <p:cNvPicPr preferRelativeResize="0"/>
          <p:nvPr/>
        </p:nvPicPr>
        <p:blipFill>
          <a:blip r:embed="rId3">
            <a:alphaModFix/>
          </a:blip>
          <a:stretch>
            <a:fillRect/>
          </a:stretch>
        </p:blipFill>
        <p:spPr>
          <a:xfrm>
            <a:off x="942450" y="1250850"/>
            <a:ext cx="7259095" cy="3668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pic>
        <p:nvPicPr>
          <p:cNvPr id="600" name="Google Shape;600;p46"/>
          <p:cNvPicPr preferRelativeResize="0"/>
          <p:nvPr/>
        </p:nvPicPr>
        <p:blipFill rotWithShape="1">
          <a:blip r:embed="rId3">
            <a:alphaModFix/>
          </a:blip>
          <a:srcRect b="1681" l="0" r="0" t="1681"/>
          <a:stretch/>
        </p:blipFill>
        <p:spPr>
          <a:xfrm>
            <a:off x="-2" y="1392050"/>
            <a:ext cx="5393777" cy="3751449"/>
          </a:xfrm>
          <a:prstGeom prst="rect">
            <a:avLst/>
          </a:prstGeom>
          <a:noFill/>
          <a:ln>
            <a:noFill/>
          </a:ln>
          <a:effectLst>
            <a:outerShdw blurRad="57150" rotWithShape="0" algn="bl" dir="5400000" dist="19050">
              <a:srgbClr val="000000">
                <a:alpha val="50000"/>
              </a:srgbClr>
            </a:outerShdw>
          </a:effectLst>
        </p:spPr>
      </p:pic>
      <p:sp>
        <p:nvSpPr>
          <p:cNvPr id="601" name="Google Shape;601;p46"/>
          <p:cNvSpPr/>
          <p:nvPr/>
        </p:nvSpPr>
        <p:spPr>
          <a:xfrm>
            <a:off x="3178200" y="1232525"/>
            <a:ext cx="2295600" cy="39111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6"/>
          <p:cNvSpPr/>
          <p:nvPr/>
        </p:nvSpPr>
        <p:spPr>
          <a:xfrm rot="-5400000">
            <a:off x="2144400" y="-832175"/>
            <a:ext cx="928200" cy="52170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3" name="Google Shape;603;p46"/>
          <p:cNvPicPr preferRelativeResize="0"/>
          <p:nvPr/>
        </p:nvPicPr>
        <p:blipFill>
          <a:blip r:embed="rId4">
            <a:alphaModFix/>
          </a:blip>
          <a:stretch>
            <a:fillRect/>
          </a:stretch>
        </p:blipFill>
        <p:spPr>
          <a:xfrm>
            <a:off x="-2054775" y="2744500"/>
            <a:ext cx="3709850" cy="3709850"/>
          </a:xfrm>
          <a:prstGeom prst="rect">
            <a:avLst/>
          </a:prstGeom>
          <a:noFill/>
          <a:ln>
            <a:noFill/>
          </a:ln>
        </p:spPr>
      </p:pic>
      <p:pic>
        <p:nvPicPr>
          <p:cNvPr id="604" name="Google Shape;604;p46"/>
          <p:cNvPicPr preferRelativeResize="0"/>
          <p:nvPr/>
        </p:nvPicPr>
        <p:blipFill>
          <a:blip r:embed="rId5">
            <a:alphaModFix/>
          </a:blip>
          <a:stretch>
            <a:fillRect/>
          </a:stretch>
        </p:blipFill>
        <p:spPr>
          <a:xfrm flipH="1">
            <a:off x="-787612" y="854163"/>
            <a:ext cx="1181400" cy="1181400"/>
          </a:xfrm>
          <a:prstGeom prst="rect">
            <a:avLst/>
          </a:prstGeom>
          <a:noFill/>
          <a:ln>
            <a:noFill/>
          </a:ln>
        </p:spPr>
      </p:pic>
      <p:sp>
        <p:nvSpPr>
          <p:cNvPr id="605" name="Google Shape;605;p46"/>
          <p:cNvSpPr txBox="1"/>
          <p:nvPr>
            <p:ph type="title"/>
          </p:nvPr>
        </p:nvSpPr>
        <p:spPr>
          <a:xfrm>
            <a:off x="5279700" y="1574838"/>
            <a:ext cx="3440700" cy="77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Diagramme de Classe</a:t>
            </a:r>
            <a:endParaRPr sz="2500"/>
          </a:p>
        </p:txBody>
      </p:sp>
      <p:sp>
        <p:nvSpPr>
          <p:cNvPr id="606" name="Google Shape;606;p46"/>
          <p:cNvSpPr/>
          <p:nvPr/>
        </p:nvSpPr>
        <p:spPr>
          <a:xfrm>
            <a:off x="6409263" y="320950"/>
            <a:ext cx="1181400" cy="1181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7" name="Google Shape;607;p46"/>
          <p:cNvSpPr txBox="1"/>
          <p:nvPr>
            <p:ph idx="4294967295" type="title"/>
          </p:nvPr>
        </p:nvSpPr>
        <p:spPr>
          <a:xfrm flipH="1">
            <a:off x="6418048" y="431757"/>
            <a:ext cx="1164000" cy="53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solidFill>
                  <a:schemeClr val="lt2"/>
                </a:solidFill>
              </a:rPr>
              <a:t>08</a:t>
            </a:r>
            <a:endParaRPr sz="5000">
              <a:solidFill>
                <a:schemeClr val="lt2"/>
              </a:solidFill>
            </a:endParaRPr>
          </a:p>
          <a:p>
            <a:pPr indent="0" lvl="0" marL="0" rtl="0" algn="l">
              <a:spcBef>
                <a:spcPts val="0"/>
              </a:spcBef>
              <a:spcAft>
                <a:spcPts val="0"/>
              </a:spcAft>
              <a:buNone/>
            </a:pPr>
            <a:r>
              <a:t/>
            </a:r>
            <a:endParaRPr/>
          </a:p>
        </p:txBody>
      </p:sp>
      <p:sp>
        <p:nvSpPr>
          <p:cNvPr id="608" name="Google Shape;608;p46"/>
          <p:cNvSpPr txBox="1"/>
          <p:nvPr>
            <p:ph idx="4294967295" type="subTitle"/>
          </p:nvPr>
        </p:nvSpPr>
        <p:spPr>
          <a:xfrm>
            <a:off x="5852250" y="2420125"/>
            <a:ext cx="2903100" cy="211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 diagramme de classe offre une vue visuelle des classes, de leurs attributs et de leurs relations dans un système orienté objet. Il simplifie la compréhension de la structure et des interactions des objets dans le système.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9"/>
          <p:cNvSpPr txBox="1"/>
          <p:nvPr>
            <p:ph idx="15" type="title"/>
          </p:nvPr>
        </p:nvSpPr>
        <p:spPr>
          <a:xfrm>
            <a:off x="1084975" y="260475"/>
            <a:ext cx="74172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Sommaire</a:t>
            </a:r>
            <a:endParaRPr/>
          </a:p>
        </p:txBody>
      </p:sp>
      <p:sp>
        <p:nvSpPr>
          <p:cNvPr id="385" name="Google Shape;385;p29"/>
          <p:cNvSpPr txBox="1"/>
          <p:nvPr>
            <p:ph type="title"/>
          </p:nvPr>
        </p:nvSpPr>
        <p:spPr>
          <a:xfrm>
            <a:off x="1836364" y="1253313"/>
            <a:ext cx="25143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Introduction</a:t>
            </a:r>
            <a:endParaRPr sz="1700"/>
          </a:p>
        </p:txBody>
      </p:sp>
      <p:sp>
        <p:nvSpPr>
          <p:cNvPr id="386" name="Google Shape;386;p29"/>
          <p:cNvSpPr txBox="1"/>
          <p:nvPr>
            <p:ph idx="3" type="title"/>
          </p:nvPr>
        </p:nvSpPr>
        <p:spPr>
          <a:xfrm>
            <a:off x="1836725" y="2210625"/>
            <a:ext cx="25143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Deploiement</a:t>
            </a:r>
            <a:endParaRPr sz="1700"/>
          </a:p>
        </p:txBody>
      </p:sp>
      <p:sp>
        <p:nvSpPr>
          <p:cNvPr id="387" name="Google Shape;387;p29"/>
          <p:cNvSpPr txBox="1"/>
          <p:nvPr>
            <p:ph idx="6" type="title"/>
          </p:nvPr>
        </p:nvSpPr>
        <p:spPr>
          <a:xfrm>
            <a:off x="5858000" y="1253313"/>
            <a:ext cx="25143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Synoptique</a:t>
            </a:r>
            <a:endParaRPr sz="1700"/>
          </a:p>
        </p:txBody>
      </p:sp>
      <p:sp>
        <p:nvSpPr>
          <p:cNvPr id="388" name="Google Shape;388;p29"/>
          <p:cNvSpPr txBox="1"/>
          <p:nvPr>
            <p:ph idx="14" type="title"/>
          </p:nvPr>
        </p:nvSpPr>
        <p:spPr>
          <a:xfrm>
            <a:off x="5858000" y="2210625"/>
            <a:ext cx="25143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Cas d’utilisation</a:t>
            </a:r>
            <a:endParaRPr sz="1700"/>
          </a:p>
        </p:txBody>
      </p:sp>
      <p:sp>
        <p:nvSpPr>
          <p:cNvPr id="389" name="Google Shape;389;p29"/>
          <p:cNvSpPr/>
          <p:nvPr/>
        </p:nvSpPr>
        <p:spPr>
          <a:xfrm>
            <a:off x="770154" y="980325"/>
            <a:ext cx="914400" cy="914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390" name="Google Shape;390;p29"/>
          <p:cNvSpPr/>
          <p:nvPr/>
        </p:nvSpPr>
        <p:spPr>
          <a:xfrm>
            <a:off x="770166" y="1894725"/>
            <a:ext cx="914400" cy="914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391" name="Google Shape;391;p29"/>
          <p:cNvSpPr/>
          <p:nvPr/>
        </p:nvSpPr>
        <p:spPr>
          <a:xfrm>
            <a:off x="4791179" y="980325"/>
            <a:ext cx="914400" cy="914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392" name="Google Shape;392;p29"/>
          <p:cNvSpPr/>
          <p:nvPr/>
        </p:nvSpPr>
        <p:spPr>
          <a:xfrm>
            <a:off x="4791191" y="1894725"/>
            <a:ext cx="914400" cy="914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393" name="Google Shape;393;p29"/>
          <p:cNvSpPr txBox="1"/>
          <p:nvPr>
            <p:ph idx="2" type="title"/>
          </p:nvPr>
        </p:nvSpPr>
        <p:spPr>
          <a:xfrm>
            <a:off x="855804" y="1266975"/>
            <a:ext cx="743100" cy="341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700"/>
              <a:t>01</a:t>
            </a:r>
            <a:endParaRPr sz="2700"/>
          </a:p>
        </p:txBody>
      </p:sp>
      <p:sp>
        <p:nvSpPr>
          <p:cNvPr id="394" name="Google Shape;394;p29"/>
          <p:cNvSpPr txBox="1"/>
          <p:nvPr>
            <p:ph idx="5" type="title"/>
          </p:nvPr>
        </p:nvSpPr>
        <p:spPr>
          <a:xfrm>
            <a:off x="855816" y="2181375"/>
            <a:ext cx="743100" cy="341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700"/>
              <a:t>03</a:t>
            </a:r>
            <a:endParaRPr sz="2700"/>
          </a:p>
        </p:txBody>
      </p:sp>
      <p:sp>
        <p:nvSpPr>
          <p:cNvPr id="395" name="Google Shape;395;p29"/>
          <p:cNvSpPr txBox="1"/>
          <p:nvPr>
            <p:ph idx="8" type="title"/>
          </p:nvPr>
        </p:nvSpPr>
        <p:spPr>
          <a:xfrm>
            <a:off x="4876829" y="1266975"/>
            <a:ext cx="743100" cy="341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700"/>
              <a:t>02</a:t>
            </a:r>
            <a:endParaRPr sz="2700"/>
          </a:p>
        </p:txBody>
      </p:sp>
      <p:sp>
        <p:nvSpPr>
          <p:cNvPr id="396" name="Google Shape;396;p29"/>
          <p:cNvSpPr txBox="1"/>
          <p:nvPr>
            <p:ph idx="13" type="title"/>
          </p:nvPr>
        </p:nvSpPr>
        <p:spPr>
          <a:xfrm>
            <a:off x="4876841" y="2181375"/>
            <a:ext cx="743100" cy="34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t>04</a:t>
            </a:r>
            <a:endParaRPr sz="2700"/>
          </a:p>
        </p:txBody>
      </p:sp>
      <p:sp>
        <p:nvSpPr>
          <p:cNvPr id="397" name="Google Shape;397;p29"/>
          <p:cNvSpPr txBox="1"/>
          <p:nvPr>
            <p:ph idx="3" type="title"/>
          </p:nvPr>
        </p:nvSpPr>
        <p:spPr>
          <a:xfrm>
            <a:off x="1836363" y="3167925"/>
            <a:ext cx="25143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Exigence</a:t>
            </a:r>
            <a:endParaRPr sz="1700"/>
          </a:p>
        </p:txBody>
      </p:sp>
      <p:sp>
        <p:nvSpPr>
          <p:cNvPr id="398" name="Google Shape;398;p29"/>
          <p:cNvSpPr txBox="1"/>
          <p:nvPr>
            <p:ph idx="14" type="title"/>
          </p:nvPr>
        </p:nvSpPr>
        <p:spPr>
          <a:xfrm>
            <a:off x="5858012" y="3167925"/>
            <a:ext cx="25143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Scenario</a:t>
            </a:r>
            <a:endParaRPr sz="1700"/>
          </a:p>
        </p:txBody>
      </p:sp>
      <p:sp>
        <p:nvSpPr>
          <p:cNvPr id="399" name="Google Shape;399;p29"/>
          <p:cNvSpPr/>
          <p:nvPr/>
        </p:nvSpPr>
        <p:spPr>
          <a:xfrm>
            <a:off x="770154" y="2842250"/>
            <a:ext cx="914400" cy="914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400" name="Google Shape;400;p29"/>
          <p:cNvSpPr/>
          <p:nvPr/>
        </p:nvSpPr>
        <p:spPr>
          <a:xfrm>
            <a:off x="4791179" y="2842250"/>
            <a:ext cx="914400" cy="914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401" name="Google Shape;401;p29"/>
          <p:cNvSpPr txBox="1"/>
          <p:nvPr>
            <p:ph idx="5" type="title"/>
          </p:nvPr>
        </p:nvSpPr>
        <p:spPr>
          <a:xfrm>
            <a:off x="855804" y="3128900"/>
            <a:ext cx="743100" cy="341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700"/>
              <a:t>05</a:t>
            </a:r>
            <a:endParaRPr sz="2700"/>
          </a:p>
        </p:txBody>
      </p:sp>
      <p:sp>
        <p:nvSpPr>
          <p:cNvPr id="402" name="Google Shape;402;p29"/>
          <p:cNvSpPr txBox="1"/>
          <p:nvPr>
            <p:ph idx="13" type="title"/>
          </p:nvPr>
        </p:nvSpPr>
        <p:spPr>
          <a:xfrm>
            <a:off x="4876829" y="3128900"/>
            <a:ext cx="743100" cy="34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t>06</a:t>
            </a:r>
            <a:endParaRPr sz="2700"/>
          </a:p>
        </p:txBody>
      </p:sp>
      <p:sp>
        <p:nvSpPr>
          <p:cNvPr id="403" name="Google Shape;403;p29"/>
          <p:cNvSpPr txBox="1"/>
          <p:nvPr>
            <p:ph idx="3" type="title"/>
          </p:nvPr>
        </p:nvSpPr>
        <p:spPr>
          <a:xfrm>
            <a:off x="1836363" y="4074425"/>
            <a:ext cx="25143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MCD</a:t>
            </a:r>
            <a:endParaRPr sz="1700"/>
          </a:p>
        </p:txBody>
      </p:sp>
      <p:sp>
        <p:nvSpPr>
          <p:cNvPr id="404" name="Google Shape;404;p29"/>
          <p:cNvSpPr txBox="1"/>
          <p:nvPr>
            <p:ph idx="14" type="title"/>
          </p:nvPr>
        </p:nvSpPr>
        <p:spPr>
          <a:xfrm>
            <a:off x="5859537" y="4074425"/>
            <a:ext cx="25143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Classe</a:t>
            </a:r>
            <a:endParaRPr sz="1700"/>
          </a:p>
        </p:txBody>
      </p:sp>
      <p:sp>
        <p:nvSpPr>
          <p:cNvPr id="405" name="Google Shape;405;p29"/>
          <p:cNvSpPr/>
          <p:nvPr/>
        </p:nvSpPr>
        <p:spPr>
          <a:xfrm>
            <a:off x="770154" y="3758525"/>
            <a:ext cx="914400" cy="914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406" name="Google Shape;406;p29"/>
          <p:cNvSpPr/>
          <p:nvPr/>
        </p:nvSpPr>
        <p:spPr>
          <a:xfrm>
            <a:off x="4791179" y="3758525"/>
            <a:ext cx="914400" cy="914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407" name="Google Shape;407;p29"/>
          <p:cNvSpPr txBox="1"/>
          <p:nvPr>
            <p:ph idx="5" type="title"/>
          </p:nvPr>
        </p:nvSpPr>
        <p:spPr>
          <a:xfrm>
            <a:off x="855804" y="4045175"/>
            <a:ext cx="743100" cy="341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700"/>
              <a:t>07</a:t>
            </a:r>
            <a:endParaRPr sz="2700"/>
          </a:p>
        </p:txBody>
      </p:sp>
      <p:sp>
        <p:nvSpPr>
          <p:cNvPr id="408" name="Google Shape;408;p29"/>
          <p:cNvSpPr txBox="1"/>
          <p:nvPr>
            <p:ph idx="13" type="title"/>
          </p:nvPr>
        </p:nvSpPr>
        <p:spPr>
          <a:xfrm>
            <a:off x="4876829" y="4045175"/>
            <a:ext cx="743100" cy="34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t>08</a:t>
            </a:r>
            <a:endParaRPr sz="2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47"/>
          <p:cNvSpPr/>
          <p:nvPr/>
        </p:nvSpPr>
        <p:spPr>
          <a:xfrm flipH="1">
            <a:off x="4585850" y="-54600"/>
            <a:ext cx="1048800" cy="51981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4" name="Google Shape;614;p47"/>
          <p:cNvPicPr preferRelativeResize="0"/>
          <p:nvPr/>
        </p:nvPicPr>
        <p:blipFill>
          <a:blip r:embed="rId3">
            <a:alphaModFix/>
          </a:blip>
          <a:stretch>
            <a:fillRect/>
          </a:stretch>
        </p:blipFill>
        <p:spPr>
          <a:xfrm>
            <a:off x="790100" y="4599425"/>
            <a:ext cx="161925" cy="161925"/>
          </a:xfrm>
          <a:prstGeom prst="rect">
            <a:avLst/>
          </a:prstGeom>
          <a:noFill/>
          <a:ln>
            <a:noFill/>
          </a:ln>
        </p:spPr>
      </p:pic>
      <p:grpSp>
        <p:nvGrpSpPr>
          <p:cNvPr id="615" name="Google Shape;615;p47"/>
          <p:cNvGrpSpPr/>
          <p:nvPr/>
        </p:nvGrpSpPr>
        <p:grpSpPr>
          <a:xfrm>
            <a:off x="790100" y="3552806"/>
            <a:ext cx="697125" cy="373800"/>
            <a:chOff x="1019875" y="4108325"/>
            <a:chExt cx="697125" cy="373800"/>
          </a:xfrm>
        </p:grpSpPr>
        <p:sp>
          <p:nvSpPr>
            <p:cNvPr id="616" name="Google Shape;616;p47"/>
            <p:cNvSpPr/>
            <p:nvPr/>
          </p:nvSpPr>
          <p:spPr>
            <a:xfrm>
              <a:off x="1246700" y="4110700"/>
              <a:ext cx="239200" cy="368550"/>
            </a:xfrm>
            <a:custGeom>
              <a:rect b="b" l="l" r="r" t="t"/>
              <a:pathLst>
                <a:path extrusionOk="0" h="14742" w="9568">
                  <a:moveTo>
                    <a:pt x="2188" y="1"/>
                  </a:moveTo>
                  <a:lnTo>
                    <a:pt x="0" y="2207"/>
                  </a:lnTo>
                  <a:lnTo>
                    <a:pt x="5155" y="7381"/>
                  </a:lnTo>
                  <a:lnTo>
                    <a:pt x="0" y="12555"/>
                  </a:lnTo>
                  <a:lnTo>
                    <a:pt x="2188" y="14742"/>
                  </a:lnTo>
                  <a:lnTo>
                    <a:pt x="9568" y="7381"/>
                  </a:lnTo>
                  <a:lnTo>
                    <a:pt x="21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7"/>
            <p:cNvSpPr/>
            <p:nvPr/>
          </p:nvSpPr>
          <p:spPr>
            <a:xfrm>
              <a:off x="1019875"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7"/>
            <p:cNvSpPr/>
            <p:nvPr/>
          </p:nvSpPr>
          <p:spPr>
            <a:xfrm>
              <a:off x="1243850"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7"/>
            <p:cNvSpPr/>
            <p:nvPr/>
          </p:nvSpPr>
          <p:spPr>
            <a:xfrm>
              <a:off x="1472575"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20" name="Google Shape;620;p47"/>
          <p:cNvPicPr preferRelativeResize="0"/>
          <p:nvPr/>
        </p:nvPicPr>
        <p:blipFill>
          <a:blip r:embed="rId4">
            <a:alphaModFix/>
          </a:blip>
          <a:stretch>
            <a:fillRect/>
          </a:stretch>
        </p:blipFill>
        <p:spPr>
          <a:xfrm>
            <a:off x="3255325" y="3749000"/>
            <a:ext cx="3709850" cy="3709850"/>
          </a:xfrm>
          <a:prstGeom prst="rect">
            <a:avLst/>
          </a:prstGeom>
          <a:noFill/>
          <a:ln>
            <a:noFill/>
          </a:ln>
        </p:spPr>
      </p:pic>
      <p:pic>
        <p:nvPicPr>
          <p:cNvPr id="621" name="Google Shape;621;p47"/>
          <p:cNvPicPr preferRelativeResize="0"/>
          <p:nvPr/>
        </p:nvPicPr>
        <p:blipFill>
          <a:blip r:embed="rId3">
            <a:alphaModFix/>
          </a:blip>
          <a:stretch>
            <a:fillRect/>
          </a:stretch>
        </p:blipFill>
        <p:spPr>
          <a:xfrm>
            <a:off x="3924575" y="3356813"/>
            <a:ext cx="161925" cy="161925"/>
          </a:xfrm>
          <a:prstGeom prst="rect">
            <a:avLst/>
          </a:prstGeom>
          <a:noFill/>
          <a:ln>
            <a:noFill/>
          </a:ln>
        </p:spPr>
      </p:pic>
      <p:pic>
        <p:nvPicPr>
          <p:cNvPr id="622" name="Google Shape;622;p47"/>
          <p:cNvPicPr preferRelativeResize="0"/>
          <p:nvPr/>
        </p:nvPicPr>
        <p:blipFill>
          <a:blip r:embed="rId3">
            <a:alphaModFix/>
          </a:blip>
          <a:stretch>
            <a:fillRect/>
          </a:stretch>
        </p:blipFill>
        <p:spPr>
          <a:xfrm>
            <a:off x="2846775" y="711663"/>
            <a:ext cx="161925" cy="161925"/>
          </a:xfrm>
          <a:prstGeom prst="rect">
            <a:avLst/>
          </a:prstGeom>
          <a:noFill/>
          <a:ln>
            <a:noFill/>
          </a:ln>
        </p:spPr>
      </p:pic>
      <p:pic>
        <p:nvPicPr>
          <p:cNvPr id="623" name="Google Shape;623;p47"/>
          <p:cNvPicPr preferRelativeResize="0"/>
          <p:nvPr/>
        </p:nvPicPr>
        <p:blipFill>
          <a:blip r:embed="rId3">
            <a:alphaModFix/>
          </a:blip>
          <a:stretch>
            <a:fillRect/>
          </a:stretch>
        </p:blipFill>
        <p:spPr>
          <a:xfrm>
            <a:off x="5794100" y="312563"/>
            <a:ext cx="161925" cy="161925"/>
          </a:xfrm>
          <a:prstGeom prst="rect">
            <a:avLst/>
          </a:prstGeom>
          <a:noFill/>
          <a:ln>
            <a:noFill/>
          </a:ln>
        </p:spPr>
      </p:pic>
      <p:pic>
        <p:nvPicPr>
          <p:cNvPr id="624" name="Google Shape;624;p47"/>
          <p:cNvPicPr preferRelativeResize="0"/>
          <p:nvPr/>
        </p:nvPicPr>
        <p:blipFill>
          <a:blip r:embed="rId3">
            <a:alphaModFix/>
          </a:blip>
          <a:stretch>
            <a:fillRect/>
          </a:stretch>
        </p:blipFill>
        <p:spPr>
          <a:xfrm>
            <a:off x="8497450" y="1975338"/>
            <a:ext cx="161925" cy="161925"/>
          </a:xfrm>
          <a:prstGeom prst="rect">
            <a:avLst/>
          </a:prstGeom>
          <a:noFill/>
          <a:ln>
            <a:noFill/>
          </a:ln>
        </p:spPr>
      </p:pic>
      <p:sp>
        <p:nvSpPr>
          <p:cNvPr id="625" name="Google Shape;625;p47"/>
          <p:cNvSpPr/>
          <p:nvPr/>
        </p:nvSpPr>
        <p:spPr>
          <a:xfrm>
            <a:off x="7815950" y="-54600"/>
            <a:ext cx="1048800" cy="51981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7"/>
          <p:cNvSpPr/>
          <p:nvPr/>
        </p:nvSpPr>
        <p:spPr>
          <a:xfrm flipH="1" rot="5400000">
            <a:off x="6374850" y="-1895550"/>
            <a:ext cx="928200" cy="46101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7" name="Google Shape;627;p47"/>
          <p:cNvPicPr preferRelativeResize="0"/>
          <p:nvPr/>
        </p:nvPicPr>
        <p:blipFill>
          <a:blip r:embed="rId5">
            <a:alphaModFix/>
          </a:blip>
          <a:stretch>
            <a:fillRect/>
          </a:stretch>
        </p:blipFill>
        <p:spPr>
          <a:xfrm flipH="1">
            <a:off x="7024913" y="-888537"/>
            <a:ext cx="2295525" cy="2295525"/>
          </a:xfrm>
          <a:prstGeom prst="rect">
            <a:avLst/>
          </a:prstGeom>
          <a:noFill/>
          <a:ln>
            <a:noFill/>
          </a:ln>
        </p:spPr>
      </p:pic>
      <p:sp>
        <p:nvSpPr>
          <p:cNvPr id="628" name="Google Shape;628;p47"/>
          <p:cNvSpPr/>
          <p:nvPr/>
        </p:nvSpPr>
        <p:spPr>
          <a:xfrm>
            <a:off x="3844563" y="-706900"/>
            <a:ext cx="1181400" cy="1181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7"/>
          <p:cNvSpPr txBox="1"/>
          <p:nvPr>
            <p:ph type="title"/>
          </p:nvPr>
        </p:nvSpPr>
        <p:spPr>
          <a:xfrm>
            <a:off x="2135850" y="597425"/>
            <a:ext cx="4872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Diagramme de Classe</a:t>
            </a:r>
            <a:endParaRPr sz="3200">
              <a:solidFill>
                <a:schemeClr val="dk2"/>
              </a:solidFill>
            </a:endParaRPr>
          </a:p>
        </p:txBody>
      </p:sp>
      <p:pic>
        <p:nvPicPr>
          <p:cNvPr id="630" name="Google Shape;630;p47"/>
          <p:cNvPicPr preferRelativeResize="0"/>
          <p:nvPr/>
        </p:nvPicPr>
        <p:blipFill>
          <a:blip r:embed="rId6">
            <a:alphaModFix/>
          </a:blip>
          <a:stretch>
            <a:fillRect/>
          </a:stretch>
        </p:blipFill>
        <p:spPr>
          <a:xfrm>
            <a:off x="1532950" y="1170135"/>
            <a:ext cx="6078101" cy="3709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pic>
        <p:nvPicPr>
          <p:cNvPr id="635" name="Google Shape;635;p48"/>
          <p:cNvPicPr preferRelativeResize="0"/>
          <p:nvPr/>
        </p:nvPicPr>
        <p:blipFill rotWithShape="1">
          <a:blip r:embed="rId3">
            <a:alphaModFix/>
          </a:blip>
          <a:srcRect b="22241" l="0" r="0" t="5310"/>
          <a:stretch/>
        </p:blipFill>
        <p:spPr>
          <a:xfrm>
            <a:off x="-2" y="1392050"/>
            <a:ext cx="5393777" cy="3751449"/>
          </a:xfrm>
          <a:prstGeom prst="rect">
            <a:avLst/>
          </a:prstGeom>
          <a:noFill/>
          <a:ln>
            <a:noFill/>
          </a:ln>
          <a:effectLst>
            <a:outerShdw blurRad="57150" rotWithShape="0" algn="bl" dir="5400000" dist="19050">
              <a:srgbClr val="000000">
                <a:alpha val="50000"/>
              </a:srgbClr>
            </a:outerShdw>
          </a:effectLst>
        </p:spPr>
      </p:pic>
      <p:sp>
        <p:nvSpPr>
          <p:cNvPr id="636" name="Google Shape;636;p48"/>
          <p:cNvSpPr/>
          <p:nvPr/>
        </p:nvSpPr>
        <p:spPr>
          <a:xfrm>
            <a:off x="3178200" y="1232525"/>
            <a:ext cx="2295600" cy="39111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8"/>
          <p:cNvSpPr/>
          <p:nvPr/>
        </p:nvSpPr>
        <p:spPr>
          <a:xfrm rot="-5400000">
            <a:off x="2144400" y="-832175"/>
            <a:ext cx="928200" cy="52170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8" name="Google Shape;638;p48"/>
          <p:cNvPicPr preferRelativeResize="0"/>
          <p:nvPr/>
        </p:nvPicPr>
        <p:blipFill>
          <a:blip r:embed="rId4">
            <a:alphaModFix/>
          </a:blip>
          <a:stretch>
            <a:fillRect/>
          </a:stretch>
        </p:blipFill>
        <p:spPr>
          <a:xfrm>
            <a:off x="-2054775" y="2744500"/>
            <a:ext cx="3709850" cy="3709850"/>
          </a:xfrm>
          <a:prstGeom prst="rect">
            <a:avLst/>
          </a:prstGeom>
          <a:noFill/>
          <a:ln>
            <a:noFill/>
          </a:ln>
        </p:spPr>
      </p:pic>
      <p:pic>
        <p:nvPicPr>
          <p:cNvPr id="639" name="Google Shape;639;p48"/>
          <p:cNvPicPr preferRelativeResize="0"/>
          <p:nvPr/>
        </p:nvPicPr>
        <p:blipFill>
          <a:blip r:embed="rId5">
            <a:alphaModFix/>
          </a:blip>
          <a:stretch>
            <a:fillRect/>
          </a:stretch>
        </p:blipFill>
        <p:spPr>
          <a:xfrm flipH="1">
            <a:off x="-787612" y="854163"/>
            <a:ext cx="1181400" cy="1181400"/>
          </a:xfrm>
          <a:prstGeom prst="rect">
            <a:avLst/>
          </a:prstGeom>
          <a:noFill/>
          <a:ln>
            <a:noFill/>
          </a:ln>
        </p:spPr>
      </p:pic>
      <p:sp>
        <p:nvSpPr>
          <p:cNvPr id="640" name="Google Shape;640;p48"/>
          <p:cNvSpPr txBox="1"/>
          <p:nvPr>
            <p:ph type="title"/>
          </p:nvPr>
        </p:nvSpPr>
        <p:spPr>
          <a:xfrm>
            <a:off x="5279700" y="1574838"/>
            <a:ext cx="3440700" cy="77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Diagramme de Séquence</a:t>
            </a:r>
            <a:endParaRPr sz="2500"/>
          </a:p>
        </p:txBody>
      </p:sp>
      <p:sp>
        <p:nvSpPr>
          <p:cNvPr id="641" name="Google Shape;641;p48"/>
          <p:cNvSpPr/>
          <p:nvPr/>
        </p:nvSpPr>
        <p:spPr>
          <a:xfrm>
            <a:off x="6409263" y="320950"/>
            <a:ext cx="1181400" cy="1181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2" name="Google Shape;642;p48"/>
          <p:cNvSpPr txBox="1"/>
          <p:nvPr>
            <p:ph idx="4294967295" type="title"/>
          </p:nvPr>
        </p:nvSpPr>
        <p:spPr>
          <a:xfrm flipH="1">
            <a:off x="6418048" y="431757"/>
            <a:ext cx="1164000" cy="53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solidFill>
                  <a:schemeClr val="lt2"/>
                </a:solidFill>
              </a:rPr>
              <a:t>09</a:t>
            </a:r>
            <a:endParaRPr sz="5000">
              <a:solidFill>
                <a:schemeClr val="lt2"/>
              </a:solidFill>
            </a:endParaRPr>
          </a:p>
          <a:p>
            <a:pPr indent="0" lvl="0" marL="0" rtl="0" algn="ctr">
              <a:spcBef>
                <a:spcPts val="0"/>
              </a:spcBef>
              <a:spcAft>
                <a:spcPts val="0"/>
              </a:spcAft>
              <a:buNone/>
            </a:pPr>
            <a:r>
              <a:t/>
            </a:r>
            <a:endParaRPr sz="5000">
              <a:solidFill>
                <a:schemeClr val="lt2"/>
              </a:solidFill>
            </a:endParaRPr>
          </a:p>
          <a:p>
            <a:pPr indent="0" lvl="0" marL="0" rtl="0" algn="l">
              <a:spcBef>
                <a:spcPts val="0"/>
              </a:spcBef>
              <a:spcAft>
                <a:spcPts val="0"/>
              </a:spcAft>
              <a:buNone/>
            </a:pPr>
            <a:r>
              <a:t/>
            </a:r>
            <a:endParaRPr/>
          </a:p>
        </p:txBody>
      </p:sp>
      <p:sp>
        <p:nvSpPr>
          <p:cNvPr id="643" name="Google Shape;643;p48"/>
          <p:cNvSpPr txBox="1"/>
          <p:nvPr>
            <p:ph idx="4294967295" type="subTitle"/>
          </p:nvPr>
        </p:nvSpPr>
        <p:spPr>
          <a:xfrm>
            <a:off x="5852250" y="2420125"/>
            <a:ext cx="2903100" cy="211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 diagramme de séquence offre une représentation visuelle des interactions entre les objets d'un système, mettant en avant la séquence chronologique des messages échangés. Il simplifie la compréhension des flux d'exécution et des collaborations entre les différents éléments du système de manière concise.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49"/>
          <p:cNvSpPr/>
          <p:nvPr/>
        </p:nvSpPr>
        <p:spPr>
          <a:xfrm flipH="1">
            <a:off x="4585850" y="-54600"/>
            <a:ext cx="1048800" cy="51981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9" name="Google Shape;649;p49"/>
          <p:cNvPicPr preferRelativeResize="0"/>
          <p:nvPr/>
        </p:nvPicPr>
        <p:blipFill>
          <a:blip r:embed="rId3">
            <a:alphaModFix/>
          </a:blip>
          <a:stretch>
            <a:fillRect/>
          </a:stretch>
        </p:blipFill>
        <p:spPr>
          <a:xfrm>
            <a:off x="790100" y="4599425"/>
            <a:ext cx="161925" cy="161925"/>
          </a:xfrm>
          <a:prstGeom prst="rect">
            <a:avLst/>
          </a:prstGeom>
          <a:noFill/>
          <a:ln>
            <a:noFill/>
          </a:ln>
        </p:spPr>
      </p:pic>
      <p:grpSp>
        <p:nvGrpSpPr>
          <p:cNvPr id="650" name="Google Shape;650;p49"/>
          <p:cNvGrpSpPr/>
          <p:nvPr/>
        </p:nvGrpSpPr>
        <p:grpSpPr>
          <a:xfrm>
            <a:off x="790100" y="3552806"/>
            <a:ext cx="697125" cy="373800"/>
            <a:chOff x="1019875" y="4108325"/>
            <a:chExt cx="697125" cy="373800"/>
          </a:xfrm>
        </p:grpSpPr>
        <p:sp>
          <p:nvSpPr>
            <p:cNvPr id="651" name="Google Shape;651;p49"/>
            <p:cNvSpPr/>
            <p:nvPr/>
          </p:nvSpPr>
          <p:spPr>
            <a:xfrm>
              <a:off x="1246700" y="4110700"/>
              <a:ext cx="239200" cy="368550"/>
            </a:xfrm>
            <a:custGeom>
              <a:rect b="b" l="l" r="r" t="t"/>
              <a:pathLst>
                <a:path extrusionOk="0" h="14742" w="9568">
                  <a:moveTo>
                    <a:pt x="2188" y="1"/>
                  </a:moveTo>
                  <a:lnTo>
                    <a:pt x="0" y="2207"/>
                  </a:lnTo>
                  <a:lnTo>
                    <a:pt x="5155" y="7381"/>
                  </a:lnTo>
                  <a:lnTo>
                    <a:pt x="0" y="12555"/>
                  </a:lnTo>
                  <a:lnTo>
                    <a:pt x="2188" y="14742"/>
                  </a:lnTo>
                  <a:lnTo>
                    <a:pt x="9568" y="7381"/>
                  </a:lnTo>
                  <a:lnTo>
                    <a:pt x="21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9"/>
            <p:cNvSpPr/>
            <p:nvPr/>
          </p:nvSpPr>
          <p:spPr>
            <a:xfrm>
              <a:off x="1019875"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9"/>
            <p:cNvSpPr/>
            <p:nvPr/>
          </p:nvSpPr>
          <p:spPr>
            <a:xfrm>
              <a:off x="1243850"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9"/>
            <p:cNvSpPr/>
            <p:nvPr/>
          </p:nvSpPr>
          <p:spPr>
            <a:xfrm>
              <a:off x="1472575"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55" name="Google Shape;655;p49"/>
          <p:cNvPicPr preferRelativeResize="0"/>
          <p:nvPr/>
        </p:nvPicPr>
        <p:blipFill>
          <a:blip r:embed="rId3">
            <a:alphaModFix/>
          </a:blip>
          <a:stretch>
            <a:fillRect/>
          </a:stretch>
        </p:blipFill>
        <p:spPr>
          <a:xfrm>
            <a:off x="3924575" y="3356813"/>
            <a:ext cx="161925" cy="161925"/>
          </a:xfrm>
          <a:prstGeom prst="rect">
            <a:avLst/>
          </a:prstGeom>
          <a:noFill/>
          <a:ln>
            <a:noFill/>
          </a:ln>
        </p:spPr>
      </p:pic>
      <p:pic>
        <p:nvPicPr>
          <p:cNvPr id="656" name="Google Shape;656;p49"/>
          <p:cNvPicPr preferRelativeResize="0"/>
          <p:nvPr/>
        </p:nvPicPr>
        <p:blipFill>
          <a:blip r:embed="rId3">
            <a:alphaModFix/>
          </a:blip>
          <a:stretch>
            <a:fillRect/>
          </a:stretch>
        </p:blipFill>
        <p:spPr>
          <a:xfrm>
            <a:off x="2846775" y="711663"/>
            <a:ext cx="161925" cy="161925"/>
          </a:xfrm>
          <a:prstGeom prst="rect">
            <a:avLst/>
          </a:prstGeom>
          <a:noFill/>
          <a:ln>
            <a:noFill/>
          </a:ln>
        </p:spPr>
      </p:pic>
      <p:pic>
        <p:nvPicPr>
          <p:cNvPr id="657" name="Google Shape;657;p49"/>
          <p:cNvPicPr preferRelativeResize="0"/>
          <p:nvPr/>
        </p:nvPicPr>
        <p:blipFill>
          <a:blip r:embed="rId3">
            <a:alphaModFix/>
          </a:blip>
          <a:stretch>
            <a:fillRect/>
          </a:stretch>
        </p:blipFill>
        <p:spPr>
          <a:xfrm>
            <a:off x="5794100" y="312563"/>
            <a:ext cx="161925" cy="161925"/>
          </a:xfrm>
          <a:prstGeom prst="rect">
            <a:avLst/>
          </a:prstGeom>
          <a:noFill/>
          <a:ln>
            <a:noFill/>
          </a:ln>
        </p:spPr>
      </p:pic>
      <p:pic>
        <p:nvPicPr>
          <p:cNvPr id="658" name="Google Shape;658;p49"/>
          <p:cNvPicPr preferRelativeResize="0"/>
          <p:nvPr/>
        </p:nvPicPr>
        <p:blipFill>
          <a:blip r:embed="rId3">
            <a:alphaModFix/>
          </a:blip>
          <a:stretch>
            <a:fillRect/>
          </a:stretch>
        </p:blipFill>
        <p:spPr>
          <a:xfrm>
            <a:off x="8497450" y="1975338"/>
            <a:ext cx="161925" cy="161925"/>
          </a:xfrm>
          <a:prstGeom prst="rect">
            <a:avLst/>
          </a:prstGeom>
          <a:noFill/>
          <a:ln>
            <a:noFill/>
          </a:ln>
        </p:spPr>
      </p:pic>
      <p:sp>
        <p:nvSpPr>
          <p:cNvPr id="659" name="Google Shape;659;p49"/>
          <p:cNvSpPr/>
          <p:nvPr/>
        </p:nvSpPr>
        <p:spPr>
          <a:xfrm>
            <a:off x="7815950" y="-54600"/>
            <a:ext cx="1048800" cy="51981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9"/>
          <p:cNvSpPr/>
          <p:nvPr/>
        </p:nvSpPr>
        <p:spPr>
          <a:xfrm flipH="1" rot="5400000">
            <a:off x="6374850" y="-1895550"/>
            <a:ext cx="928200" cy="46101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1" name="Google Shape;661;p49"/>
          <p:cNvPicPr preferRelativeResize="0"/>
          <p:nvPr/>
        </p:nvPicPr>
        <p:blipFill>
          <a:blip r:embed="rId4">
            <a:alphaModFix/>
          </a:blip>
          <a:stretch>
            <a:fillRect/>
          </a:stretch>
        </p:blipFill>
        <p:spPr>
          <a:xfrm flipH="1">
            <a:off x="7024913" y="-888537"/>
            <a:ext cx="2295525" cy="2295525"/>
          </a:xfrm>
          <a:prstGeom prst="rect">
            <a:avLst/>
          </a:prstGeom>
          <a:noFill/>
          <a:ln>
            <a:noFill/>
          </a:ln>
        </p:spPr>
      </p:pic>
      <p:sp>
        <p:nvSpPr>
          <p:cNvPr id="662" name="Google Shape;662;p49"/>
          <p:cNvSpPr/>
          <p:nvPr/>
        </p:nvSpPr>
        <p:spPr>
          <a:xfrm>
            <a:off x="3844563" y="-706900"/>
            <a:ext cx="1181400" cy="1181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9"/>
          <p:cNvSpPr txBox="1"/>
          <p:nvPr>
            <p:ph type="title"/>
          </p:nvPr>
        </p:nvSpPr>
        <p:spPr>
          <a:xfrm>
            <a:off x="1731900" y="535963"/>
            <a:ext cx="56802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Diagramme de Séquence</a:t>
            </a:r>
            <a:endParaRPr sz="3200">
              <a:solidFill>
                <a:schemeClr val="dk2"/>
              </a:solidFill>
            </a:endParaRPr>
          </a:p>
        </p:txBody>
      </p:sp>
      <p:pic>
        <p:nvPicPr>
          <p:cNvPr id="664" name="Google Shape;664;p49"/>
          <p:cNvPicPr preferRelativeResize="0"/>
          <p:nvPr/>
        </p:nvPicPr>
        <p:blipFill>
          <a:blip r:embed="rId5">
            <a:alphaModFix/>
          </a:blip>
          <a:stretch>
            <a:fillRect/>
          </a:stretch>
        </p:blipFill>
        <p:spPr>
          <a:xfrm>
            <a:off x="2661137" y="1108675"/>
            <a:ext cx="3548275" cy="396604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pic>
        <p:nvPicPr>
          <p:cNvPr id="669" name="Google Shape;669;p50"/>
          <p:cNvPicPr preferRelativeResize="0"/>
          <p:nvPr/>
        </p:nvPicPr>
        <p:blipFill rotWithShape="1">
          <a:blip r:embed="rId3">
            <a:alphaModFix/>
          </a:blip>
          <a:srcRect b="0" l="22609" r="22604" t="0"/>
          <a:stretch/>
        </p:blipFill>
        <p:spPr>
          <a:xfrm>
            <a:off x="3993100" y="-100"/>
            <a:ext cx="5150901" cy="5143501"/>
          </a:xfrm>
          <a:prstGeom prst="rect">
            <a:avLst/>
          </a:prstGeom>
          <a:noFill/>
          <a:ln>
            <a:noFill/>
          </a:ln>
        </p:spPr>
      </p:pic>
      <p:sp>
        <p:nvSpPr>
          <p:cNvPr id="670" name="Google Shape;670;p50"/>
          <p:cNvSpPr/>
          <p:nvPr/>
        </p:nvSpPr>
        <p:spPr>
          <a:xfrm flipH="1">
            <a:off x="3573825" y="-100"/>
            <a:ext cx="21633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0"/>
          <p:cNvSpPr/>
          <p:nvPr/>
        </p:nvSpPr>
        <p:spPr>
          <a:xfrm flipH="1">
            <a:off x="3635400" y="0"/>
            <a:ext cx="22956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2" name="Google Shape;672;p50"/>
          <p:cNvPicPr preferRelativeResize="0"/>
          <p:nvPr/>
        </p:nvPicPr>
        <p:blipFill>
          <a:blip r:embed="rId4">
            <a:alphaModFix/>
          </a:blip>
          <a:stretch>
            <a:fillRect/>
          </a:stretch>
        </p:blipFill>
        <p:spPr>
          <a:xfrm>
            <a:off x="6031325" y="3180400"/>
            <a:ext cx="3709850" cy="3709850"/>
          </a:xfrm>
          <a:prstGeom prst="rect">
            <a:avLst/>
          </a:prstGeom>
          <a:noFill/>
          <a:ln>
            <a:noFill/>
          </a:ln>
        </p:spPr>
      </p:pic>
      <p:pic>
        <p:nvPicPr>
          <p:cNvPr id="673" name="Google Shape;673;p50"/>
          <p:cNvPicPr preferRelativeResize="0"/>
          <p:nvPr/>
        </p:nvPicPr>
        <p:blipFill rotWithShape="1">
          <a:blip r:embed="rId5">
            <a:alphaModFix/>
          </a:blip>
          <a:srcRect b="0" l="0" r="-14429" t="0"/>
          <a:stretch/>
        </p:blipFill>
        <p:spPr>
          <a:xfrm flipH="1">
            <a:off x="3688302" y="-176075"/>
            <a:ext cx="1351800" cy="1181375"/>
          </a:xfrm>
          <a:prstGeom prst="rect">
            <a:avLst/>
          </a:prstGeom>
          <a:noFill/>
          <a:ln>
            <a:noFill/>
          </a:ln>
        </p:spPr>
      </p:pic>
      <p:pic>
        <p:nvPicPr>
          <p:cNvPr id="674" name="Google Shape;674;p50"/>
          <p:cNvPicPr preferRelativeResize="0"/>
          <p:nvPr/>
        </p:nvPicPr>
        <p:blipFill rotWithShape="1">
          <a:blip r:embed="rId5">
            <a:alphaModFix/>
          </a:blip>
          <a:srcRect b="18526" l="0" r="0" t="0"/>
          <a:stretch/>
        </p:blipFill>
        <p:spPr>
          <a:xfrm flipH="1">
            <a:off x="3487525" y="3952301"/>
            <a:ext cx="1450075" cy="1181375"/>
          </a:xfrm>
          <a:prstGeom prst="rect">
            <a:avLst/>
          </a:prstGeom>
          <a:noFill/>
          <a:ln>
            <a:noFill/>
          </a:ln>
        </p:spPr>
      </p:pic>
      <p:pic>
        <p:nvPicPr>
          <p:cNvPr id="675" name="Google Shape;675;p50"/>
          <p:cNvPicPr preferRelativeResize="0"/>
          <p:nvPr/>
        </p:nvPicPr>
        <p:blipFill>
          <a:blip r:embed="rId6">
            <a:alphaModFix/>
          </a:blip>
          <a:stretch>
            <a:fillRect/>
          </a:stretch>
        </p:blipFill>
        <p:spPr>
          <a:xfrm>
            <a:off x="4775675" y="1632475"/>
            <a:ext cx="161925" cy="161925"/>
          </a:xfrm>
          <a:prstGeom prst="rect">
            <a:avLst/>
          </a:prstGeom>
          <a:noFill/>
          <a:ln>
            <a:noFill/>
          </a:ln>
        </p:spPr>
      </p:pic>
      <p:pic>
        <p:nvPicPr>
          <p:cNvPr id="676" name="Google Shape;676;p50"/>
          <p:cNvPicPr preferRelativeResize="0"/>
          <p:nvPr/>
        </p:nvPicPr>
        <p:blipFill>
          <a:blip r:embed="rId6">
            <a:alphaModFix/>
          </a:blip>
          <a:stretch>
            <a:fillRect/>
          </a:stretch>
        </p:blipFill>
        <p:spPr>
          <a:xfrm>
            <a:off x="7975250" y="243350"/>
            <a:ext cx="161925" cy="161925"/>
          </a:xfrm>
          <a:prstGeom prst="rect">
            <a:avLst/>
          </a:prstGeom>
          <a:noFill/>
          <a:ln>
            <a:noFill/>
          </a:ln>
        </p:spPr>
      </p:pic>
      <p:pic>
        <p:nvPicPr>
          <p:cNvPr id="677" name="Google Shape;677;p50"/>
          <p:cNvPicPr preferRelativeResize="0"/>
          <p:nvPr/>
        </p:nvPicPr>
        <p:blipFill>
          <a:blip r:embed="rId6">
            <a:alphaModFix/>
          </a:blip>
          <a:stretch>
            <a:fillRect/>
          </a:stretch>
        </p:blipFill>
        <p:spPr>
          <a:xfrm>
            <a:off x="5105175" y="4119575"/>
            <a:ext cx="161925" cy="161925"/>
          </a:xfrm>
          <a:prstGeom prst="rect">
            <a:avLst/>
          </a:prstGeom>
          <a:noFill/>
          <a:ln>
            <a:noFill/>
          </a:ln>
        </p:spPr>
      </p:pic>
      <p:sp>
        <p:nvSpPr>
          <p:cNvPr id="678" name="Google Shape;678;p50"/>
          <p:cNvSpPr/>
          <p:nvPr/>
        </p:nvSpPr>
        <p:spPr>
          <a:xfrm>
            <a:off x="1124650" y="130800"/>
            <a:ext cx="1351800" cy="12585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9" name="Google Shape;679;p50"/>
          <p:cNvSpPr txBox="1"/>
          <p:nvPr>
            <p:ph type="title"/>
          </p:nvPr>
        </p:nvSpPr>
        <p:spPr>
          <a:xfrm flipH="1">
            <a:off x="-626900" y="1559638"/>
            <a:ext cx="4874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Planning </a:t>
            </a:r>
            <a:endParaRPr sz="2500"/>
          </a:p>
          <a:p>
            <a:pPr indent="0" lvl="0" marL="0" rtl="0" algn="ctr">
              <a:spcBef>
                <a:spcPts val="0"/>
              </a:spcBef>
              <a:spcAft>
                <a:spcPts val="0"/>
              </a:spcAft>
              <a:buNone/>
            </a:pPr>
            <a:r>
              <a:rPr lang="en" sz="2500"/>
              <a:t>previsionnel</a:t>
            </a:r>
            <a:endParaRPr sz="2500"/>
          </a:p>
        </p:txBody>
      </p:sp>
      <p:sp>
        <p:nvSpPr>
          <p:cNvPr id="680" name="Google Shape;680;p50"/>
          <p:cNvSpPr txBox="1"/>
          <p:nvPr>
            <p:ph idx="2" type="title"/>
          </p:nvPr>
        </p:nvSpPr>
        <p:spPr>
          <a:xfrm flipH="1">
            <a:off x="1134393" y="475574"/>
            <a:ext cx="1332300" cy="56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10</a:t>
            </a:r>
            <a:endParaRPr sz="5000"/>
          </a:p>
        </p:txBody>
      </p:sp>
      <p:sp>
        <p:nvSpPr>
          <p:cNvPr id="681" name="Google Shape;681;p50"/>
          <p:cNvSpPr txBox="1"/>
          <p:nvPr>
            <p:ph idx="1" type="subTitle"/>
          </p:nvPr>
        </p:nvSpPr>
        <p:spPr>
          <a:xfrm>
            <a:off x="337675" y="2571750"/>
            <a:ext cx="3197400" cy="204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 planning prévisionnel est une représentation visuelle anticipée des tâches, des échéances et des ressources nécessaires pour mener à bien un projet. Il offre une vue synthétique et concise des activités planifiées afin de faciliter la gestion temporelle du projet.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85" name="Shape 685"/>
        <p:cNvGrpSpPr/>
        <p:nvPr/>
      </p:nvGrpSpPr>
      <p:grpSpPr>
        <a:xfrm>
          <a:off x="0" y="0"/>
          <a:ext cx="0" cy="0"/>
          <a:chOff x="0" y="0"/>
          <a:chExt cx="0" cy="0"/>
        </a:xfrm>
      </p:grpSpPr>
      <p:sp>
        <p:nvSpPr>
          <p:cNvPr id="686" name="Google Shape;686;p51"/>
          <p:cNvSpPr txBox="1"/>
          <p:nvPr>
            <p:ph type="title"/>
          </p:nvPr>
        </p:nvSpPr>
        <p:spPr>
          <a:xfrm>
            <a:off x="1083450" y="253150"/>
            <a:ext cx="69771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Planning previsionnel (GANTT)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pic>
        <p:nvPicPr>
          <p:cNvPr id="691" name="Google Shape;691;p52"/>
          <p:cNvPicPr preferRelativeResize="0"/>
          <p:nvPr/>
        </p:nvPicPr>
        <p:blipFill rotWithShape="1">
          <a:blip r:embed="rId3">
            <a:alphaModFix/>
          </a:blip>
          <a:srcRect b="3626" l="0" r="0" t="3635"/>
          <a:stretch/>
        </p:blipFill>
        <p:spPr>
          <a:xfrm>
            <a:off x="-2" y="1392050"/>
            <a:ext cx="5393777" cy="3751450"/>
          </a:xfrm>
          <a:prstGeom prst="rect">
            <a:avLst/>
          </a:prstGeom>
          <a:noFill/>
          <a:ln>
            <a:noFill/>
          </a:ln>
          <a:effectLst>
            <a:outerShdw blurRad="57150" rotWithShape="0" algn="bl" dir="5400000" dist="19050">
              <a:srgbClr val="000000">
                <a:alpha val="50000"/>
              </a:srgbClr>
            </a:outerShdw>
          </a:effectLst>
        </p:spPr>
      </p:pic>
      <p:sp>
        <p:nvSpPr>
          <p:cNvPr id="692" name="Google Shape;692;p52"/>
          <p:cNvSpPr/>
          <p:nvPr/>
        </p:nvSpPr>
        <p:spPr>
          <a:xfrm>
            <a:off x="3178200" y="1232525"/>
            <a:ext cx="2295600" cy="39111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2"/>
          <p:cNvSpPr/>
          <p:nvPr/>
        </p:nvSpPr>
        <p:spPr>
          <a:xfrm rot="-5400000">
            <a:off x="2144400" y="-832175"/>
            <a:ext cx="928200" cy="52170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4" name="Google Shape;694;p52"/>
          <p:cNvPicPr preferRelativeResize="0"/>
          <p:nvPr/>
        </p:nvPicPr>
        <p:blipFill>
          <a:blip r:embed="rId4">
            <a:alphaModFix/>
          </a:blip>
          <a:stretch>
            <a:fillRect/>
          </a:stretch>
        </p:blipFill>
        <p:spPr>
          <a:xfrm>
            <a:off x="-2054775" y="2744500"/>
            <a:ext cx="3709850" cy="3709850"/>
          </a:xfrm>
          <a:prstGeom prst="rect">
            <a:avLst/>
          </a:prstGeom>
          <a:noFill/>
          <a:ln>
            <a:noFill/>
          </a:ln>
        </p:spPr>
      </p:pic>
      <p:pic>
        <p:nvPicPr>
          <p:cNvPr id="695" name="Google Shape;695;p52"/>
          <p:cNvPicPr preferRelativeResize="0"/>
          <p:nvPr/>
        </p:nvPicPr>
        <p:blipFill>
          <a:blip r:embed="rId5">
            <a:alphaModFix/>
          </a:blip>
          <a:stretch>
            <a:fillRect/>
          </a:stretch>
        </p:blipFill>
        <p:spPr>
          <a:xfrm flipH="1">
            <a:off x="-787612" y="854163"/>
            <a:ext cx="1181400" cy="1181400"/>
          </a:xfrm>
          <a:prstGeom prst="rect">
            <a:avLst/>
          </a:prstGeom>
          <a:noFill/>
          <a:ln>
            <a:noFill/>
          </a:ln>
        </p:spPr>
      </p:pic>
      <p:sp>
        <p:nvSpPr>
          <p:cNvPr id="696" name="Google Shape;696;p52"/>
          <p:cNvSpPr txBox="1"/>
          <p:nvPr>
            <p:ph type="title"/>
          </p:nvPr>
        </p:nvSpPr>
        <p:spPr>
          <a:xfrm>
            <a:off x="5279700" y="1574838"/>
            <a:ext cx="3440700" cy="77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Compte rendu </a:t>
            </a:r>
            <a:r>
              <a:rPr lang="en" sz="2500"/>
              <a:t>d'Activité</a:t>
            </a:r>
            <a:endParaRPr sz="2500"/>
          </a:p>
        </p:txBody>
      </p:sp>
      <p:sp>
        <p:nvSpPr>
          <p:cNvPr id="697" name="Google Shape;697;p52"/>
          <p:cNvSpPr/>
          <p:nvPr/>
        </p:nvSpPr>
        <p:spPr>
          <a:xfrm>
            <a:off x="6409263" y="320950"/>
            <a:ext cx="1181400" cy="1181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8" name="Google Shape;698;p52"/>
          <p:cNvSpPr txBox="1"/>
          <p:nvPr>
            <p:ph idx="4294967295" type="title"/>
          </p:nvPr>
        </p:nvSpPr>
        <p:spPr>
          <a:xfrm flipH="1">
            <a:off x="6418048" y="449507"/>
            <a:ext cx="1164000" cy="53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solidFill>
                  <a:schemeClr val="lt2"/>
                </a:solidFill>
              </a:rPr>
              <a:t>11</a:t>
            </a:r>
            <a:endParaRPr sz="5000">
              <a:solidFill>
                <a:schemeClr val="lt2"/>
              </a:solidFill>
            </a:endParaRPr>
          </a:p>
          <a:p>
            <a:pPr indent="0" lvl="0" marL="0" rtl="0" algn="l">
              <a:spcBef>
                <a:spcPts val="0"/>
              </a:spcBef>
              <a:spcAft>
                <a:spcPts val="0"/>
              </a:spcAft>
              <a:buNone/>
            </a:pPr>
            <a:r>
              <a:t/>
            </a:r>
            <a:endParaRPr/>
          </a:p>
        </p:txBody>
      </p:sp>
      <p:sp>
        <p:nvSpPr>
          <p:cNvPr id="699" name="Google Shape;699;p52"/>
          <p:cNvSpPr txBox="1"/>
          <p:nvPr>
            <p:ph idx="4294967295" type="subTitle"/>
          </p:nvPr>
        </p:nvSpPr>
        <p:spPr>
          <a:xfrm>
            <a:off x="5852250" y="2420125"/>
            <a:ext cx="2903100" cy="211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 compte rendu d'activité est une synthèse visuelle ou textuelle décrivant de manière concise les principales actions, résultats, et éventuellement les problèmes rencontrés au cours d'une période donnée. Il offre une vue résumée des activités menées pour faciliter le suivi et la communication des progrès.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53"/>
          <p:cNvSpPr txBox="1"/>
          <p:nvPr>
            <p:ph type="title"/>
          </p:nvPr>
        </p:nvSpPr>
        <p:spPr>
          <a:xfrm>
            <a:off x="1859550" y="597425"/>
            <a:ext cx="5424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Compte Rendu d’Activité</a:t>
            </a:r>
            <a:endParaRPr/>
          </a:p>
        </p:txBody>
      </p:sp>
      <p:sp>
        <p:nvSpPr>
          <p:cNvPr id="705" name="Google Shape;705;p53"/>
          <p:cNvSpPr txBox="1"/>
          <p:nvPr/>
        </p:nvSpPr>
        <p:spPr>
          <a:xfrm>
            <a:off x="3891600" y="2366400"/>
            <a:ext cx="1360800" cy="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3"/>
              </a:rPr>
              <a:t>Lien vers CRA</a:t>
            </a:r>
            <a:endParaRPr>
              <a:solidFill>
                <a:schemeClr val="accent6"/>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pic>
        <p:nvPicPr>
          <p:cNvPr id="710" name="Google Shape;710;p54"/>
          <p:cNvPicPr preferRelativeResize="0"/>
          <p:nvPr/>
        </p:nvPicPr>
        <p:blipFill rotWithShape="1">
          <a:blip r:embed="rId3">
            <a:alphaModFix/>
          </a:blip>
          <a:srcRect b="69" l="0" r="0" t="69"/>
          <a:stretch/>
        </p:blipFill>
        <p:spPr>
          <a:xfrm>
            <a:off x="3993100" y="-100"/>
            <a:ext cx="5150902" cy="5143501"/>
          </a:xfrm>
          <a:prstGeom prst="rect">
            <a:avLst/>
          </a:prstGeom>
          <a:noFill/>
          <a:ln>
            <a:noFill/>
          </a:ln>
        </p:spPr>
      </p:pic>
      <p:sp>
        <p:nvSpPr>
          <p:cNvPr id="711" name="Google Shape;711;p54"/>
          <p:cNvSpPr/>
          <p:nvPr/>
        </p:nvSpPr>
        <p:spPr>
          <a:xfrm flipH="1">
            <a:off x="3573825" y="-100"/>
            <a:ext cx="21633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4"/>
          <p:cNvSpPr/>
          <p:nvPr/>
        </p:nvSpPr>
        <p:spPr>
          <a:xfrm flipH="1">
            <a:off x="3635400" y="0"/>
            <a:ext cx="22956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3" name="Google Shape;713;p54"/>
          <p:cNvPicPr preferRelativeResize="0"/>
          <p:nvPr/>
        </p:nvPicPr>
        <p:blipFill rotWithShape="1">
          <a:blip r:embed="rId4">
            <a:alphaModFix/>
          </a:blip>
          <a:srcRect b="0" l="0" r="-14429" t="0"/>
          <a:stretch/>
        </p:blipFill>
        <p:spPr>
          <a:xfrm flipH="1">
            <a:off x="3688302" y="-176075"/>
            <a:ext cx="1351800" cy="1181375"/>
          </a:xfrm>
          <a:prstGeom prst="rect">
            <a:avLst/>
          </a:prstGeom>
          <a:noFill/>
          <a:ln>
            <a:noFill/>
          </a:ln>
        </p:spPr>
      </p:pic>
      <p:pic>
        <p:nvPicPr>
          <p:cNvPr id="714" name="Google Shape;714;p54"/>
          <p:cNvPicPr preferRelativeResize="0"/>
          <p:nvPr/>
        </p:nvPicPr>
        <p:blipFill rotWithShape="1">
          <a:blip r:embed="rId4">
            <a:alphaModFix/>
          </a:blip>
          <a:srcRect b="18526" l="0" r="0" t="0"/>
          <a:stretch/>
        </p:blipFill>
        <p:spPr>
          <a:xfrm flipH="1">
            <a:off x="3487525" y="3952301"/>
            <a:ext cx="1450075" cy="1181375"/>
          </a:xfrm>
          <a:prstGeom prst="rect">
            <a:avLst/>
          </a:prstGeom>
          <a:noFill/>
          <a:ln>
            <a:noFill/>
          </a:ln>
        </p:spPr>
      </p:pic>
      <p:pic>
        <p:nvPicPr>
          <p:cNvPr id="715" name="Google Shape;715;p54"/>
          <p:cNvPicPr preferRelativeResize="0"/>
          <p:nvPr/>
        </p:nvPicPr>
        <p:blipFill>
          <a:blip r:embed="rId5">
            <a:alphaModFix/>
          </a:blip>
          <a:stretch>
            <a:fillRect/>
          </a:stretch>
        </p:blipFill>
        <p:spPr>
          <a:xfrm>
            <a:off x="4775675" y="1632475"/>
            <a:ext cx="161925" cy="161925"/>
          </a:xfrm>
          <a:prstGeom prst="rect">
            <a:avLst/>
          </a:prstGeom>
          <a:noFill/>
          <a:ln>
            <a:noFill/>
          </a:ln>
        </p:spPr>
      </p:pic>
      <p:pic>
        <p:nvPicPr>
          <p:cNvPr id="716" name="Google Shape;716;p54"/>
          <p:cNvPicPr preferRelativeResize="0"/>
          <p:nvPr/>
        </p:nvPicPr>
        <p:blipFill>
          <a:blip r:embed="rId5">
            <a:alphaModFix/>
          </a:blip>
          <a:stretch>
            <a:fillRect/>
          </a:stretch>
        </p:blipFill>
        <p:spPr>
          <a:xfrm>
            <a:off x="7975250" y="243350"/>
            <a:ext cx="161925" cy="161925"/>
          </a:xfrm>
          <a:prstGeom prst="rect">
            <a:avLst/>
          </a:prstGeom>
          <a:noFill/>
          <a:ln>
            <a:noFill/>
          </a:ln>
        </p:spPr>
      </p:pic>
      <p:pic>
        <p:nvPicPr>
          <p:cNvPr id="717" name="Google Shape;717;p54"/>
          <p:cNvPicPr preferRelativeResize="0"/>
          <p:nvPr/>
        </p:nvPicPr>
        <p:blipFill>
          <a:blip r:embed="rId5">
            <a:alphaModFix/>
          </a:blip>
          <a:stretch>
            <a:fillRect/>
          </a:stretch>
        </p:blipFill>
        <p:spPr>
          <a:xfrm>
            <a:off x="5105175" y="4119575"/>
            <a:ext cx="161925" cy="161925"/>
          </a:xfrm>
          <a:prstGeom prst="rect">
            <a:avLst/>
          </a:prstGeom>
          <a:noFill/>
          <a:ln>
            <a:noFill/>
          </a:ln>
        </p:spPr>
      </p:pic>
      <p:sp>
        <p:nvSpPr>
          <p:cNvPr id="718" name="Google Shape;718;p54"/>
          <p:cNvSpPr/>
          <p:nvPr/>
        </p:nvSpPr>
        <p:spPr>
          <a:xfrm>
            <a:off x="1124650" y="130800"/>
            <a:ext cx="1351800" cy="12585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9" name="Google Shape;719;p54"/>
          <p:cNvSpPr txBox="1"/>
          <p:nvPr>
            <p:ph type="title"/>
          </p:nvPr>
        </p:nvSpPr>
        <p:spPr>
          <a:xfrm flipH="1">
            <a:off x="-626900" y="1559638"/>
            <a:ext cx="4874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Outils </a:t>
            </a:r>
            <a:endParaRPr sz="2500"/>
          </a:p>
          <a:p>
            <a:pPr indent="0" lvl="0" marL="0" rtl="0" algn="ctr">
              <a:spcBef>
                <a:spcPts val="0"/>
              </a:spcBef>
              <a:spcAft>
                <a:spcPts val="0"/>
              </a:spcAft>
              <a:buNone/>
            </a:pPr>
            <a:r>
              <a:rPr lang="en" sz="2500"/>
              <a:t>Organisationnels</a:t>
            </a:r>
            <a:endParaRPr sz="2500"/>
          </a:p>
        </p:txBody>
      </p:sp>
      <p:sp>
        <p:nvSpPr>
          <p:cNvPr id="720" name="Google Shape;720;p54"/>
          <p:cNvSpPr txBox="1"/>
          <p:nvPr>
            <p:ph idx="2" type="title"/>
          </p:nvPr>
        </p:nvSpPr>
        <p:spPr>
          <a:xfrm flipH="1">
            <a:off x="1134393" y="475499"/>
            <a:ext cx="1332300" cy="56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12</a:t>
            </a:r>
            <a:endParaRPr sz="5000"/>
          </a:p>
        </p:txBody>
      </p:sp>
      <p:sp>
        <p:nvSpPr>
          <p:cNvPr id="721" name="Google Shape;721;p54"/>
          <p:cNvSpPr txBox="1"/>
          <p:nvPr>
            <p:ph idx="1" type="subTitle"/>
          </p:nvPr>
        </p:nvSpPr>
        <p:spPr>
          <a:xfrm>
            <a:off x="337675" y="2571750"/>
            <a:ext cx="3197400" cy="204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 diagramme synoptique est un outil visuel utilisé pour représenter de manière concise et schématique les relations, les processus ou les concepts complexes, facilitant ainsi la compréhension rapide et la communication efficace d'informations.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55"/>
          <p:cNvSpPr/>
          <p:nvPr/>
        </p:nvSpPr>
        <p:spPr>
          <a:xfrm rot="5400000">
            <a:off x="1742650" y="2467800"/>
            <a:ext cx="922200" cy="44292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7" name="Google Shape;727;p55"/>
          <p:cNvPicPr preferRelativeResize="0"/>
          <p:nvPr/>
        </p:nvPicPr>
        <p:blipFill>
          <a:blip r:embed="rId3">
            <a:alphaModFix/>
          </a:blip>
          <a:stretch>
            <a:fillRect/>
          </a:stretch>
        </p:blipFill>
        <p:spPr>
          <a:xfrm>
            <a:off x="3768550" y="3637325"/>
            <a:ext cx="3709850" cy="3709850"/>
          </a:xfrm>
          <a:prstGeom prst="rect">
            <a:avLst/>
          </a:prstGeom>
          <a:noFill/>
          <a:ln>
            <a:noFill/>
          </a:ln>
        </p:spPr>
      </p:pic>
      <p:sp>
        <p:nvSpPr>
          <p:cNvPr id="728" name="Google Shape;728;p55"/>
          <p:cNvSpPr txBox="1"/>
          <p:nvPr>
            <p:ph idx="2" type="title"/>
          </p:nvPr>
        </p:nvSpPr>
        <p:spPr>
          <a:xfrm>
            <a:off x="1989750" y="539500"/>
            <a:ext cx="5164500" cy="79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Outils Organisationnels</a:t>
            </a:r>
            <a:endParaRPr sz="3200"/>
          </a:p>
        </p:txBody>
      </p:sp>
      <p:sp>
        <p:nvSpPr>
          <p:cNvPr id="729" name="Google Shape;729;p55"/>
          <p:cNvSpPr txBox="1"/>
          <p:nvPr>
            <p:ph idx="1" type="subTitle"/>
          </p:nvPr>
        </p:nvSpPr>
        <p:spPr>
          <a:xfrm>
            <a:off x="1908125" y="1635925"/>
            <a:ext cx="5036700" cy="211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TRELLO : </a:t>
            </a:r>
            <a:r>
              <a:rPr lang="en" u="sng">
                <a:solidFill>
                  <a:schemeClr val="hlink"/>
                </a:solidFill>
                <a:hlinkClick r:id="rId4"/>
              </a:rPr>
              <a:t>Lien ici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Google Drive :</a:t>
            </a:r>
            <a:r>
              <a:rPr lang="en">
                <a:solidFill>
                  <a:schemeClr val="lt2"/>
                </a:solidFill>
              </a:rPr>
              <a:t> </a:t>
            </a:r>
            <a:r>
              <a:rPr lang="en" u="sng">
                <a:solidFill>
                  <a:schemeClr val="hlink"/>
                </a:solidFill>
                <a:hlinkClick r:id="rId5"/>
              </a:rPr>
              <a:t>Lien ici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Github : </a:t>
            </a:r>
            <a:r>
              <a:rPr lang="en" u="sng">
                <a:solidFill>
                  <a:schemeClr val="hlink"/>
                </a:solidFill>
                <a:hlinkClick r:id="rId6"/>
              </a:rPr>
              <a:t>Lien ici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pic>
        <p:nvPicPr>
          <p:cNvPr id="734" name="Google Shape;734;p56"/>
          <p:cNvPicPr preferRelativeResize="0"/>
          <p:nvPr/>
        </p:nvPicPr>
        <p:blipFill rotWithShape="1">
          <a:blip r:embed="rId3">
            <a:alphaModFix/>
          </a:blip>
          <a:srcRect b="15224" l="0" r="0" t="15224"/>
          <a:stretch/>
        </p:blipFill>
        <p:spPr>
          <a:xfrm>
            <a:off x="-2" y="1392050"/>
            <a:ext cx="5393777" cy="3751450"/>
          </a:xfrm>
          <a:prstGeom prst="rect">
            <a:avLst/>
          </a:prstGeom>
          <a:noFill/>
          <a:ln>
            <a:noFill/>
          </a:ln>
          <a:effectLst>
            <a:outerShdw blurRad="57150" rotWithShape="0" algn="bl" dir="5400000" dist="19050">
              <a:srgbClr val="000000">
                <a:alpha val="50000"/>
              </a:srgbClr>
            </a:outerShdw>
          </a:effectLst>
        </p:spPr>
      </p:pic>
      <p:sp>
        <p:nvSpPr>
          <p:cNvPr id="735" name="Google Shape;735;p56"/>
          <p:cNvSpPr/>
          <p:nvPr/>
        </p:nvSpPr>
        <p:spPr>
          <a:xfrm>
            <a:off x="3178200" y="1232525"/>
            <a:ext cx="2295600" cy="39111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6"/>
          <p:cNvSpPr/>
          <p:nvPr/>
        </p:nvSpPr>
        <p:spPr>
          <a:xfrm rot="-5400000">
            <a:off x="2144400" y="-832175"/>
            <a:ext cx="928200" cy="52170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7" name="Google Shape;737;p56"/>
          <p:cNvPicPr preferRelativeResize="0"/>
          <p:nvPr/>
        </p:nvPicPr>
        <p:blipFill>
          <a:blip r:embed="rId4">
            <a:alphaModFix/>
          </a:blip>
          <a:stretch>
            <a:fillRect/>
          </a:stretch>
        </p:blipFill>
        <p:spPr>
          <a:xfrm>
            <a:off x="-2054775" y="2744500"/>
            <a:ext cx="3709850" cy="3709850"/>
          </a:xfrm>
          <a:prstGeom prst="rect">
            <a:avLst/>
          </a:prstGeom>
          <a:noFill/>
          <a:ln>
            <a:noFill/>
          </a:ln>
        </p:spPr>
      </p:pic>
      <p:pic>
        <p:nvPicPr>
          <p:cNvPr id="738" name="Google Shape;738;p56"/>
          <p:cNvPicPr preferRelativeResize="0"/>
          <p:nvPr/>
        </p:nvPicPr>
        <p:blipFill>
          <a:blip r:embed="rId5">
            <a:alphaModFix/>
          </a:blip>
          <a:stretch>
            <a:fillRect/>
          </a:stretch>
        </p:blipFill>
        <p:spPr>
          <a:xfrm flipH="1">
            <a:off x="-787612" y="854163"/>
            <a:ext cx="1181400" cy="1181400"/>
          </a:xfrm>
          <a:prstGeom prst="rect">
            <a:avLst/>
          </a:prstGeom>
          <a:noFill/>
          <a:ln>
            <a:noFill/>
          </a:ln>
        </p:spPr>
      </p:pic>
      <p:sp>
        <p:nvSpPr>
          <p:cNvPr id="739" name="Google Shape;739;p56"/>
          <p:cNvSpPr txBox="1"/>
          <p:nvPr>
            <p:ph type="title"/>
          </p:nvPr>
        </p:nvSpPr>
        <p:spPr>
          <a:xfrm>
            <a:off x="5279700" y="1574838"/>
            <a:ext cx="3440700" cy="77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Test</a:t>
            </a:r>
            <a:endParaRPr sz="2500"/>
          </a:p>
          <a:p>
            <a:pPr indent="0" lvl="0" marL="0" rtl="0" algn="ctr">
              <a:spcBef>
                <a:spcPts val="0"/>
              </a:spcBef>
              <a:spcAft>
                <a:spcPts val="0"/>
              </a:spcAft>
              <a:buNone/>
            </a:pPr>
            <a:r>
              <a:rPr lang="en" sz="2500"/>
              <a:t>de Validation</a:t>
            </a:r>
            <a:endParaRPr sz="2500"/>
          </a:p>
        </p:txBody>
      </p:sp>
      <p:sp>
        <p:nvSpPr>
          <p:cNvPr id="740" name="Google Shape;740;p56"/>
          <p:cNvSpPr/>
          <p:nvPr/>
        </p:nvSpPr>
        <p:spPr>
          <a:xfrm>
            <a:off x="6409263" y="320950"/>
            <a:ext cx="1181400" cy="1181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1" name="Google Shape;741;p56"/>
          <p:cNvSpPr txBox="1"/>
          <p:nvPr>
            <p:ph idx="4294967295" type="title"/>
          </p:nvPr>
        </p:nvSpPr>
        <p:spPr>
          <a:xfrm flipH="1">
            <a:off x="6417973" y="449482"/>
            <a:ext cx="1164000" cy="53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solidFill>
                  <a:schemeClr val="lt2"/>
                </a:solidFill>
              </a:rPr>
              <a:t>13</a:t>
            </a:r>
            <a:endParaRPr sz="5000">
              <a:solidFill>
                <a:schemeClr val="lt2"/>
              </a:solidFill>
            </a:endParaRPr>
          </a:p>
          <a:p>
            <a:pPr indent="0" lvl="0" marL="0" rtl="0" algn="l">
              <a:spcBef>
                <a:spcPts val="0"/>
              </a:spcBef>
              <a:spcAft>
                <a:spcPts val="0"/>
              </a:spcAft>
              <a:buNone/>
            </a:pPr>
            <a:r>
              <a:t/>
            </a:r>
            <a:endParaRPr/>
          </a:p>
        </p:txBody>
      </p:sp>
      <p:sp>
        <p:nvSpPr>
          <p:cNvPr id="742" name="Google Shape;742;p56"/>
          <p:cNvSpPr txBox="1"/>
          <p:nvPr>
            <p:ph idx="4294967295" type="subTitle"/>
          </p:nvPr>
        </p:nvSpPr>
        <p:spPr>
          <a:xfrm>
            <a:off x="5852250" y="2420125"/>
            <a:ext cx="2903100" cy="211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Les tests de validation sont une série d'évaluations planifiées pour vérifier si un produit ou un système répond aux exigences spécifiées. Ils fournissent une vue synthétique et concise des procédures et des résultats des tests, facilitant l'évaluation de la conformité et la prise de décision.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0"/>
          <p:cNvSpPr txBox="1"/>
          <p:nvPr>
            <p:ph idx="15" type="title"/>
          </p:nvPr>
        </p:nvSpPr>
        <p:spPr>
          <a:xfrm>
            <a:off x="1084975" y="260475"/>
            <a:ext cx="74172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Sommaire</a:t>
            </a:r>
            <a:endParaRPr/>
          </a:p>
        </p:txBody>
      </p:sp>
      <p:sp>
        <p:nvSpPr>
          <p:cNvPr id="414" name="Google Shape;414;p30"/>
          <p:cNvSpPr txBox="1"/>
          <p:nvPr>
            <p:ph idx="3" type="title"/>
          </p:nvPr>
        </p:nvSpPr>
        <p:spPr>
          <a:xfrm>
            <a:off x="1836725" y="2137125"/>
            <a:ext cx="25143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Planning</a:t>
            </a:r>
            <a:endParaRPr sz="1700"/>
          </a:p>
        </p:txBody>
      </p:sp>
      <p:sp>
        <p:nvSpPr>
          <p:cNvPr id="415" name="Google Shape;415;p30"/>
          <p:cNvSpPr txBox="1"/>
          <p:nvPr>
            <p:ph idx="14" type="title"/>
          </p:nvPr>
        </p:nvSpPr>
        <p:spPr>
          <a:xfrm>
            <a:off x="5858000" y="2137125"/>
            <a:ext cx="25143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CRA</a:t>
            </a:r>
            <a:endParaRPr sz="1700"/>
          </a:p>
        </p:txBody>
      </p:sp>
      <p:sp>
        <p:nvSpPr>
          <p:cNvPr id="416" name="Google Shape;416;p30"/>
          <p:cNvSpPr/>
          <p:nvPr/>
        </p:nvSpPr>
        <p:spPr>
          <a:xfrm>
            <a:off x="770166" y="1821225"/>
            <a:ext cx="914400" cy="914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417" name="Google Shape;417;p30"/>
          <p:cNvSpPr/>
          <p:nvPr/>
        </p:nvSpPr>
        <p:spPr>
          <a:xfrm>
            <a:off x="4791191" y="1821225"/>
            <a:ext cx="914400" cy="914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418" name="Google Shape;418;p30"/>
          <p:cNvSpPr txBox="1"/>
          <p:nvPr>
            <p:ph idx="5" type="title"/>
          </p:nvPr>
        </p:nvSpPr>
        <p:spPr>
          <a:xfrm>
            <a:off x="855816" y="2107875"/>
            <a:ext cx="743100" cy="341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700"/>
              <a:t>10</a:t>
            </a:r>
            <a:endParaRPr sz="2700"/>
          </a:p>
        </p:txBody>
      </p:sp>
      <p:sp>
        <p:nvSpPr>
          <p:cNvPr id="419" name="Google Shape;419;p30"/>
          <p:cNvSpPr txBox="1"/>
          <p:nvPr>
            <p:ph idx="13" type="title"/>
          </p:nvPr>
        </p:nvSpPr>
        <p:spPr>
          <a:xfrm>
            <a:off x="4876841" y="2107875"/>
            <a:ext cx="743100" cy="34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t>11</a:t>
            </a:r>
            <a:endParaRPr sz="2700"/>
          </a:p>
        </p:txBody>
      </p:sp>
      <p:sp>
        <p:nvSpPr>
          <p:cNvPr id="420" name="Google Shape;420;p30"/>
          <p:cNvSpPr txBox="1"/>
          <p:nvPr>
            <p:ph idx="3" type="title"/>
          </p:nvPr>
        </p:nvSpPr>
        <p:spPr>
          <a:xfrm>
            <a:off x="1836363" y="3094425"/>
            <a:ext cx="25143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Outils organisationnels</a:t>
            </a:r>
            <a:endParaRPr sz="1700"/>
          </a:p>
        </p:txBody>
      </p:sp>
      <p:sp>
        <p:nvSpPr>
          <p:cNvPr id="421" name="Google Shape;421;p30"/>
          <p:cNvSpPr txBox="1"/>
          <p:nvPr>
            <p:ph idx="14" type="title"/>
          </p:nvPr>
        </p:nvSpPr>
        <p:spPr>
          <a:xfrm>
            <a:off x="5858012" y="3094425"/>
            <a:ext cx="25143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Test de validation</a:t>
            </a:r>
            <a:endParaRPr sz="1700"/>
          </a:p>
        </p:txBody>
      </p:sp>
      <p:sp>
        <p:nvSpPr>
          <p:cNvPr id="422" name="Google Shape;422;p30"/>
          <p:cNvSpPr/>
          <p:nvPr/>
        </p:nvSpPr>
        <p:spPr>
          <a:xfrm>
            <a:off x="770154" y="2768750"/>
            <a:ext cx="914400" cy="914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423" name="Google Shape;423;p30"/>
          <p:cNvSpPr/>
          <p:nvPr/>
        </p:nvSpPr>
        <p:spPr>
          <a:xfrm>
            <a:off x="4791179" y="2768750"/>
            <a:ext cx="914400" cy="914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424" name="Google Shape;424;p30"/>
          <p:cNvSpPr txBox="1"/>
          <p:nvPr>
            <p:ph idx="5" type="title"/>
          </p:nvPr>
        </p:nvSpPr>
        <p:spPr>
          <a:xfrm>
            <a:off x="855804" y="3055400"/>
            <a:ext cx="743100" cy="341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700"/>
              <a:t>12</a:t>
            </a:r>
            <a:endParaRPr sz="2700"/>
          </a:p>
        </p:txBody>
      </p:sp>
      <p:sp>
        <p:nvSpPr>
          <p:cNvPr id="425" name="Google Shape;425;p30"/>
          <p:cNvSpPr txBox="1"/>
          <p:nvPr>
            <p:ph idx="13" type="title"/>
          </p:nvPr>
        </p:nvSpPr>
        <p:spPr>
          <a:xfrm>
            <a:off x="4876829" y="3055400"/>
            <a:ext cx="743100" cy="34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t>13</a:t>
            </a:r>
            <a:endParaRPr sz="2700"/>
          </a:p>
        </p:txBody>
      </p:sp>
      <p:sp>
        <p:nvSpPr>
          <p:cNvPr id="426" name="Google Shape;426;p30"/>
          <p:cNvSpPr txBox="1"/>
          <p:nvPr>
            <p:ph idx="3" type="title"/>
          </p:nvPr>
        </p:nvSpPr>
        <p:spPr>
          <a:xfrm>
            <a:off x="1836363" y="4000925"/>
            <a:ext cx="25143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Etude Comparative</a:t>
            </a:r>
            <a:endParaRPr sz="1700"/>
          </a:p>
        </p:txBody>
      </p:sp>
      <p:sp>
        <p:nvSpPr>
          <p:cNvPr id="427" name="Google Shape;427;p30"/>
          <p:cNvSpPr txBox="1"/>
          <p:nvPr>
            <p:ph idx="14" type="title"/>
          </p:nvPr>
        </p:nvSpPr>
        <p:spPr>
          <a:xfrm>
            <a:off x="5859537" y="4000925"/>
            <a:ext cx="25143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Bon de commande</a:t>
            </a:r>
            <a:endParaRPr sz="1700"/>
          </a:p>
        </p:txBody>
      </p:sp>
      <p:sp>
        <p:nvSpPr>
          <p:cNvPr id="428" name="Google Shape;428;p30"/>
          <p:cNvSpPr/>
          <p:nvPr/>
        </p:nvSpPr>
        <p:spPr>
          <a:xfrm>
            <a:off x="770154" y="3685025"/>
            <a:ext cx="914400" cy="914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429" name="Google Shape;429;p30"/>
          <p:cNvSpPr/>
          <p:nvPr/>
        </p:nvSpPr>
        <p:spPr>
          <a:xfrm>
            <a:off x="4791179" y="3685025"/>
            <a:ext cx="914400" cy="914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430" name="Google Shape;430;p30"/>
          <p:cNvSpPr txBox="1"/>
          <p:nvPr>
            <p:ph idx="5" type="title"/>
          </p:nvPr>
        </p:nvSpPr>
        <p:spPr>
          <a:xfrm>
            <a:off x="855804" y="3971675"/>
            <a:ext cx="743100" cy="341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700"/>
              <a:t>14</a:t>
            </a:r>
            <a:endParaRPr sz="2700"/>
          </a:p>
        </p:txBody>
      </p:sp>
      <p:sp>
        <p:nvSpPr>
          <p:cNvPr id="431" name="Google Shape;431;p30"/>
          <p:cNvSpPr txBox="1"/>
          <p:nvPr>
            <p:ph idx="13" type="title"/>
          </p:nvPr>
        </p:nvSpPr>
        <p:spPr>
          <a:xfrm>
            <a:off x="4876829" y="3971675"/>
            <a:ext cx="743100" cy="34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t>15</a:t>
            </a:r>
            <a:endParaRPr sz="2700"/>
          </a:p>
        </p:txBody>
      </p:sp>
      <p:sp>
        <p:nvSpPr>
          <p:cNvPr id="432" name="Google Shape;432;p30"/>
          <p:cNvSpPr txBox="1"/>
          <p:nvPr>
            <p:ph idx="3" type="title"/>
          </p:nvPr>
        </p:nvSpPr>
        <p:spPr>
          <a:xfrm>
            <a:off x="1836725" y="1185900"/>
            <a:ext cx="25143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Séquence</a:t>
            </a:r>
            <a:endParaRPr sz="1700"/>
          </a:p>
        </p:txBody>
      </p:sp>
      <p:sp>
        <p:nvSpPr>
          <p:cNvPr id="433" name="Google Shape;433;p30"/>
          <p:cNvSpPr/>
          <p:nvPr/>
        </p:nvSpPr>
        <p:spPr>
          <a:xfrm>
            <a:off x="770166" y="870000"/>
            <a:ext cx="914400" cy="914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434" name="Google Shape;434;p30"/>
          <p:cNvSpPr txBox="1"/>
          <p:nvPr>
            <p:ph idx="5" type="title"/>
          </p:nvPr>
        </p:nvSpPr>
        <p:spPr>
          <a:xfrm>
            <a:off x="855816" y="1156650"/>
            <a:ext cx="743100" cy="341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700"/>
              <a:t>09</a:t>
            </a:r>
            <a:endParaRPr sz="27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57"/>
          <p:cNvSpPr txBox="1"/>
          <p:nvPr>
            <p:ph type="title"/>
          </p:nvPr>
        </p:nvSpPr>
        <p:spPr>
          <a:xfrm>
            <a:off x="2591100" y="597425"/>
            <a:ext cx="3961800" cy="5727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Test de Validation</a:t>
            </a:r>
            <a:endParaRPr b="0">
              <a:solidFill>
                <a:schemeClr val="dk2"/>
              </a:solidFill>
              <a:latin typeface="Antonio ExtraLight"/>
              <a:ea typeface="Antonio ExtraLight"/>
              <a:cs typeface="Antonio ExtraLight"/>
              <a:sym typeface="Antonio ExtraLight"/>
            </a:endParaRPr>
          </a:p>
        </p:txBody>
      </p:sp>
      <p:sp>
        <p:nvSpPr>
          <p:cNvPr id="748" name="Google Shape;748;p57"/>
          <p:cNvSpPr txBox="1"/>
          <p:nvPr/>
        </p:nvSpPr>
        <p:spPr>
          <a:xfrm>
            <a:off x="2934450" y="2329500"/>
            <a:ext cx="3275100" cy="4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latin typeface="Lato"/>
                <a:ea typeface="Lato"/>
                <a:cs typeface="Lato"/>
                <a:sym typeface="Lato"/>
              </a:rPr>
              <a:t>Lien vers le cahier de test : </a:t>
            </a:r>
            <a:r>
              <a:rPr lang="en" u="sng">
                <a:solidFill>
                  <a:schemeClr val="hlink"/>
                </a:solidFill>
                <a:latin typeface="Lato"/>
                <a:ea typeface="Lato"/>
                <a:cs typeface="Lato"/>
                <a:sym typeface="Lato"/>
                <a:hlinkClick r:id="rId3"/>
              </a:rPr>
              <a:t>Cliquer ici</a:t>
            </a:r>
            <a:endParaRPr>
              <a:solidFill>
                <a:schemeClr val="accent6"/>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pic>
        <p:nvPicPr>
          <p:cNvPr id="753" name="Google Shape;753;p58"/>
          <p:cNvPicPr preferRelativeResize="0"/>
          <p:nvPr/>
        </p:nvPicPr>
        <p:blipFill rotWithShape="1">
          <a:blip r:embed="rId3">
            <a:alphaModFix/>
          </a:blip>
          <a:srcRect b="69" l="0" r="0" t="69"/>
          <a:stretch/>
        </p:blipFill>
        <p:spPr>
          <a:xfrm>
            <a:off x="3993100" y="-100"/>
            <a:ext cx="5150902" cy="5143501"/>
          </a:xfrm>
          <a:prstGeom prst="rect">
            <a:avLst/>
          </a:prstGeom>
          <a:noFill/>
          <a:ln>
            <a:noFill/>
          </a:ln>
        </p:spPr>
      </p:pic>
      <p:sp>
        <p:nvSpPr>
          <p:cNvPr id="754" name="Google Shape;754;p58"/>
          <p:cNvSpPr/>
          <p:nvPr/>
        </p:nvSpPr>
        <p:spPr>
          <a:xfrm flipH="1">
            <a:off x="3573825" y="-100"/>
            <a:ext cx="21633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8"/>
          <p:cNvSpPr/>
          <p:nvPr/>
        </p:nvSpPr>
        <p:spPr>
          <a:xfrm flipH="1">
            <a:off x="3635400" y="0"/>
            <a:ext cx="22956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6" name="Google Shape;756;p58"/>
          <p:cNvPicPr preferRelativeResize="0"/>
          <p:nvPr/>
        </p:nvPicPr>
        <p:blipFill rotWithShape="1">
          <a:blip r:embed="rId4">
            <a:alphaModFix/>
          </a:blip>
          <a:srcRect b="0" l="0" r="-14429" t="0"/>
          <a:stretch/>
        </p:blipFill>
        <p:spPr>
          <a:xfrm flipH="1">
            <a:off x="3688302" y="-176075"/>
            <a:ext cx="1351800" cy="1181375"/>
          </a:xfrm>
          <a:prstGeom prst="rect">
            <a:avLst/>
          </a:prstGeom>
          <a:noFill/>
          <a:ln>
            <a:noFill/>
          </a:ln>
        </p:spPr>
      </p:pic>
      <p:pic>
        <p:nvPicPr>
          <p:cNvPr id="757" name="Google Shape;757;p58"/>
          <p:cNvPicPr preferRelativeResize="0"/>
          <p:nvPr/>
        </p:nvPicPr>
        <p:blipFill rotWithShape="1">
          <a:blip r:embed="rId4">
            <a:alphaModFix/>
          </a:blip>
          <a:srcRect b="18526" l="0" r="0" t="0"/>
          <a:stretch/>
        </p:blipFill>
        <p:spPr>
          <a:xfrm flipH="1">
            <a:off x="3487525" y="3952301"/>
            <a:ext cx="1450075" cy="1181375"/>
          </a:xfrm>
          <a:prstGeom prst="rect">
            <a:avLst/>
          </a:prstGeom>
          <a:noFill/>
          <a:ln>
            <a:noFill/>
          </a:ln>
        </p:spPr>
      </p:pic>
      <p:pic>
        <p:nvPicPr>
          <p:cNvPr id="758" name="Google Shape;758;p58"/>
          <p:cNvPicPr preferRelativeResize="0"/>
          <p:nvPr/>
        </p:nvPicPr>
        <p:blipFill>
          <a:blip r:embed="rId5">
            <a:alphaModFix/>
          </a:blip>
          <a:stretch>
            <a:fillRect/>
          </a:stretch>
        </p:blipFill>
        <p:spPr>
          <a:xfrm>
            <a:off x="4775675" y="1632475"/>
            <a:ext cx="161925" cy="161925"/>
          </a:xfrm>
          <a:prstGeom prst="rect">
            <a:avLst/>
          </a:prstGeom>
          <a:noFill/>
          <a:ln>
            <a:noFill/>
          </a:ln>
        </p:spPr>
      </p:pic>
      <p:pic>
        <p:nvPicPr>
          <p:cNvPr id="759" name="Google Shape;759;p58"/>
          <p:cNvPicPr preferRelativeResize="0"/>
          <p:nvPr/>
        </p:nvPicPr>
        <p:blipFill>
          <a:blip r:embed="rId5">
            <a:alphaModFix/>
          </a:blip>
          <a:stretch>
            <a:fillRect/>
          </a:stretch>
        </p:blipFill>
        <p:spPr>
          <a:xfrm>
            <a:off x="7975250" y="243350"/>
            <a:ext cx="161925" cy="161925"/>
          </a:xfrm>
          <a:prstGeom prst="rect">
            <a:avLst/>
          </a:prstGeom>
          <a:noFill/>
          <a:ln>
            <a:noFill/>
          </a:ln>
        </p:spPr>
      </p:pic>
      <p:pic>
        <p:nvPicPr>
          <p:cNvPr id="760" name="Google Shape;760;p58"/>
          <p:cNvPicPr preferRelativeResize="0"/>
          <p:nvPr/>
        </p:nvPicPr>
        <p:blipFill>
          <a:blip r:embed="rId5">
            <a:alphaModFix/>
          </a:blip>
          <a:stretch>
            <a:fillRect/>
          </a:stretch>
        </p:blipFill>
        <p:spPr>
          <a:xfrm>
            <a:off x="5105175" y="4119575"/>
            <a:ext cx="161925" cy="161925"/>
          </a:xfrm>
          <a:prstGeom prst="rect">
            <a:avLst/>
          </a:prstGeom>
          <a:noFill/>
          <a:ln>
            <a:noFill/>
          </a:ln>
        </p:spPr>
      </p:pic>
      <p:sp>
        <p:nvSpPr>
          <p:cNvPr id="761" name="Google Shape;761;p58"/>
          <p:cNvSpPr/>
          <p:nvPr/>
        </p:nvSpPr>
        <p:spPr>
          <a:xfrm>
            <a:off x="1124650" y="130800"/>
            <a:ext cx="1351800" cy="12585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2" name="Google Shape;762;p58"/>
          <p:cNvSpPr txBox="1"/>
          <p:nvPr>
            <p:ph idx="2" type="title"/>
          </p:nvPr>
        </p:nvSpPr>
        <p:spPr>
          <a:xfrm flipH="1">
            <a:off x="1134393" y="475574"/>
            <a:ext cx="1332300" cy="56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14</a:t>
            </a:r>
            <a:endParaRPr sz="5000"/>
          </a:p>
        </p:txBody>
      </p:sp>
      <p:sp>
        <p:nvSpPr>
          <p:cNvPr id="763" name="Google Shape;763;p58"/>
          <p:cNvSpPr txBox="1"/>
          <p:nvPr>
            <p:ph idx="1" type="subTitle"/>
          </p:nvPr>
        </p:nvSpPr>
        <p:spPr>
          <a:xfrm>
            <a:off x="337675" y="2571750"/>
            <a:ext cx="3197400" cy="204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L'étude comparative de matériel consiste à évaluer différentes options de matériel, à choisir la meilleure solution en fonction de critères spécifiques, et à justifier ce choix. Elle offre une vue synthétique et concise des comparaisons effectuées, des critères de sélection, et des raisons sous-jacentes au choix final.</a:t>
            </a:r>
            <a:endParaRPr/>
          </a:p>
        </p:txBody>
      </p:sp>
      <p:sp>
        <p:nvSpPr>
          <p:cNvPr id="764" name="Google Shape;764;p58"/>
          <p:cNvSpPr txBox="1"/>
          <p:nvPr>
            <p:ph type="title"/>
          </p:nvPr>
        </p:nvSpPr>
        <p:spPr>
          <a:xfrm flipH="1">
            <a:off x="-636800" y="1387300"/>
            <a:ext cx="4874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Etude</a:t>
            </a:r>
            <a:endParaRPr sz="2500"/>
          </a:p>
          <a:p>
            <a:pPr indent="0" lvl="0" marL="0" rtl="0" algn="ctr">
              <a:spcBef>
                <a:spcPts val="0"/>
              </a:spcBef>
              <a:spcAft>
                <a:spcPts val="0"/>
              </a:spcAft>
              <a:buNone/>
            </a:pPr>
            <a:r>
              <a:rPr lang="en" sz="2500"/>
              <a:t>Comparative</a:t>
            </a:r>
            <a:endParaRPr sz="2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59"/>
          <p:cNvSpPr/>
          <p:nvPr/>
        </p:nvSpPr>
        <p:spPr>
          <a:xfrm flipH="1" rot="5400000">
            <a:off x="4044100" y="-1935575"/>
            <a:ext cx="1054200" cy="71988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9"/>
          <p:cNvSpPr/>
          <p:nvPr/>
        </p:nvSpPr>
        <p:spPr>
          <a:xfrm flipH="1">
            <a:off x="971800" y="142025"/>
            <a:ext cx="21357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9"/>
          <p:cNvSpPr/>
          <p:nvPr/>
        </p:nvSpPr>
        <p:spPr>
          <a:xfrm>
            <a:off x="6058350" y="0"/>
            <a:ext cx="21357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9"/>
          <p:cNvSpPr/>
          <p:nvPr/>
        </p:nvSpPr>
        <p:spPr>
          <a:xfrm>
            <a:off x="8172025" y="1711300"/>
            <a:ext cx="1181400" cy="1181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3" name="Google Shape;773;p59"/>
          <p:cNvPicPr preferRelativeResize="0"/>
          <p:nvPr/>
        </p:nvPicPr>
        <p:blipFill>
          <a:blip r:embed="rId3">
            <a:alphaModFix/>
          </a:blip>
          <a:stretch>
            <a:fillRect/>
          </a:stretch>
        </p:blipFill>
        <p:spPr>
          <a:xfrm flipH="1">
            <a:off x="6386250" y="4248600"/>
            <a:ext cx="2295525" cy="2295525"/>
          </a:xfrm>
          <a:prstGeom prst="rect">
            <a:avLst/>
          </a:prstGeom>
          <a:noFill/>
          <a:ln>
            <a:noFill/>
          </a:ln>
        </p:spPr>
      </p:pic>
      <p:pic>
        <p:nvPicPr>
          <p:cNvPr id="774" name="Google Shape;774;p59"/>
          <p:cNvPicPr preferRelativeResize="0"/>
          <p:nvPr/>
        </p:nvPicPr>
        <p:blipFill>
          <a:blip r:embed="rId4">
            <a:alphaModFix/>
          </a:blip>
          <a:stretch>
            <a:fillRect/>
          </a:stretch>
        </p:blipFill>
        <p:spPr>
          <a:xfrm flipH="1">
            <a:off x="713213" y="4160700"/>
            <a:ext cx="1181400" cy="1181400"/>
          </a:xfrm>
          <a:prstGeom prst="rect">
            <a:avLst/>
          </a:prstGeom>
          <a:noFill/>
          <a:ln>
            <a:noFill/>
          </a:ln>
        </p:spPr>
      </p:pic>
      <p:pic>
        <p:nvPicPr>
          <p:cNvPr id="775" name="Google Shape;775;p59"/>
          <p:cNvPicPr preferRelativeResize="0"/>
          <p:nvPr/>
        </p:nvPicPr>
        <p:blipFill>
          <a:blip r:embed="rId5">
            <a:alphaModFix/>
          </a:blip>
          <a:stretch>
            <a:fillRect/>
          </a:stretch>
        </p:blipFill>
        <p:spPr>
          <a:xfrm>
            <a:off x="-1042650" y="2953063"/>
            <a:ext cx="3709850" cy="3709850"/>
          </a:xfrm>
          <a:prstGeom prst="rect">
            <a:avLst/>
          </a:prstGeom>
          <a:noFill/>
          <a:ln>
            <a:noFill/>
          </a:ln>
        </p:spPr>
      </p:pic>
      <p:sp>
        <p:nvSpPr>
          <p:cNvPr id="776" name="Google Shape;776;p59"/>
          <p:cNvSpPr txBox="1"/>
          <p:nvPr>
            <p:ph type="title"/>
          </p:nvPr>
        </p:nvSpPr>
        <p:spPr>
          <a:xfrm>
            <a:off x="2350950" y="569775"/>
            <a:ext cx="4442100" cy="48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Etude Comparative</a:t>
            </a:r>
            <a:endParaRPr sz="3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pic>
        <p:nvPicPr>
          <p:cNvPr id="781" name="Google Shape;781;p60"/>
          <p:cNvPicPr preferRelativeResize="0"/>
          <p:nvPr/>
        </p:nvPicPr>
        <p:blipFill rotWithShape="1">
          <a:blip r:embed="rId3">
            <a:alphaModFix/>
          </a:blip>
          <a:srcRect b="15224" l="0" r="0" t="15224"/>
          <a:stretch/>
        </p:blipFill>
        <p:spPr>
          <a:xfrm>
            <a:off x="-2" y="1392050"/>
            <a:ext cx="5393777" cy="3751450"/>
          </a:xfrm>
          <a:prstGeom prst="rect">
            <a:avLst/>
          </a:prstGeom>
          <a:noFill/>
          <a:ln>
            <a:noFill/>
          </a:ln>
          <a:effectLst>
            <a:outerShdw blurRad="57150" rotWithShape="0" algn="bl" dir="5400000" dist="19050">
              <a:srgbClr val="000000">
                <a:alpha val="50000"/>
              </a:srgbClr>
            </a:outerShdw>
          </a:effectLst>
        </p:spPr>
      </p:pic>
      <p:sp>
        <p:nvSpPr>
          <p:cNvPr id="782" name="Google Shape;782;p60"/>
          <p:cNvSpPr/>
          <p:nvPr/>
        </p:nvSpPr>
        <p:spPr>
          <a:xfrm>
            <a:off x="3178200" y="1232525"/>
            <a:ext cx="2295600" cy="39111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0"/>
          <p:cNvSpPr/>
          <p:nvPr/>
        </p:nvSpPr>
        <p:spPr>
          <a:xfrm rot="-5400000">
            <a:off x="2144400" y="-832175"/>
            <a:ext cx="928200" cy="52170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4" name="Google Shape;784;p60"/>
          <p:cNvPicPr preferRelativeResize="0"/>
          <p:nvPr/>
        </p:nvPicPr>
        <p:blipFill>
          <a:blip r:embed="rId4">
            <a:alphaModFix/>
          </a:blip>
          <a:stretch>
            <a:fillRect/>
          </a:stretch>
        </p:blipFill>
        <p:spPr>
          <a:xfrm>
            <a:off x="-2054775" y="2744500"/>
            <a:ext cx="3709850" cy="3709850"/>
          </a:xfrm>
          <a:prstGeom prst="rect">
            <a:avLst/>
          </a:prstGeom>
          <a:noFill/>
          <a:ln>
            <a:noFill/>
          </a:ln>
        </p:spPr>
      </p:pic>
      <p:pic>
        <p:nvPicPr>
          <p:cNvPr id="785" name="Google Shape;785;p60"/>
          <p:cNvPicPr preferRelativeResize="0"/>
          <p:nvPr/>
        </p:nvPicPr>
        <p:blipFill>
          <a:blip r:embed="rId5">
            <a:alphaModFix/>
          </a:blip>
          <a:stretch>
            <a:fillRect/>
          </a:stretch>
        </p:blipFill>
        <p:spPr>
          <a:xfrm flipH="1">
            <a:off x="-787612" y="854163"/>
            <a:ext cx="1181400" cy="1181400"/>
          </a:xfrm>
          <a:prstGeom prst="rect">
            <a:avLst/>
          </a:prstGeom>
          <a:noFill/>
          <a:ln>
            <a:noFill/>
          </a:ln>
        </p:spPr>
      </p:pic>
      <p:sp>
        <p:nvSpPr>
          <p:cNvPr id="786" name="Google Shape;786;p60"/>
          <p:cNvSpPr txBox="1"/>
          <p:nvPr>
            <p:ph type="title"/>
          </p:nvPr>
        </p:nvSpPr>
        <p:spPr>
          <a:xfrm>
            <a:off x="5279700" y="1574838"/>
            <a:ext cx="3440700" cy="77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Bon</a:t>
            </a:r>
            <a:endParaRPr sz="2500"/>
          </a:p>
          <a:p>
            <a:pPr indent="0" lvl="0" marL="0" rtl="0" algn="ctr">
              <a:spcBef>
                <a:spcPts val="0"/>
              </a:spcBef>
              <a:spcAft>
                <a:spcPts val="0"/>
              </a:spcAft>
              <a:buNone/>
            </a:pPr>
            <a:r>
              <a:rPr lang="en" sz="2500"/>
              <a:t>de Commande</a:t>
            </a:r>
            <a:endParaRPr sz="2500"/>
          </a:p>
        </p:txBody>
      </p:sp>
      <p:sp>
        <p:nvSpPr>
          <p:cNvPr id="787" name="Google Shape;787;p60"/>
          <p:cNvSpPr/>
          <p:nvPr/>
        </p:nvSpPr>
        <p:spPr>
          <a:xfrm>
            <a:off x="6409263" y="320950"/>
            <a:ext cx="1181400" cy="1181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8" name="Google Shape;788;p60"/>
          <p:cNvSpPr txBox="1"/>
          <p:nvPr>
            <p:ph idx="4294967295" type="title"/>
          </p:nvPr>
        </p:nvSpPr>
        <p:spPr>
          <a:xfrm flipH="1">
            <a:off x="6418048" y="431757"/>
            <a:ext cx="1164000" cy="53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solidFill>
                  <a:schemeClr val="lt2"/>
                </a:solidFill>
              </a:rPr>
              <a:t>15</a:t>
            </a:r>
            <a:endParaRPr sz="5000">
              <a:solidFill>
                <a:schemeClr val="lt2"/>
              </a:solidFill>
            </a:endParaRPr>
          </a:p>
          <a:p>
            <a:pPr indent="0" lvl="0" marL="0" rtl="0" algn="l">
              <a:spcBef>
                <a:spcPts val="0"/>
              </a:spcBef>
              <a:spcAft>
                <a:spcPts val="0"/>
              </a:spcAft>
              <a:buNone/>
            </a:pPr>
            <a:r>
              <a:t/>
            </a:r>
            <a:endParaRPr/>
          </a:p>
        </p:txBody>
      </p:sp>
      <p:sp>
        <p:nvSpPr>
          <p:cNvPr id="789" name="Google Shape;789;p60"/>
          <p:cNvSpPr txBox="1"/>
          <p:nvPr>
            <p:ph idx="4294967295" type="subTitle"/>
          </p:nvPr>
        </p:nvSpPr>
        <p:spPr>
          <a:xfrm>
            <a:off x="5852250" y="2420125"/>
            <a:ext cx="2903100" cy="211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Un bon de commande est une documentation concise et visuelle qui récapitule les détails d'une transaction commerciale. Il présente de manière synthétique les articles commandés, les quantités, les prix, et d'autres informations pertinentes.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93" name="Shape 793"/>
        <p:cNvGrpSpPr/>
        <p:nvPr/>
      </p:nvGrpSpPr>
      <p:grpSpPr>
        <a:xfrm>
          <a:off x="0" y="0"/>
          <a:ext cx="0" cy="0"/>
          <a:chOff x="0" y="0"/>
          <a:chExt cx="0" cy="0"/>
        </a:xfrm>
      </p:grpSpPr>
      <p:sp>
        <p:nvSpPr>
          <p:cNvPr id="794" name="Google Shape;794;p61"/>
          <p:cNvSpPr txBox="1"/>
          <p:nvPr>
            <p:ph type="title"/>
          </p:nvPr>
        </p:nvSpPr>
        <p:spPr>
          <a:xfrm>
            <a:off x="2462550" y="597425"/>
            <a:ext cx="4218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Bon de Commande</a:t>
            </a:r>
            <a:endParaRPr>
              <a:solidFill>
                <a:schemeClr val="dk2"/>
              </a:solidFill>
              <a:latin typeface="Antonio ExtraLight"/>
              <a:ea typeface="Antonio ExtraLight"/>
              <a:cs typeface="Antonio ExtraLight"/>
              <a:sym typeface="Antonio ExtraLight"/>
            </a:endParaRPr>
          </a:p>
        </p:txBody>
      </p:sp>
      <p:sp>
        <p:nvSpPr>
          <p:cNvPr id="795" name="Google Shape;795;p61"/>
          <p:cNvSpPr txBox="1"/>
          <p:nvPr/>
        </p:nvSpPr>
        <p:spPr>
          <a:xfrm>
            <a:off x="2796000" y="2508375"/>
            <a:ext cx="3552000" cy="6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latin typeface="Lato"/>
                <a:ea typeface="Lato"/>
                <a:cs typeface="Lato"/>
                <a:sym typeface="Lato"/>
              </a:rPr>
              <a:t>Lien vers bon de commande : </a:t>
            </a:r>
            <a:r>
              <a:rPr lang="en" u="sng">
                <a:solidFill>
                  <a:schemeClr val="hlink"/>
                </a:solidFill>
                <a:latin typeface="Lato"/>
                <a:ea typeface="Lato"/>
                <a:cs typeface="Lato"/>
                <a:sym typeface="Lato"/>
                <a:hlinkClick r:id="rId3"/>
              </a:rPr>
              <a:t>Cliquer ici</a:t>
            </a:r>
            <a:endParaRPr>
              <a:solidFill>
                <a:schemeClr val="accent6"/>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62"/>
          <p:cNvSpPr/>
          <p:nvPr/>
        </p:nvSpPr>
        <p:spPr>
          <a:xfrm flipH="1" rot="5400000">
            <a:off x="4044100" y="-1935575"/>
            <a:ext cx="1054200" cy="71988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p:txBody>
      </p:sp>
      <p:sp>
        <p:nvSpPr>
          <p:cNvPr id="801" name="Google Shape;801;p62"/>
          <p:cNvSpPr/>
          <p:nvPr/>
        </p:nvSpPr>
        <p:spPr>
          <a:xfrm flipH="1">
            <a:off x="971800" y="142025"/>
            <a:ext cx="21357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2"/>
          <p:cNvSpPr/>
          <p:nvPr/>
        </p:nvSpPr>
        <p:spPr>
          <a:xfrm>
            <a:off x="6058350" y="0"/>
            <a:ext cx="21357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2"/>
          <p:cNvSpPr/>
          <p:nvPr/>
        </p:nvSpPr>
        <p:spPr>
          <a:xfrm>
            <a:off x="8172025" y="1711300"/>
            <a:ext cx="1181400" cy="1181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4" name="Google Shape;804;p62"/>
          <p:cNvPicPr preferRelativeResize="0"/>
          <p:nvPr/>
        </p:nvPicPr>
        <p:blipFill>
          <a:blip r:embed="rId3">
            <a:alphaModFix/>
          </a:blip>
          <a:stretch>
            <a:fillRect/>
          </a:stretch>
        </p:blipFill>
        <p:spPr>
          <a:xfrm flipH="1">
            <a:off x="6386250" y="4248600"/>
            <a:ext cx="2295525" cy="2295525"/>
          </a:xfrm>
          <a:prstGeom prst="rect">
            <a:avLst/>
          </a:prstGeom>
          <a:noFill/>
          <a:ln>
            <a:noFill/>
          </a:ln>
        </p:spPr>
      </p:pic>
      <p:pic>
        <p:nvPicPr>
          <p:cNvPr id="805" name="Google Shape;805;p62"/>
          <p:cNvPicPr preferRelativeResize="0"/>
          <p:nvPr/>
        </p:nvPicPr>
        <p:blipFill>
          <a:blip r:embed="rId4">
            <a:alphaModFix/>
          </a:blip>
          <a:stretch>
            <a:fillRect/>
          </a:stretch>
        </p:blipFill>
        <p:spPr>
          <a:xfrm flipH="1">
            <a:off x="713213" y="4160700"/>
            <a:ext cx="1181400" cy="1181400"/>
          </a:xfrm>
          <a:prstGeom prst="rect">
            <a:avLst/>
          </a:prstGeom>
          <a:noFill/>
          <a:ln>
            <a:noFill/>
          </a:ln>
        </p:spPr>
      </p:pic>
      <p:pic>
        <p:nvPicPr>
          <p:cNvPr id="806" name="Google Shape;806;p62"/>
          <p:cNvPicPr preferRelativeResize="0"/>
          <p:nvPr/>
        </p:nvPicPr>
        <p:blipFill>
          <a:blip r:embed="rId5">
            <a:alphaModFix/>
          </a:blip>
          <a:stretch>
            <a:fillRect/>
          </a:stretch>
        </p:blipFill>
        <p:spPr>
          <a:xfrm>
            <a:off x="-1042650" y="2953063"/>
            <a:ext cx="3709850" cy="3709850"/>
          </a:xfrm>
          <a:prstGeom prst="rect">
            <a:avLst/>
          </a:prstGeom>
          <a:noFill/>
          <a:ln>
            <a:noFill/>
          </a:ln>
        </p:spPr>
      </p:pic>
      <p:sp>
        <p:nvSpPr>
          <p:cNvPr id="807" name="Google Shape;807;p62"/>
          <p:cNvSpPr txBox="1"/>
          <p:nvPr>
            <p:ph type="title"/>
          </p:nvPr>
        </p:nvSpPr>
        <p:spPr>
          <a:xfrm>
            <a:off x="2350150" y="361150"/>
            <a:ext cx="4442100" cy="91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Conclusion</a:t>
            </a:r>
            <a:endParaRPr sz="3200"/>
          </a:p>
        </p:txBody>
      </p:sp>
      <p:sp>
        <p:nvSpPr>
          <p:cNvPr id="808" name="Google Shape;808;p62"/>
          <p:cNvSpPr txBox="1"/>
          <p:nvPr/>
        </p:nvSpPr>
        <p:spPr>
          <a:xfrm>
            <a:off x="1663200" y="1759400"/>
            <a:ext cx="5817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6"/>
                </a:solidFill>
                <a:latin typeface="Lato"/>
                <a:ea typeface="Lato"/>
                <a:cs typeface="Lato"/>
                <a:sym typeface="Lato"/>
              </a:rPr>
              <a:t>En conclusion, notre projet représente une collaboration dynamique entre les étudiants du BTS Systèmes Numériques, Option A Informatique et Réseaux, du Lycée La Providence à Amiens, et notre partenaire, Webedia. Ensemble, nous avons entrepris le développement d'une solution novatrice visant à ajuster à distance la scène visuelle des créateurs de contenu en contrôlant les lumières via un bus DMX 512. À travers l'implémentation d'une application C++ Pilote, d'une IHM Web, et d'une console matérielle, notre projet offre une réponse complète pour une gestion flexible des éclairages dans le domaine du divertissement en ligne.</a:t>
            </a:r>
            <a:endParaRPr>
              <a:solidFill>
                <a:schemeClr val="accent6"/>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pic>
        <p:nvPicPr>
          <p:cNvPr id="439" name="Google Shape;439;p31"/>
          <p:cNvPicPr preferRelativeResize="0"/>
          <p:nvPr/>
        </p:nvPicPr>
        <p:blipFill rotWithShape="1">
          <a:blip r:embed="rId3">
            <a:alphaModFix/>
          </a:blip>
          <a:srcRect b="69" l="0" r="0" t="69"/>
          <a:stretch/>
        </p:blipFill>
        <p:spPr>
          <a:xfrm>
            <a:off x="3993100" y="-100"/>
            <a:ext cx="5150902" cy="5143501"/>
          </a:xfrm>
          <a:prstGeom prst="rect">
            <a:avLst/>
          </a:prstGeom>
          <a:noFill/>
          <a:ln>
            <a:noFill/>
          </a:ln>
        </p:spPr>
      </p:pic>
      <p:sp>
        <p:nvSpPr>
          <p:cNvPr id="440" name="Google Shape;440;p31"/>
          <p:cNvSpPr/>
          <p:nvPr/>
        </p:nvSpPr>
        <p:spPr>
          <a:xfrm flipH="1">
            <a:off x="3573825" y="-100"/>
            <a:ext cx="21633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1"/>
          <p:cNvSpPr/>
          <p:nvPr/>
        </p:nvSpPr>
        <p:spPr>
          <a:xfrm flipH="1">
            <a:off x="3635400" y="0"/>
            <a:ext cx="22956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2" name="Google Shape;442;p31"/>
          <p:cNvPicPr preferRelativeResize="0"/>
          <p:nvPr/>
        </p:nvPicPr>
        <p:blipFill>
          <a:blip r:embed="rId4">
            <a:alphaModFix/>
          </a:blip>
          <a:stretch>
            <a:fillRect/>
          </a:stretch>
        </p:blipFill>
        <p:spPr>
          <a:xfrm>
            <a:off x="6031325" y="3180400"/>
            <a:ext cx="3709850" cy="3709850"/>
          </a:xfrm>
          <a:prstGeom prst="rect">
            <a:avLst/>
          </a:prstGeom>
          <a:noFill/>
          <a:ln>
            <a:noFill/>
          </a:ln>
        </p:spPr>
      </p:pic>
      <p:pic>
        <p:nvPicPr>
          <p:cNvPr id="443" name="Google Shape;443;p31"/>
          <p:cNvPicPr preferRelativeResize="0"/>
          <p:nvPr/>
        </p:nvPicPr>
        <p:blipFill rotWithShape="1">
          <a:blip r:embed="rId5">
            <a:alphaModFix/>
          </a:blip>
          <a:srcRect b="0" l="0" r="-14429" t="0"/>
          <a:stretch/>
        </p:blipFill>
        <p:spPr>
          <a:xfrm flipH="1">
            <a:off x="3688302" y="-176075"/>
            <a:ext cx="1351800" cy="1181375"/>
          </a:xfrm>
          <a:prstGeom prst="rect">
            <a:avLst/>
          </a:prstGeom>
          <a:noFill/>
          <a:ln>
            <a:noFill/>
          </a:ln>
        </p:spPr>
      </p:pic>
      <p:pic>
        <p:nvPicPr>
          <p:cNvPr id="444" name="Google Shape;444;p31"/>
          <p:cNvPicPr preferRelativeResize="0"/>
          <p:nvPr/>
        </p:nvPicPr>
        <p:blipFill rotWithShape="1">
          <a:blip r:embed="rId5">
            <a:alphaModFix/>
          </a:blip>
          <a:srcRect b="18526" l="0" r="0" t="0"/>
          <a:stretch/>
        </p:blipFill>
        <p:spPr>
          <a:xfrm flipH="1">
            <a:off x="3487525" y="3952301"/>
            <a:ext cx="1450075" cy="1181375"/>
          </a:xfrm>
          <a:prstGeom prst="rect">
            <a:avLst/>
          </a:prstGeom>
          <a:noFill/>
          <a:ln>
            <a:noFill/>
          </a:ln>
        </p:spPr>
      </p:pic>
      <p:pic>
        <p:nvPicPr>
          <p:cNvPr id="445" name="Google Shape;445;p31"/>
          <p:cNvPicPr preferRelativeResize="0"/>
          <p:nvPr/>
        </p:nvPicPr>
        <p:blipFill>
          <a:blip r:embed="rId6">
            <a:alphaModFix/>
          </a:blip>
          <a:stretch>
            <a:fillRect/>
          </a:stretch>
        </p:blipFill>
        <p:spPr>
          <a:xfrm>
            <a:off x="4775675" y="1632475"/>
            <a:ext cx="161925" cy="161925"/>
          </a:xfrm>
          <a:prstGeom prst="rect">
            <a:avLst/>
          </a:prstGeom>
          <a:noFill/>
          <a:ln>
            <a:noFill/>
          </a:ln>
        </p:spPr>
      </p:pic>
      <p:pic>
        <p:nvPicPr>
          <p:cNvPr id="446" name="Google Shape;446;p31"/>
          <p:cNvPicPr preferRelativeResize="0"/>
          <p:nvPr/>
        </p:nvPicPr>
        <p:blipFill>
          <a:blip r:embed="rId6">
            <a:alphaModFix/>
          </a:blip>
          <a:stretch>
            <a:fillRect/>
          </a:stretch>
        </p:blipFill>
        <p:spPr>
          <a:xfrm>
            <a:off x="7975250" y="243350"/>
            <a:ext cx="161925" cy="161925"/>
          </a:xfrm>
          <a:prstGeom prst="rect">
            <a:avLst/>
          </a:prstGeom>
          <a:noFill/>
          <a:ln>
            <a:noFill/>
          </a:ln>
        </p:spPr>
      </p:pic>
      <p:pic>
        <p:nvPicPr>
          <p:cNvPr id="447" name="Google Shape;447;p31"/>
          <p:cNvPicPr preferRelativeResize="0"/>
          <p:nvPr/>
        </p:nvPicPr>
        <p:blipFill>
          <a:blip r:embed="rId6">
            <a:alphaModFix/>
          </a:blip>
          <a:stretch>
            <a:fillRect/>
          </a:stretch>
        </p:blipFill>
        <p:spPr>
          <a:xfrm>
            <a:off x="5105175" y="4119575"/>
            <a:ext cx="161925" cy="161925"/>
          </a:xfrm>
          <a:prstGeom prst="rect">
            <a:avLst/>
          </a:prstGeom>
          <a:noFill/>
          <a:ln>
            <a:noFill/>
          </a:ln>
        </p:spPr>
      </p:pic>
      <p:grpSp>
        <p:nvGrpSpPr>
          <p:cNvPr id="448" name="Google Shape;448;p31"/>
          <p:cNvGrpSpPr/>
          <p:nvPr/>
        </p:nvGrpSpPr>
        <p:grpSpPr>
          <a:xfrm>
            <a:off x="2349888" y="4017881"/>
            <a:ext cx="697125" cy="373800"/>
            <a:chOff x="1019875" y="4108325"/>
            <a:chExt cx="697125" cy="373800"/>
          </a:xfrm>
        </p:grpSpPr>
        <p:sp>
          <p:nvSpPr>
            <p:cNvPr id="449" name="Google Shape;449;p31"/>
            <p:cNvSpPr/>
            <p:nvPr/>
          </p:nvSpPr>
          <p:spPr>
            <a:xfrm>
              <a:off x="1246700" y="4110700"/>
              <a:ext cx="239200" cy="368550"/>
            </a:xfrm>
            <a:custGeom>
              <a:rect b="b" l="l" r="r" t="t"/>
              <a:pathLst>
                <a:path extrusionOk="0" h="14742" w="9568">
                  <a:moveTo>
                    <a:pt x="2188" y="1"/>
                  </a:moveTo>
                  <a:lnTo>
                    <a:pt x="0" y="2207"/>
                  </a:lnTo>
                  <a:lnTo>
                    <a:pt x="5155" y="7381"/>
                  </a:lnTo>
                  <a:lnTo>
                    <a:pt x="0" y="12555"/>
                  </a:lnTo>
                  <a:lnTo>
                    <a:pt x="2188" y="14742"/>
                  </a:lnTo>
                  <a:lnTo>
                    <a:pt x="9568" y="7381"/>
                  </a:lnTo>
                  <a:lnTo>
                    <a:pt x="21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1"/>
            <p:cNvSpPr/>
            <p:nvPr/>
          </p:nvSpPr>
          <p:spPr>
            <a:xfrm>
              <a:off x="1019875"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1"/>
            <p:cNvSpPr/>
            <p:nvPr/>
          </p:nvSpPr>
          <p:spPr>
            <a:xfrm>
              <a:off x="1243850"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1"/>
            <p:cNvSpPr/>
            <p:nvPr/>
          </p:nvSpPr>
          <p:spPr>
            <a:xfrm>
              <a:off x="1472575" y="4108325"/>
              <a:ext cx="244425" cy="373800"/>
            </a:xfrm>
            <a:custGeom>
              <a:rect b="b" l="l" r="r" t="t"/>
              <a:pathLst>
                <a:path extrusionOk="0" h="14952" w="9777">
                  <a:moveTo>
                    <a:pt x="2302" y="210"/>
                  </a:moveTo>
                  <a:lnTo>
                    <a:pt x="9587" y="7476"/>
                  </a:lnTo>
                  <a:lnTo>
                    <a:pt x="2302" y="14742"/>
                  </a:lnTo>
                  <a:lnTo>
                    <a:pt x="209" y="12650"/>
                  </a:lnTo>
                  <a:lnTo>
                    <a:pt x="5383" y="7476"/>
                  </a:lnTo>
                  <a:lnTo>
                    <a:pt x="209" y="2302"/>
                  </a:lnTo>
                  <a:lnTo>
                    <a:pt x="2302" y="210"/>
                  </a:lnTo>
                  <a:close/>
                  <a:moveTo>
                    <a:pt x="2302" y="1"/>
                  </a:moveTo>
                  <a:lnTo>
                    <a:pt x="0" y="2302"/>
                  </a:lnTo>
                  <a:lnTo>
                    <a:pt x="5174" y="7476"/>
                  </a:lnTo>
                  <a:lnTo>
                    <a:pt x="0" y="12650"/>
                  </a:lnTo>
                  <a:lnTo>
                    <a:pt x="2302" y="14951"/>
                  </a:lnTo>
                  <a:lnTo>
                    <a:pt x="9777" y="7476"/>
                  </a:lnTo>
                  <a:lnTo>
                    <a:pt x="2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31"/>
          <p:cNvSpPr/>
          <p:nvPr/>
        </p:nvSpPr>
        <p:spPr>
          <a:xfrm>
            <a:off x="2012650" y="888127"/>
            <a:ext cx="1371600" cy="13716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4" name="Google Shape;454;p31"/>
          <p:cNvSpPr txBox="1"/>
          <p:nvPr>
            <p:ph type="title"/>
          </p:nvPr>
        </p:nvSpPr>
        <p:spPr>
          <a:xfrm flipH="1">
            <a:off x="713050" y="2381150"/>
            <a:ext cx="3970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solidFill>
                <a:schemeClr val="lt1"/>
              </a:solidFill>
            </a:endParaRPr>
          </a:p>
        </p:txBody>
      </p:sp>
      <p:sp>
        <p:nvSpPr>
          <p:cNvPr id="455" name="Google Shape;455;p31"/>
          <p:cNvSpPr txBox="1"/>
          <p:nvPr>
            <p:ph idx="2" type="title"/>
          </p:nvPr>
        </p:nvSpPr>
        <p:spPr>
          <a:xfrm flipH="1">
            <a:off x="2022550" y="1263871"/>
            <a:ext cx="1351800" cy="6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01</a:t>
            </a:r>
            <a:endParaRPr sz="5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2"/>
          <p:cNvSpPr txBox="1"/>
          <p:nvPr>
            <p:ph idx="1" type="subTitle"/>
          </p:nvPr>
        </p:nvSpPr>
        <p:spPr>
          <a:xfrm>
            <a:off x="1250700" y="1734475"/>
            <a:ext cx="6642600" cy="3067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Nous sommes ravis de vous présenter le projet sur lequel nous travaillons en tant qu'étudiants du BTS Systèmes Numériques, Option A Informatique et Réseaux, au Lycée La Providence à Amiens. En partenariat avec Webedia, notre mission consiste à concevoir une solution novatrice pour ajuster à distance la scène visuelle des créateurs de contenu en contrôlant les lumières via un bus DMX 512. Au cœur de cette session 2024, nous développons une application C++ Pilote, une IHM Web, ainsi qu’une console matérielle pour offrir une gestion dynamique des éclairages dans le domaine du divertissement en ligne. </a:t>
            </a:r>
            <a:endParaRPr/>
          </a:p>
        </p:txBody>
      </p:sp>
      <p:sp>
        <p:nvSpPr>
          <p:cNvPr id="461" name="Google Shape;461;p32"/>
          <p:cNvSpPr txBox="1"/>
          <p:nvPr>
            <p:ph type="title"/>
          </p:nvPr>
        </p:nvSpPr>
        <p:spPr>
          <a:xfrm>
            <a:off x="2602950" y="238451"/>
            <a:ext cx="3938100" cy="60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pic>
        <p:nvPicPr>
          <p:cNvPr id="466" name="Google Shape;466;p33"/>
          <p:cNvPicPr preferRelativeResize="0"/>
          <p:nvPr/>
        </p:nvPicPr>
        <p:blipFill rotWithShape="1">
          <a:blip r:embed="rId3">
            <a:alphaModFix/>
          </a:blip>
          <a:srcRect b="15224" l="0" r="0" t="15224"/>
          <a:stretch/>
        </p:blipFill>
        <p:spPr>
          <a:xfrm>
            <a:off x="-2" y="1392050"/>
            <a:ext cx="5393777" cy="3751450"/>
          </a:xfrm>
          <a:prstGeom prst="rect">
            <a:avLst/>
          </a:prstGeom>
          <a:noFill/>
          <a:ln>
            <a:noFill/>
          </a:ln>
          <a:effectLst>
            <a:outerShdw blurRad="57150" rotWithShape="0" algn="bl" dir="5400000" dist="19050">
              <a:srgbClr val="000000">
                <a:alpha val="50000"/>
              </a:srgbClr>
            </a:outerShdw>
          </a:effectLst>
        </p:spPr>
      </p:pic>
      <p:sp>
        <p:nvSpPr>
          <p:cNvPr id="467" name="Google Shape;467;p33"/>
          <p:cNvSpPr/>
          <p:nvPr/>
        </p:nvSpPr>
        <p:spPr>
          <a:xfrm>
            <a:off x="3178200" y="1232525"/>
            <a:ext cx="2295600" cy="39111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3"/>
          <p:cNvSpPr/>
          <p:nvPr/>
        </p:nvSpPr>
        <p:spPr>
          <a:xfrm rot="-5400000">
            <a:off x="2144400" y="-832175"/>
            <a:ext cx="928200" cy="52170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9" name="Google Shape;469;p33"/>
          <p:cNvPicPr preferRelativeResize="0"/>
          <p:nvPr/>
        </p:nvPicPr>
        <p:blipFill>
          <a:blip r:embed="rId4">
            <a:alphaModFix/>
          </a:blip>
          <a:stretch>
            <a:fillRect/>
          </a:stretch>
        </p:blipFill>
        <p:spPr>
          <a:xfrm>
            <a:off x="-2054775" y="2744500"/>
            <a:ext cx="3709850" cy="3709850"/>
          </a:xfrm>
          <a:prstGeom prst="rect">
            <a:avLst/>
          </a:prstGeom>
          <a:noFill/>
          <a:ln>
            <a:noFill/>
          </a:ln>
        </p:spPr>
      </p:pic>
      <p:pic>
        <p:nvPicPr>
          <p:cNvPr id="470" name="Google Shape;470;p33"/>
          <p:cNvPicPr preferRelativeResize="0"/>
          <p:nvPr/>
        </p:nvPicPr>
        <p:blipFill>
          <a:blip r:embed="rId5">
            <a:alphaModFix/>
          </a:blip>
          <a:stretch>
            <a:fillRect/>
          </a:stretch>
        </p:blipFill>
        <p:spPr>
          <a:xfrm flipH="1">
            <a:off x="-787612" y="854163"/>
            <a:ext cx="1181400" cy="1181400"/>
          </a:xfrm>
          <a:prstGeom prst="rect">
            <a:avLst/>
          </a:prstGeom>
          <a:noFill/>
          <a:ln>
            <a:noFill/>
          </a:ln>
        </p:spPr>
      </p:pic>
      <p:sp>
        <p:nvSpPr>
          <p:cNvPr id="471" name="Google Shape;471;p33"/>
          <p:cNvSpPr txBox="1"/>
          <p:nvPr>
            <p:ph type="title"/>
          </p:nvPr>
        </p:nvSpPr>
        <p:spPr>
          <a:xfrm>
            <a:off x="5852250" y="1574838"/>
            <a:ext cx="3440700" cy="77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Diagramme Synoptique</a:t>
            </a:r>
            <a:endParaRPr sz="2500"/>
          </a:p>
        </p:txBody>
      </p:sp>
      <p:sp>
        <p:nvSpPr>
          <p:cNvPr id="472" name="Google Shape;472;p33"/>
          <p:cNvSpPr/>
          <p:nvPr/>
        </p:nvSpPr>
        <p:spPr>
          <a:xfrm>
            <a:off x="6409263" y="320950"/>
            <a:ext cx="1181400" cy="11814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3" name="Google Shape;473;p33"/>
          <p:cNvSpPr txBox="1"/>
          <p:nvPr>
            <p:ph idx="4294967295" type="title"/>
          </p:nvPr>
        </p:nvSpPr>
        <p:spPr>
          <a:xfrm flipH="1">
            <a:off x="6417973" y="440632"/>
            <a:ext cx="1164000" cy="53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solidFill>
                  <a:schemeClr val="lt2"/>
                </a:solidFill>
              </a:rPr>
              <a:t>02</a:t>
            </a:r>
            <a:endParaRPr sz="5000">
              <a:solidFill>
                <a:schemeClr val="lt2"/>
              </a:solidFill>
            </a:endParaRPr>
          </a:p>
          <a:p>
            <a:pPr indent="0" lvl="0" marL="0" rtl="0" algn="l">
              <a:spcBef>
                <a:spcPts val="0"/>
              </a:spcBef>
              <a:spcAft>
                <a:spcPts val="0"/>
              </a:spcAft>
              <a:buNone/>
            </a:pPr>
            <a:r>
              <a:t/>
            </a:r>
            <a:endParaRPr/>
          </a:p>
        </p:txBody>
      </p:sp>
      <p:sp>
        <p:nvSpPr>
          <p:cNvPr id="474" name="Google Shape;474;p33"/>
          <p:cNvSpPr txBox="1"/>
          <p:nvPr>
            <p:ph idx="4294967295" type="subTitle"/>
          </p:nvPr>
        </p:nvSpPr>
        <p:spPr>
          <a:xfrm>
            <a:off x="5852250" y="2420125"/>
            <a:ext cx="2903100" cy="211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Un diagramme synoptique est un outil visuel utilisé pour représenter de manière concise et schématique les relations, les processus ou les concepts complexes, facilitant ainsi la compréhension rapide et la communication efficace d'informations.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4"/>
          <p:cNvSpPr txBox="1"/>
          <p:nvPr>
            <p:ph type="title"/>
          </p:nvPr>
        </p:nvSpPr>
        <p:spPr>
          <a:xfrm>
            <a:off x="1970400" y="597425"/>
            <a:ext cx="52032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Diagramme Synoptique</a:t>
            </a:r>
            <a:endParaRPr>
              <a:solidFill>
                <a:schemeClr val="dk2"/>
              </a:solidFill>
              <a:latin typeface="Antonio ExtraLight"/>
              <a:ea typeface="Antonio ExtraLight"/>
              <a:cs typeface="Antonio ExtraLight"/>
              <a:sym typeface="Antonio ExtraLight"/>
            </a:endParaRPr>
          </a:p>
        </p:txBody>
      </p:sp>
      <p:pic>
        <p:nvPicPr>
          <p:cNvPr id="480" name="Google Shape;480;p34"/>
          <p:cNvPicPr preferRelativeResize="0"/>
          <p:nvPr/>
        </p:nvPicPr>
        <p:blipFill>
          <a:blip r:embed="rId3">
            <a:alphaModFix/>
          </a:blip>
          <a:stretch>
            <a:fillRect/>
          </a:stretch>
        </p:blipFill>
        <p:spPr>
          <a:xfrm>
            <a:off x="2488350" y="1368675"/>
            <a:ext cx="4167300" cy="2972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pic>
        <p:nvPicPr>
          <p:cNvPr id="485" name="Google Shape;485;p35"/>
          <p:cNvPicPr preferRelativeResize="0"/>
          <p:nvPr/>
        </p:nvPicPr>
        <p:blipFill rotWithShape="1">
          <a:blip r:embed="rId3">
            <a:alphaModFix/>
          </a:blip>
          <a:srcRect b="0" l="20529" r="20529" t="0"/>
          <a:stretch/>
        </p:blipFill>
        <p:spPr>
          <a:xfrm>
            <a:off x="3993100" y="-100"/>
            <a:ext cx="5150901" cy="5143501"/>
          </a:xfrm>
          <a:prstGeom prst="rect">
            <a:avLst/>
          </a:prstGeom>
          <a:noFill/>
          <a:ln>
            <a:noFill/>
          </a:ln>
        </p:spPr>
      </p:pic>
      <p:sp>
        <p:nvSpPr>
          <p:cNvPr id="486" name="Google Shape;486;p35"/>
          <p:cNvSpPr/>
          <p:nvPr/>
        </p:nvSpPr>
        <p:spPr>
          <a:xfrm flipH="1">
            <a:off x="3573825" y="-100"/>
            <a:ext cx="21633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5"/>
          <p:cNvSpPr/>
          <p:nvPr/>
        </p:nvSpPr>
        <p:spPr>
          <a:xfrm flipH="1">
            <a:off x="3635400" y="0"/>
            <a:ext cx="22956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8" name="Google Shape;488;p35"/>
          <p:cNvPicPr preferRelativeResize="0"/>
          <p:nvPr/>
        </p:nvPicPr>
        <p:blipFill>
          <a:blip r:embed="rId4">
            <a:alphaModFix/>
          </a:blip>
          <a:stretch>
            <a:fillRect/>
          </a:stretch>
        </p:blipFill>
        <p:spPr>
          <a:xfrm>
            <a:off x="6031325" y="3180400"/>
            <a:ext cx="3709850" cy="3709850"/>
          </a:xfrm>
          <a:prstGeom prst="rect">
            <a:avLst/>
          </a:prstGeom>
          <a:noFill/>
          <a:ln>
            <a:noFill/>
          </a:ln>
        </p:spPr>
      </p:pic>
      <p:pic>
        <p:nvPicPr>
          <p:cNvPr id="489" name="Google Shape;489;p35"/>
          <p:cNvPicPr preferRelativeResize="0"/>
          <p:nvPr/>
        </p:nvPicPr>
        <p:blipFill rotWithShape="1">
          <a:blip r:embed="rId5">
            <a:alphaModFix/>
          </a:blip>
          <a:srcRect b="0" l="0" r="-14429" t="0"/>
          <a:stretch/>
        </p:blipFill>
        <p:spPr>
          <a:xfrm flipH="1">
            <a:off x="3688302" y="-176075"/>
            <a:ext cx="1351800" cy="1181375"/>
          </a:xfrm>
          <a:prstGeom prst="rect">
            <a:avLst/>
          </a:prstGeom>
          <a:noFill/>
          <a:ln>
            <a:noFill/>
          </a:ln>
        </p:spPr>
      </p:pic>
      <p:pic>
        <p:nvPicPr>
          <p:cNvPr id="490" name="Google Shape;490;p35"/>
          <p:cNvPicPr preferRelativeResize="0"/>
          <p:nvPr/>
        </p:nvPicPr>
        <p:blipFill rotWithShape="1">
          <a:blip r:embed="rId5">
            <a:alphaModFix/>
          </a:blip>
          <a:srcRect b="18526" l="0" r="0" t="0"/>
          <a:stretch/>
        </p:blipFill>
        <p:spPr>
          <a:xfrm flipH="1">
            <a:off x="3487525" y="3952301"/>
            <a:ext cx="1450075" cy="1181375"/>
          </a:xfrm>
          <a:prstGeom prst="rect">
            <a:avLst/>
          </a:prstGeom>
          <a:noFill/>
          <a:ln>
            <a:noFill/>
          </a:ln>
        </p:spPr>
      </p:pic>
      <p:pic>
        <p:nvPicPr>
          <p:cNvPr id="491" name="Google Shape;491;p35"/>
          <p:cNvPicPr preferRelativeResize="0"/>
          <p:nvPr/>
        </p:nvPicPr>
        <p:blipFill>
          <a:blip r:embed="rId6">
            <a:alphaModFix/>
          </a:blip>
          <a:stretch>
            <a:fillRect/>
          </a:stretch>
        </p:blipFill>
        <p:spPr>
          <a:xfrm>
            <a:off x="4775675" y="1632475"/>
            <a:ext cx="161925" cy="161925"/>
          </a:xfrm>
          <a:prstGeom prst="rect">
            <a:avLst/>
          </a:prstGeom>
          <a:noFill/>
          <a:ln>
            <a:noFill/>
          </a:ln>
        </p:spPr>
      </p:pic>
      <p:pic>
        <p:nvPicPr>
          <p:cNvPr id="492" name="Google Shape;492;p35"/>
          <p:cNvPicPr preferRelativeResize="0"/>
          <p:nvPr/>
        </p:nvPicPr>
        <p:blipFill>
          <a:blip r:embed="rId6">
            <a:alphaModFix/>
          </a:blip>
          <a:stretch>
            <a:fillRect/>
          </a:stretch>
        </p:blipFill>
        <p:spPr>
          <a:xfrm>
            <a:off x="7975250" y="243350"/>
            <a:ext cx="161925" cy="161925"/>
          </a:xfrm>
          <a:prstGeom prst="rect">
            <a:avLst/>
          </a:prstGeom>
          <a:noFill/>
          <a:ln>
            <a:noFill/>
          </a:ln>
        </p:spPr>
      </p:pic>
      <p:pic>
        <p:nvPicPr>
          <p:cNvPr id="493" name="Google Shape;493;p35"/>
          <p:cNvPicPr preferRelativeResize="0"/>
          <p:nvPr/>
        </p:nvPicPr>
        <p:blipFill>
          <a:blip r:embed="rId6">
            <a:alphaModFix/>
          </a:blip>
          <a:stretch>
            <a:fillRect/>
          </a:stretch>
        </p:blipFill>
        <p:spPr>
          <a:xfrm>
            <a:off x="5105175" y="4119575"/>
            <a:ext cx="161925" cy="161925"/>
          </a:xfrm>
          <a:prstGeom prst="rect">
            <a:avLst/>
          </a:prstGeom>
          <a:noFill/>
          <a:ln>
            <a:noFill/>
          </a:ln>
        </p:spPr>
      </p:pic>
      <p:sp>
        <p:nvSpPr>
          <p:cNvPr id="494" name="Google Shape;494;p35"/>
          <p:cNvSpPr/>
          <p:nvPr/>
        </p:nvSpPr>
        <p:spPr>
          <a:xfrm>
            <a:off x="1124650" y="130802"/>
            <a:ext cx="1371600" cy="1371600"/>
          </a:xfrm>
          <a:prstGeom prst="ellipse">
            <a:avLst/>
          </a:prstGeom>
          <a:gradFill>
            <a:gsLst>
              <a:gs pos="0">
                <a:schemeClr val="lt1"/>
              </a:gs>
              <a:gs pos="100000">
                <a:schemeClr val="dk2"/>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5" name="Google Shape;495;p35"/>
          <p:cNvSpPr txBox="1"/>
          <p:nvPr>
            <p:ph type="title"/>
          </p:nvPr>
        </p:nvSpPr>
        <p:spPr>
          <a:xfrm flipH="1">
            <a:off x="-462125" y="1577363"/>
            <a:ext cx="4874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Diagramme de </a:t>
            </a:r>
            <a:endParaRPr sz="2500"/>
          </a:p>
          <a:p>
            <a:pPr indent="0" lvl="0" marL="0" rtl="0" algn="ctr">
              <a:spcBef>
                <a:spcPts val="0"/>
              </a:spcBef>
              <a:spcAft>
                <a:spcPts val="0"/>
              </a:spcAft>
              <a:buNone/>
            </a:pPr>
            <a:r>
              <a:rPr lang="en" sz="2500"/>
              <a:t>deploiement</a:t>
            </a:r>
            <a:endParaRPr sz="2500"/>
          </a:p>
        </p:txBody>
      </p:sp>
      <p:sp>
        <p:nvSpPr>
          <p:cNvPr id="496" name="Google Shape;496;p35"/>
          <p:cNvSpPr txBox="1"/>
          <p:nvPr>
            <p:ph idx="2" type="title"/>
          </p:nvPr>
        </p:nvSpPr>
        <p:spPr>
          <a:xfrm flipH="1">
            <a:off x="1134550" y="506546"/>
            <a:ext cx="1351800" cy="6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03</a:t>
            </a:r>
            <a:endParaRPr sz="5000"/>
          </a:p>
        </p:txBody>
      </p:sp>
      <p:sp>
        <p:nvSpPr>
          <p:cNvPr id="497" name="Google Shape;497;p35"/>
          <p:cNvSpPr txBox="1"/>
          <p:nvPr>
            <p:ph idx="1" type="subTitle"/>
          </p:nvPr>
        </p:nvSpPr>
        <p:spPr>
          <a:xfrm>
            <a:off x="337675" y="2571750"/>
            <a:ext cx="3197400" cy="204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 diagramme de déploiement montre comment les composants d'un système sont répartis physiquement sur les différents éléments du réseau. C'est une représentation visuelle de l'architecture physique d'un système informatique.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6"/>
          <p:cNvSpPr txBox="1"/>
          <p:nvPr>
            <p:ph type="title"/>
          </p:nvPr>
        </p:nvSpPr>
        <p:spPr>
          <a:xfrm>
            <a:off x="1442700" y="371000"/>
            <a:ext cx="6258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Diagramme de Déploiement</a:t>
            </a:r>
            <a:endParaRPr/>
          </a:p>
        </p:txBody>
      </p:sp>
      <p:pic>
        <p:nvPicPr>
          <p:cNvPr id="503" name="Google Shape;503;p36"/>
          <p:cNvPicPr preferRelativeResize="0"/>
          <p:nvPr/>
        </p:nvPicPr>
        <p:blipFill>
          <a:blip r:embed="rId3">
            <a:alphaModFix/>
          </a:blip>
          <a:stretch>
            <a:fillRect/>
          </a:stretch>
        </p:blipFill>
        <p:spPr>
          <a:xfrm>
            <a:off x="2389700" y="1170125"/>
            <a:ext cx="4459711" cy="3668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taverse Minitheme by Slidesgo">
  <a:themeElements>
    <a:clrScheme name="Simple Light">
      <a:dk1>
        <a:srgbClr val="0C0F14"/>
      </a:dk1>
      <a:lt1>
        <a:srgbClr val="B870FF"/>
      </a:lt1>
      <a:dk2>
        <a:srgbClr val="E66083"/>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