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Anton"/>
      <p:regular r:id="rId38"/>
    </p:embeddedFont>
    <p:embeddedFont>
      <p:font typeface="Catamaran"/>
      <p:regular r:id="rId39"/>
      <p:bold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Bebas Neue"/>
      <p:regular r:id="rId45"/>
    </p:embeddedFont>
    <p:embeddedFont>
      <p:font typeface="PT Sans"/>
      <p:regular r:id="rId46"/>
      <p:bold r:id="rId47"/>
      <p:italic r:id="rId48"/>
      <p:boldItalic r:id="rId49"/>
    </p:embeddedFont>
    <p:embeddedFont>
      <p:font typeface="DM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4" roundtripDataSignature="AMtx7mhszILTwCwPWexolEP4gZRiTUR8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tamaran-bold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PTSans-regular.fntdata"/><Relationship Id="rId45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italic.fntdata"/><Relationship Id="rId47" Type="http://schemas.openxmlformats.org/officeDocument/2006/relationships/font" Target="fonts/PTSans-bold.fntdata"/><Relationship Id="rId49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Catamaran-regular.fntdata"/><Relationship Id="rId38" Type="http://schemas.openxmlformats.org/officeDocument/2006/relationships/font" Target="fonts/Anton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DMSans-bold.fntdata"/><Relationship Id="rId50" Type="http://schemas.openxmlformats.org/officeDocument/2006/relationships/font" Target="fonts/DMSans-regular.fntdata"/><Relationship Id="rId53" Type="http://schemas.openxmlformats.org/officeDocument/2006/relationships/font" Target="fonts/DMSans-boldItalic.fntdata"/><Relationship Id="rId52" Type="http://schemas.openxmlformats.org/officeDocument/2006/relationships/font" Target="fonts/DM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b9d832a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2b9d832ac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b9d48af75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2b9d48af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0" name="Google Shape;9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b9d48af75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g2b9d48af7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b9d48af75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g2b9d48af7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3" name="Google Shape;9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b9d48af755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g2b9d48af7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5" name="Google Shape;10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b9d48af755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1" name="Google Shape;1011;g2b9d48af7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b9d48af755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g2b9d48af7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b9d48af755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4" name="Google Shape;1034;g2b9d48af7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72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72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2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2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2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2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2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2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72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72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2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2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2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2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2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2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2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2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2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2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2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2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2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2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2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2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2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2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2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2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72"/>
          <p:cNvGrpSpPr/>
          <p:nvPr/>
        </p:nvGrpSpPr>
        <p:grpSpPr>
          <a:xfrm rot="10800000">
            <a:off x="6915345" y="-13"/>
            <a:ext cx="1548637" cy="3324214"/>
            <a:chOff x="5452016" y="2824589"/>
            <a:chExt cx="689908" cy="1480917"/>
          </a:xfrm>
        </p:grpSpPr>
        <p:sp>
          <p:nvSpPr>
            <p:cNvPr id="41" name="Google Shape;41;p7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72"/>
          <p:cNvGrpSpPr/>
          <p:nvPr/>
        </p:nvGrpSpPr>
        <p:grpSpPr>
          <a:xfrm rot="-5400000">
            <a:off x="7189311" y="2653816"/>
            <a:ext cx="298167" cy="3611351"/>
            <a:chOff x="9" y="2835115"/>
            <a:chExt cx="134668" cy="1631070"/>
          </a:xfrm>
        </p:grpSpPr>
        <p:sp>
          <p:nvSpPr>
            <p:cNvPr id="55" name="Google Shape;55;p7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72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72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81"/>
          <p:cNvGrpSpPr/>
          <p:nvPr/>
        </p:nvGrpSpPr>
        <p:grpSpPr>
          <a:xfrm rot="10800000">
            <a:off x="8269376" y="-1033025"/>
            <a:ext cx="764292" cy="3145047"/>
            <a:chOff x="426802" y="2674436"/>
            <a:chExt cx="397738" cy="1636681"/>
          </a:xfrm>
        </p:grpSpPr>
        <p:sp>
          <p:nvSpPr>
            <p:cNvPr id="382" name="Google Shape;382;p81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1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1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1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1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1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1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81"/>
          <p:cNvGrpSpPr/>
          <p:nvPr/>
        </p:nvGrpSpPr>
        <p:grpSpPr>
          <a:xfrm rot="5400000">
            <a:off x="980486" y="3488146"/>
            <a:ext cx="586679" cy="2547665"/>
            <a:chOff x="4792514" y="2979701"/>
            <a:chExt cx="305307" cy="1325804"/>
          </a:xfrm>
        </p:grpSpPr>
        <p:sp>
          <p:nvSpPr>
            <p:cNvPr id="390" name="Google Shape;390;p8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81"/>
          <p:cNvSpPr txBox="1"/>
          <p:nvPr>
            <p:ph idx="1" type="subTitle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81"/>
          <p:cNvSpPr txBox="1"/>
          <p:nvPr>
            <p:ph idx="2" type="subTitle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81"/>
          <p:cNvSpPr txBox="1"/>
          <p:nvPr>
            <p:ph idx="3" type="subTitle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9" name="Google Shape;399;p81"/>
          <p:cNvSpPr txBox="1"/>
          <p:nvPr>
            <p:ph idx="4" type="subTitle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0" name="Google Shape;400;p81"/>
          <p:cNvSpPr txBox="1"/>
          <p:nvPr>
            <p:ph idx="5" type="subTitle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1" name="Google Shape;401;p81"/>
          <p:cNvSpPr txBox="1"/>
          <p:nvPr>
            <p:ph idx="6" type="subTitle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82"/>
          <p:cNvGrpSpPr/>
          <p:nvPr/>
        </p:nvGrpSpPr>
        <p:grpSpPr>
          <a:xfrm rot="10800000">
            <a:off x="50757" y="-1649516"/>
            <a:ext cx="740390" cy="2806451"/>
            <a:chOff x="8218831" y="2346909"/>
            <a:chExt cx="740390" cy="2806451"/>
          </a:xfrm>
        </p:grpSpPr>
        <p:sp>
          <p:nvSpPr>
            <p:cNvPr id="405" name="Google Shape;405;p82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2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2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2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2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2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2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2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82"/>
          <p:cNvGrpSpPr/>
          <p:nvPr/>
        </p:nvGrpSpPr>
        <p:grpSpPr>
          <a:xfrm>
            <a:off x="8430766" y="2624661"/>
            <a:ext cx="536528" cy="2528698"/>
            <a:chOff x="8143116" y="2624662"/>
            <a:chExt cx="536528" cy="2528698"/>
          </a:xfrm>
        </p:grpSpPr>
        <p:sp>
          <p:nvSpPr>
            <p:cNvPr id="414" name="Google Shape;414;p82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2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2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2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2" type="subTitle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3" type="subTitle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4" type="subTitle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82"/>
          <p:cNvSpPr txBox="1"/>
          <p:nvPr>
            <p:ph idx="5" type="subTitle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82"/>
          <p:cNvSpPr txBox="1"/>
          <p:nvPr>
            <p:ph idx="6" type="subTitle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82"/>
          <p:cNvSpPr txBox="1"/>
          <p:nvPr>
            <p:ph idx="7" type="subTitle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82"/>
          <p:cNvSpPr txBox="1"/>
          <p:nvPr>
            <p:ph idx="8" type="subTitle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" name="Google Shape;427;p82"/>
          <p:cNvSpPr txBox="1"/>
          <p:nvPr>
            <p:ph idx="9" type="subTitle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82"/>
          <p:cNvSpPr txBox="1"/>
          <p:nvPr>
            <p:ph idx="13" type="subTitle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9" name="Google Shape;429;p82"/>
          <p:cNvSpPr txBox="1"/>
          <p:nvPr>
            <p:ph idx="14" type="subTitle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82"/>
          <p:cNvSpPr txBox="1"/>
          <p:nvPr>
            <p:ph idx="15" type="subTitle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83"/>
          <p:cNvGrpSpPr/>
          <p:nvPr/>
        </p:nvGrpSpPr>
        <p:grpSpPr>
          <a:xfrm>
            <a:off x="258083" y="2307260"/>
            <a:ext cx="599248" cy="2836251"/>
            <a:chOff x="6333571" y="2751992"/>
            <a:chExt cx="328229" cy="1553514"/>
          </a:xfrm>
        </p:grpSpPr>
        <p:sp>
          <p:nvSpPr>
            <p:cNvPr id="434" name="Google Shape;434;p83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3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3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3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3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83"/>
          <p:cNvGrpSpPr/>
          <p:nvPr/>
        </p:nvGrpSpPr>
        <p:grpSpPr>
          <a:xfrm rot="10800000">
            <a:off x="8303764" y="-2"/>
            <a:ext cx="717100" cy="2510021"/>
            <a:chOff x="7780935" y="2930680"/>
            <a:chExt cx="392780" cy="1374826"/>
          </a:xfrm>
        </p:grpSpPr>
        <p:sp>
          <p:nvSpPr>
            <p:cNvPr id="440" name="Google Shape;440;p83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3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3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3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3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3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" name="Google Shape;446;p83"/>
          <p:cNvSpPr txBox="1"/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7" name="Google Shape;447;p83"/>
          <p:cNvSpPr txBox="1"/>
          <p:nvPr>
            <p:ph idx="1" type="subTitle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48" name="Google Shape;448;p83"/>
          <p:cNvSpPr/>
          <p:nvPr>
            <p:ph idx="2" type="pic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84"/>
          <p:cNvGrpSpPr/>
          <p:nvPr/>
        </p:nvGrpSpPr>
        <p:grpSpPr>
          <a:xfrm>
            <a:off x="6819198" y="4072480"/>
            <a:ext cx="506139" cy="2197918"/>
            <a:chOff x="4792514" y="2979701"/>
            <a:chExt cx="305307" cy="1325804"/>
          </a:xfrm>
        </p:grpSpPr>
        <p:sp>
          <p:nvSpPr>
            <p:cNvPr id="452" name="Google Shape;452;p8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84"/>
          <p:cNvGrpSpPr/>
          <p:nvPr/>
        </p:nvGrpSpPr>
        <p:grpSpPr>
          <a:xfrm>
            <a:off x="2805095" y="3403370"/>
            <a:ext cx="793059" cy="2575416"/>
            <a:chOff x="6278982" y="2751992"/>
            <a:chExt cx="478381" cy="1553514"/>
          </a:xfrm>
        </p:grpSpPr>
        <p:sp>
          <p:nvSpPr>
            <p:cNvPr id="458" name="Google Shape;458;p8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84"/>
          <p:cNvGrpSpPr/>
          <p:nvPr/>
        </p:nvGrpSpPr>
        <p:grpSpPr>
          <a:xfrm>
            <a:off x="1818651" y="3523721"/>
            <a:ext cx="1143730" cy="2455064"/>
            <a:chOff x="5452016" y="2824589"/>
            <a:chExt cx="689908" cy="1480917"/>
          </a:xfrm>
        </p:grpSpPr>
        <p:sp>
          <p:nvSpPr>
            <p:cNvPr id="468" name="Google Shape;468;p84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4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4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4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4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4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4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4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4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4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4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4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4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84"/>
          <p:cNvGrpSpPr/>
          <p:nvPr/>
        </p:nvGrpSpPr>
        <p:grpSpPr>
          <a:xfrm>
            <a:off x="3662200" y="3600880"/>
            <a:ext cx="728235" cy="2377905"/>
            <a:chOff x="6961407" y="2871131"/>
            <a:chExt cx="439278" cy="1434375"/>
          </a:xfrm>
        </p:grpSpPr>
        <p:sp>
          <p:nvSpPr>
            <p:cNvPr id="482" name="Google Shape;482;p8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84"/>
          <p:cNvGrpSpPr/>
          <p:nvPr/>
        </p:nvGrpSpPr>
        <p:grpSpPr>
          <a:xfrm>
            <a:off x="4454483" y="3699598"/>
            <a:ext cx="651152" cy="2279188"/>
            <a:chOff x="7780935" y="2930680"/>
            <a:chExt cx="392780" cy="1374826"/>
          </a:xfrm>
        </p:grpSpPr>
        <p:sp>
          <p:nvSpPr>
            <p:cNvPr id="490" name="Google Shape;490;p84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4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4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4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4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4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84"/>
          <p:cNvGrpSpPr/>
          <p:nvPr/>
        </p:nvGrpSpPr>
        <p:grpSpPr>
          <a:xfrm>
            <a:off x="5169695" y="3421397"/>
            <a:ext cx="793063" cy="2849001"/>
            <a:chOff x="8623428" y="2586962"/>
            <a:chExt cx="478382" cy="1718544"/>
          </a:xfrm>
        </p:grpSpPr>
        <p:sp>
          <p:nvSpPr>
            <p:cNvPr id="497" name="Google Shape;497;p84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4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4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4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4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4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4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4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4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4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4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84"/>
          <p:cNvGrpSpPr/>
          <p:nvPr/>
        </p:nvGrpSpPr>
        <p:grpSpPr>
          <a:xfrm>
            <a:off x="6005249" y="3407992"/>
            <a:ext cx="771433" cy="2862406"/>
            <a:chOff x="4128096" y="2589446"/>
            <a:chExt cx="465335" cy="1726630"/>
          </a:xfrm>
        </p:grpSpPr>
        <p:sp>
          <p:nvSpPr>
            <p:cNvPr id="509" name="Google Shape;509;p8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8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8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8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84"/>
          <p:cNvSpPr txBox="1"/>
          <p:nvPr>
            <p:ph hasCustomPrompt="1" type="title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1" name="Google Shape;521;p84"/>
          <p:cNvSpPr txBox="1"/>
          <p:nvPr>
            <p:ph idx="1" type="subTitle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85"/>
          <p:cNvSpPr txBox="1"/>
          <p:nvPr>
            <p:ph type="title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5" name="Google Shape;525;p85"/>
          <p:cNvSpPr txBox="1"/>
          <p:nvPr>
            <p:ph idx="1" type="subTitle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6" name="Google Shape;526;p85"/>
          <p:cNvSpPr txBox="1"/>
          <p:nvPr>
            <p:ph idx="2" type="title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7" name="Google Shape;527;p85"/>
          <p:cNvSpPr txBox="1"/>
          <p:nvPr>
            <p:ph idx="3" type="subTitle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8" name="Google Shape;528;p85"/>
          <p:cNvSpPr txBox="1"/>
          <p:nvPr>
            <p:ph idx="4" type="title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85"/>
          <p:cNvSpPr txBox="1"/>
          <p:nvPr>
            <p:ph idx="5" type="subTitle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30" name="Google Shape;530;p85"/>
          <p:cNvGrpSpPr/>
          <p:nvPr/>
        </p:nvGrpSpPr>
        <p:grpSpPr>
          <a:xfrm>
            <a:off x="-2" y="91397"/>
            <a:ext cx="2581576" cy="4960722"/>
            <a:chOff x="-2" y="91397"/>
            <a:chExt cx="2581576" cy="4960722"/>
          </a:xfrm>
        </p:grpSpPr>
        <p:grpSp>
          <p:nvGrpSpPr>
            <p:cNvPr id="531" name="Google Shape;531;p85"/>
            <p:cNvGrpSpPr/>
            <p:nvPr/>
          </p:nvGrpSpPr>
          <p:grpSpPr>
            <a:xfrm rot="5400000">
              <a:off x="716104" y="1036885"/>
              <a:ext cx="1149364" cy="2581575"/>
              <a:chOff x="1390914" y="2488357"/>
              <a:chExt cx="811526" cy="1822760"/>
            </a:xfrm>
          </p:grpSpPr>
          <p:sp>
            <p:nvSpPr>
              <p:cNvPr id="532" name="Google Shape;532;p85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rect b="b" l="l" r="r" t="t"/>
                <a:pathLst>
                  <a:path extrusionOk="0" h="1299" w="19968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85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rect b="b" l="l" r="r" t="t"/>
                <a:pathLst>
                  <a:path extrusionOk="0" h="2198" w="17887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85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rect b="b" l="l" r="r" t="t"/>
                <a:pathLst>
                  <a:path extrusionOk="0" h="3025" w="17473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85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rect b="b" l="l" r="r" t="t"/>
                <a:pathLst>
                  <a:path extrusionOk="0" h="3510" w="33576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85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rect b="b" l="l" r="r" t="t"/>
                <a:pathLst>
                  <a:path extrusionOk="0" h="3680" w="28826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85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rect b="b" l="l" r="r" t="t"/>
                <a:pathLst>
                  <a:path extrusionOk="0" h="3738" w="31151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85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rect b="b" l="l" r="r" t="t"/>
                <a:pathLst>
                  <a:path extrusionOk="0" h="5178" w="29725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85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rect b="b" l="l" r="r" t="t"/>
                <a:pathLst>
                  <a:path extrusionOk="0" h="5107" w="27942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85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rect b="b" l="l" r="r" t="t"/>
                <a:pathLst>
                  <a:path extrusionOk="0" h="2782" w="26744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85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rect b="b" l="l" r="r" t="t"/>
                <a:pathLst>
                  <a:path extrusionOk="0" h="3268" w="23777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85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85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rect b="b" l="l" r="r" t="t"/>
                <a:pathLst>
                  <a:path extrusionOk="0" h="1542" w="11469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85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rect b="b" l="l" r="r" t="t"/>
                <a:pathLst>
                  <a:path extrusionOk="0" h="2383" w="12424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85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rect b="b" l="l" r="r" t="t"/>
                <a:pathLst>
                  <a:path extrusionOk="0" h="3211" w="13437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85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85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rect b="b" l="l" r="r" t="t"/>
                <a:pathLst>
                  <a:path extrusionOk="0" h="2968" w="30253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85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rect b="b" l="l" r="r" t="t"/>
                <a:pathLst>
                  <a:path extrusionOk="0" h="3752" w="28826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85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85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85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85"/>
            <p:cNvGrpSpPr/>
            <p:nvPr/>
          </p:nvGrpSpPr>
          <p:grpSpPr>
            <a:xfrm rot="5400000">
              <a:off x="877357" y="-121214"/>
              <a:ext cx="563315" cy="2318031"/>
              <a:chOff x="426802" y="2674436"/>
              <a:chExt cx="397738" cy="1636681"/>
            </a:xfrm>
          </p:grpSpPr>
          <p:sp>
            <p:nvSpPr>
              <p:cNvPr id="553" name="Google Shape;553;p85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rect b="b" l="l" r="r" t="t"/>
                <a:pathLst>
                  <a:path extrusionOk="0" h="2312" w="35787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85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rect b="b" l="l" r="r" t="t"/>
                <a:pathLst>
                  <a:path extrusionOk="0" h="4865" w="37627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85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rect b="b" l="l" r="r" t="t"/>
                <a:pathLst>
                  <a:path extrusionOk="0" h="3381" w="10285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85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rect b="b" l="l" r="r" t="t"/>
                <a:pathLst>
                  <a:path extrusionOk="0" h="2012" w="34417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85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rect b="b" l="l" r="r" t="t"/>
                <a:pathLst>
                  <a:path extrusionOk="0" h="2255" w="31679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85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rect b="b" l="l" r="r" t="t"/>
                <a:pathLst>
                  <a:path extrusionOk="0" h="4879" w="31151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85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rect b="b" l="l" r="r" t="t"/>
                <a:pathLst>
                  <a:path extrusionOk="0" h="4807" w="32863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0" name="Google Shape;560;p85"/>
            <p:cNvGrpSpPr/>
            <p:nvPr/>
          </p:nvGrpSpPr>
          <p:grpSpPr>
            <a:xfrm rot="5400000">
              <a:off x="1063656" y="-968281"/>
              <a:ext cx="190729" cy="2310084"/>
              <a:chOff x="9" y="2835115"/>
              <a:chExt cx="134668" cy="1631070"/>
            </a:xfrm>
          </p:grpSpPr>
          <p:sp>
            <p:nvSpPr>
              <p:cNvPr id="561" name="Google Shape;561;p85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85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85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85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85"/>
            <p:cNvGrpSpPr/>
            <p:nvPr/>
          </p:nvGrpSpPr>
          <p:grpSpPr>
            <a:xfrm rot="5400000">
              <a:off x="642764" y="3490207"/>
              <a:ext cx="919146" cy="2204676"/>
              <a:chOff x="3117443" y="2754472"/>
              <a:chExt cx="648977" cy="1556645"/>
            </a:xfrm>
          </p:grpSpPr>
          <p:sp>
            <p:nvSpPr>
              <p:cNvPr id="566" name="Google Shape;566;p85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85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85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85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85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85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85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85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85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85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6" name="Google Shape;576;p85"/>
            <p:cNvGrpSpPr/>
            <p:nvPr/>
          </p:nvGrpSpPr>
          <p:grpSpPr>
            <a:xfrm rot="5400000">
              <a:off x="694172" y="2228984"/>
              <a:ext cx="622150" cy="2010497"/>
              <a:chOff x="2474121" y="2891575"/>
              <a:chExt cx="439279" cy="1419541"/>
            </a:xfrm>
          </p:grpSpPr>
          <p:sp>
            <p:nvSpPr>
              <p:cNvPr id="577" name="Google Shape;577;p85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85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85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85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85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85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85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85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85"/>
            <p:cNvGrpSpPr/>
            <p:nvPr/>
          </p:nvGrpSpPr>
          <p:grpSpPr>
            <a:xfrm flipH="1" rot="5400000">
              <a:off x="794343" y="545914"/>
              <a:ext cx="391934" cy="1980618"/>
              <a:chOff x="1015564" y="2912671"/>
              <a:chExt cx="276731" cy="1398446"/>
            </a:xfrm>
          </p:grpSpPr>
          <p:sp>
            <p:nvSpPr>
              <p:cNvPr id="586" name="Google Shape;586;p85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5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5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5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5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1" name="Google Shape;591;p85"/>
            <p:cNvGrpSpPr/>
            <p:nvPr/>
          </p:nvGrpSpPr>
          <p:grpSpPr>
            <a:xfrm rot="5400000">
              <a:off x="722663" y="-419739"/>
              <a:ext cx="432407" cy="1877736"/>
              <a:chOff x="4792514" y="2979701"/>
              <a:chExt cx="305307" cy="1325804"/>
            </a:xfrm>
          </p:grpSpPr>
          <p:sp>
            <p:nvSpPr>
              <p:cNvPr id="592" name="Google Shape;592;p85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5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5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5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5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7" name="Google Shape;597;p85"/>
            <p:cNvGrpSpPr/>
            <p:nvPr/>
          </p:nvGrpSpPr>
          <p:grpSpPr>
            <a:xfrm rot="5400000">
              <a:off x="893184" y="2543561"/>
              <a:ext cx="659053" cy="2445425"/>
              <a:chOff x="4128096" y="2589446"/>
              <a:chExt cx="465335" cy="1726630"/>
            </a:xfrm>
          </p:grpSpPr>
          <p:sp>
            <p:nvSpPr>
              <p:cNvPr id="598" name="Google Shape;598;p85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5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5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5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5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5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5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5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5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5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5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86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87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8"/>
          <p:cNvSpPr txBox="1"/>
          <p:nvPr>
            <p:ph idx="1" type="subTitle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618" name="Google Shape;618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2" name="Google Shape;622;p89"/>
          <p:cNvGrpSpPr/>
          <p:nvPr/>
        </p:nvGrpSpPr>
        <p:grpSpPr>
          <a:xfrm>
            <a:off x="116939" y="3148605"/>
            <a:ext cx="548363" cy="2381276"/>
            <a:chOff x="4792514" y="2979701"/>
            <a:chExt cx="305307" cy="1325804"/>
          </a:xfrm>
        </p:grpSpPr>
        <p:sp>
          <p:nvSpPr>
            <p:cNvPr id="623" name="Google Shape;623;p89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9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9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9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9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89"/>
          <p:cNvGrpSpPr/>
          <p:nvPr/>
        </p:nvGrpSpPr>
        <p:grpSpPr>
          <a:xfrm rot="10800000">
            <a:off x="8330296" y="-1456518"/>
            <a:ext cx="770084" cy="2897298"/>
            <a:chOff x="4164677" y="2702970"/>
            <a:chExt cx="428753" cy="1613105"/>
          </a:xfrm>
        </p:grpSpPr>
        <p:sp>
          <p:nvSpPr>
            <p:cNvPr id="629" name="Google Shape;629;p89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89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9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9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9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9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9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9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9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41" name="Google Shape;641;p90"/>
          <p:cNvGrpSpPr/>
          <p:nvPr/>
        </p:nvGrpSpPr>
        <p:grpSpPr>
          <a:xfrm rot="10800000">
            <a:off x="317951" y="-527018"/>
            <a:ext cx="241876" cy="2929564"/>
            <a:chOff x="9" y="2835115"/>
            <a:chExt cx="134668" cy="1631070"/>
          </a:xfrm>
        </p:grpSpPr>
        <p:sp>
          <p:nvSpPr>
            <p:cNvPr id="642" name="Google Shape;642;p90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0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0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0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90"/>
          <p:cNvGrpSpPr/>
          <p:nvPr/>
        </p:nvGrpSpPr>
        <p:grpSpPr>
          <a:xfrm>
            <a:off x="8527697" y="3005818"/>
            <a:ext cx="488206" cy="2381276"/>
            <a:chOff x="4826006" y="2979701"/>
            <a:chExt cx="271815" cy="1325804"/>
          </a:xfrm>
        </p:grpSpPr>
        <p:sp>
          <p:nvSpPr>
            <p:cNvPr id="647" name="Google Shape;647;p90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90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0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0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73"/>
          <p:cNvGrpSpPr/>
          <p:nvPr/>
        </p:nvGrpSpPr>
        <p:grpSpPr>
          <a:xfrm>
            <a:off x="405347" y="2571756"/>
            <a:ext cx="994044" cy="3212280"/>
            <a:chOff x="2474121" y="2891575"/>
            <a:chExt cx="439279" cy="1419541"/>
          </a:xfrm>
        </p:grpSpPr>
        <p:sp>
          <p:nvSpPr>
            <p:cNvPr id="64" name="Google Shape;64;p7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7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7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73"/>
          <p:cNvGrpSpPr/>
          <p:nvPr/>
        </p:nvGrpSpPr>
        <p:grpSpPr>
          <a:xfrm rot="-5400000">
            <a:off x="8584963" y="164005"/>
            <a:ext cx="1220921" cy="2928361"/>
            <a:chOff x="3117443" y="2754472"/>
            <a:chExt cx="648977" cy="1556645"/>
          </a:xfrm>
        </p:grpSpPr>
        <p:sp>
          <p:nvSpPr>
            <p:cNvPr id="73" name="Google Shape;73;p7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73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3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3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3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3"/>
          <p:cNvSpPr txBox="1"/>
          <p:nvPr>
            <p:ph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73"/>
          <p:cNvSpPr txBox="1"/>
          <p:nvPr>
            <p:ph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73"/>
          <p:cNvSpPr txBox="1"/>
          <p:nvPr>
            <p:ph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73"/>
          <p:cNvSpPr txBox="1"/>
          <p:nvPr>
            <p:ph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73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73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73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73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4" name="Google Shape;654;p91"/>
          <p:cNvGrpSpPr/>
          <p:nvPr/>
        </p:nvGrpSpPr>
        <p:grpSpPr>
          <a:xfrm rot="-5400000">
            <a:off x="8098820" y="3462516"/>
            <a:ext cx="663913" cy="2549638"/>
            <a:chOff x="2474121" y="2891575"/>
            <a:chExt cx="369642" cy="1419541"/>
          </a:xfrm>
        </p:grpSpPr>
        <p:sp>
          <p:nvSpPr>
            <p:cNvPr id="655" name="Google Shape;655;p91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91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91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91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91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91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91"/>
          <p:cNvGrpSpPr/>
          <p:nvPr/>
        </p:nvGrpSpPr>
        <p:grpSpPr>
          <a:xfrm rot="5400000">
            <a:off x="376414" y="-826268"/>
            <a:ext cx="497036" cy="2511747"/>
            <a:chOff x="1015564" y="2912671"/>
            <a:chExt cx="276731" cy="1398446"/>
          </a:xfrm>
        </p:grpSpPr>
        <p:sp>
          <p:nvSpPr>
            <p:cNvPr id="662" name="Google Shape;662;p91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91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91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91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91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2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0" name="Google Shape;670;p92"/>
          <p:cNvGrpSpPr/>
          <p:nvPr/>
        </p:nvGrpSpPr>
        <p:grpSpPr>
          <a:xfrm rot="5400000">
            <a:off x="55223" y="3793056"/>
            <a:ext cx="621802" cy="1950714"/>
            <a:chOff x="5492947" y="3186271"/>
            <a:chExt cx="356763" cy="1119235"/>
          </a:xfrm>
        </p:grpSpPr>
        <p:sp>
          <p:nvSpPr>
            <p:cNvPr id="671" name="Google Shape;671;p9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9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9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9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9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92"/>
          <p:cNvGrpSpPr/>
          <p:nvPr/>
        </p:nvGrpSpPr>
        <p:grpSpPr>
          <a:xfrm rot="-5400000">
            <a:off x="8288048" y="-1349048"/>
            <a:ext cx="647797" cy="2864390"/>
            <a:chOff x="4128096" y="2702970"/>
            <a:chExt cx="364812" cy="1613105"/>
          </a:xfrm>
        </p:grpSpPr>
        <p:sp>
          <p:nvSpPr>
            <p:cNvPr id="678" name="Google Shape;678;p9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9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6" name="Google Shape;686;p93"/>
          <p:cNvGrpSpPr/>
          <p:nvPr/>
        </p:nvGrpSpPr>
        <p:grpSpPr>
          <a:xfrm rot="5400000">
            <a:off x="1164816" y="3526193"/>
            <a:ext cx="209623" cy="2539087"/>
            <a:chOff x="9" y="2835115"/>
            <a:chExt cx="134668" cy="1631070"/>
          </a:xfrm>
        </p:grpSpPr>
        <p:sp>
          <p:nvSpPr>
            <p:cNvPr id="687" name="Google Shape;687;p93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93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3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93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93"/>
          <p:cNvGrpSpPr/>
          <p:nvPr/>
        </p:nvGrpSpPr>
        <p:grpSpPr>
          <a:xfrm flipH="1" rot="-5400000">
            <a:off x="8202185" y="-679108"/>
            <a:ext cx="457159" cy="2310232"/>
            <a:chOff x="1015564" y="2912671"/>
            <a:chExt cx="276731" cy="1398446"/>
          </a:xfrm>
        </p:grpSpPr>
        <p:sp>
          <p:nvSpPr>
            <p:cNvPr id="692" name="Google Shape;692;p93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93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3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93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93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0" name="Google Shape;700;p94"/>
          <p:cNvSpPr txBox="1"/>
          <p:nvPr>
            <p:ph idx="1" type="subTitle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1" name="Google Shape;701;p94"/>
          <p:cNvSpPr txBox="1"/>
          <p:nvPr>
            <p:ph idx="2" type="subTitle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2" name="Google Shape;702;p94"/>
          <p:cNvSpPr txBox="1"/>
          <p:nvPr>
            <p:ph idx="3" type="subTitle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3" name="Google Shape;703;p94"/>
          <p:cNvSpPr txBox="1"/>
          <p:nvPr>
            <p:ph idx="4" type="subTitle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95"/>
          <p:cNvGrpSpPr/>
          <p:nvPr/>
        </p:nvGrpSpPr>
        <p:grpSpPr>
          <a:xfrm rot="10800000">
            <a:off x="431569" y="3"/>
            <a:ext cx="563315" cy="2318031"/>
            <a:chOff x="426802" y="2674436"/>
            <a:chExt cx="397738" cy="1636681"/>
          </a:xfrm>
        </p:grpSpPr>
        <p:sp>
          <p:nvSpPr>
            <p:cNvPr id="707" name="Google Shape;707;p9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9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9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95"/>
          <p:cNvGrpSpPr/>
          <p:nvPr/>
        </p:nvGrpSpPr>
        <p:grpSpPr>
          <a:xfrm>
            <a:off x="8324491" y="2624661"/>
            <a:ext cx="536528" cy="2528698"/>
            <a:chOff x="8143116" y="2624662"/>
            <a:chExt cx="536528" cy="2528698"/>
          </a:xfrm>
        </p:grpSpPr>
        <p:sp>
          <p:nvSpPr>
            <p:cNvPr id="715" name="Google Shape;715;p95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95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95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95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95"/>
          <p:cNvSpPr txBox="1"/>
          <p:nvPr>
            <p:ph type="title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0" name="Google Shape;720;p95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1" name="Google Shape;721;p95"/>
          <p:cNvSpPr txBox="1"/>
          <p:nvPr>
            <p:ph idx="2" type="subTitle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2" name="Google Shape;722;p95"/>
          <p:cNvSpPr txBox="1"/>
          <p:nvPr>
            <p:ph idx="3" type="title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3" name="Google Shape;723;p95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4" name="Google Shape;724;p95"/>
          <p:cNvSpPr txBox="1"/>
          <p:nvPr>
            <p:ph idx="5" type="subTitle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95"/>
          <p:cNvSpPr txBox="1"/>
          <p:nvPr>
            <p:ph idx="6" type="title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6" name="Google Shape;726;p95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7" name="Google Shape;727;p95"/>
          <p:cNvSpPr txBox="1"/>
          <p:nvPr>
            <p:ph idx="8" type="subTitle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8" name="Google Shape;728;p9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96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2" name="Google Shape;732;p96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97"/>
          <p:cNvSpPr txBox="1"/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6" name="Google Shape;736;p97"/>
          <p:cNvSpPr txBox="1"/>
          <p:nvPr>
            <p:ph idx="1" type="subTitle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9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8" name="Google Shape;738;p97"/>
          <p:cNvPicPr preferRelativeResize="0"/>
          <p:nvPr/>
        </p:nvPicPr>
        <p:blipFill rotWithShape="1">
          <a:blip r:embed="rId5">
            <a:alphaModFix/>
          </a:blip>
          <a:srcRect b="3660" l="2950" r="0" t="0"/>
          <a:stretch/>
        </p:blipFill>
        <p:spPr>
          <a:xfrm flipH="1" rot="-5400000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97"/>
          <p:cNvPicPr preferRelativeResize="0"/>
          <p:nvPr/>
        </p:nvPicPr>
        <p:blipFill rotWithShape="1">
          <a:blip r:embed="rId6">
            <a:alphaModFix/>
          </a:blip>
          <a:srcRect b="5731" l="2922" r="0" t="0"/>
          <a:stretch/>
        </p:blipFill>
        <p:spPr>
          <a:xfrm flipH="1" rot="5400000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9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3" name="Google Shape;743;p98"/>
          <p:cNvSpPr txBox="1"/>
          <p:nvPr>
            <p:ph idx="1" type="body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7" name="Google Shape;747;p9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48" name="Google Shape;748;p99"/>
          <p:cNvGrpSpPr/>
          <p:nvPr/>
        </p:nvGrpSpPr>
        <p:grpSpPr>
          <a:xfrm>
            <a:off x="7721817" y="2810680"/>
            <a:ext cx="752265" cy="2430965"/>
            <a:chOff x="2474121" y="2891575"/>
            <a:chExt cx="439279" cy="1419541"/>
          </a:xfrm>
        </p:grpSpPr>
        <p:sp>
          <p:nvSpPr>
            <p:cNvPr id="749" name="Google Shape;749;p9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9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9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9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9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9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9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9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99"/>
          <p:cNvGrpSpPr/>
          <p:nvPr/>
        </p:nvGrpSpPr>
        <p:grpSpPr>
          <a:xfrm>
            <a:off x="8342851" y="2483468"/>
            <a:ext cx="796886" cy="2956852"/>
            <a:chOff x="4128096" y="2589446"/>
            <a:chExt cx="465335" cy="1726630"/>
          </a:xfrm>
        </p:grpSpPr>
        <p:sp>
          <p:nvSpPr>
            <p:cNvPr id="758" name="Google Shape;758;p99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99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9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9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9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9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9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9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9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9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9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99"/>
          <p:cNvGrpSpPr/>
          <p:nvPr/>
        </p:nvGrpSpPr>
        <p:grpSpPr>
          <a:xfrm rot="10800000">
            <a:off x="8077615" y="-1139779"/>
            <a:ext cx="1062116" cy="2547605"/>
            <a:chOff x="3117443" y="2754472"/>
            <a:chExt cx="648977" cy="1556645"/>
          </a:xfrm>
        </p:grpSpPr>
        <p:sp>
          <p:nvSpPr>
            <p:cNvPr id="770" name="Google Shape;770;p99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9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9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99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99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9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9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9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9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9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74"/>
          <p:cNvGrpSpPr/>
          <p:nvPr/>
        </p:nvGrpSpPr>
        <p:grpSpPr>
          <a:xfrm rot="10800000">
            <a:off x="6929878" y="-12"/>
            <a:ext cx="1346494" cy="2890306"/>
            <a:chOff x="5452016" y="2824589"/>
            <a:chExt cx="689908" cy="1480917"/>
          </a:xfrm>
        </p:grpSpPr>
        <p:sp>
          <p:nvSpPr>
            <p:cNvPr id="99" name="Google Shape;99;p74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4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4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4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4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4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4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4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4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4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4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4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4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74"/>
          <p:cNvGrpSpPr/>
          <p:nvPr/>
        </p:nvGrpSpPr>
        <p:grpSpPr>
          <a:xfrm>
            <a:off x="7730591" y="1737649"/>
            <a:ext cx="948058" cy="3405809"/>
            <a:chOff x="8623428" y="2586962"/>
            <a:chExt cx="478382" cy="1718544"/>
          </a:xfrm>
        </p:grpSpPr>
        <p:sp>
          <p:nvSpPr>
            <p:cNvPr id="113" name="Google Shape;113;p74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4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4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4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4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4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4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4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4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4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4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74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125" name="Google Shape;125;p74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4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4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4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4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4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4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4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4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4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4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4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4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4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4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4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4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4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4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4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4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4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4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4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4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4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4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4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4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74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74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6" name="Google Shape;156;p74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104"/>
          <p:cNvGrpSpPr/>
          <p:nvPr/>
        </p:nvGrpSpPr>
        <p:grpSpPr>
          <a:xfrm rot="5400000">
            <a:off x="1013602" y="2942922"/>
            <a:ext cx="894897" cy="2922107"/>
            <a:chOff x="6961407" y="2871131"/>
            <a:chExt cx="439278" cy="1434375"/>
          </a:xfrm>
        </p:grpSpPr>
        <p:sp>
          <p:nvSpPr>
            <p:cNvPr id="784" name="Google Shape;784;p10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0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0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0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0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0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0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104"/>
          <p:cNvGrpSpPr/>
          <p:nvPr/>
        </p:nvGrpSpPr>
        <p:grpSpPr>
          <a:xfrm rot="-5400000">
            <a:off x="7956784" y="-950084"/>
            <a:ext cx="947980" cy="3517489"/>
            <a:chOff x="4128096" y="2589446"/>
            <a:chExt cx="465335" cy="1726630"/>
          </a:xfrm>
        </p:grpSpPr>
        <p:sp>
          <p:nvSpPr>
            <p:cNvPr id="792" name="Google Shape;792;p10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0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0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0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0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0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0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0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0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0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0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105"/>
          <p:cNvGrpSpPr/>
          <p:nvPr/>
        </p:nvGrpSpPr>
        <p:grpSpPr>
          <a:xfrm rot="10800000">
            <a:off x="402247" y="-1174644"/>
            <a:ext cx="621972" cy="2700928"/>
            <a:chOff x="4792514" y="2979701"/>
            <a:chExt cx="305307" cy="1325804"/>
          </a:xfrm>
        </p:grpSpPr>
        <p:sp>
          <p:nvSpPr>
            <p:cNvPr id="806" name="Google Shape;806;p10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0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0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0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0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105"/>
          <p:cNvGrpSpPr/>
          <p:nvPr/>
        </p:nvGrpSpPr>
        <p:grpSpPr>
          <a:xfrm>
            <a:off x="7456205" y="3275256"/>
            <a:ext cx="974557" cy="3164819"/>
            <a:chOff x="6278982" y="2751992"/>
            <a:chExt cx="478381" cy="1553514"/>
          </a:xfrm>
        </p:grpSpPr>
        <p:sp>
          <p:nvSpPr>
            <p:cNvPr id="812" name="Google Shape;812;p10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0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0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0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0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0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0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0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0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75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5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" name="Google Shape;162;p75"/>
          <p:cNvGrpSpPr/>
          <p:nvPr/>
        </p:nvGrpSpPr>
        <p:grpSpPr>
          <a:xfrm>
            <a:off x="720015" y="4025446"/>
            <a:ext cx="1206866" cy="2539996"/>
            <a:chOff x="1390914" y="2912671"/>
            <a:chExt cx="664463" cy="1398446"/>
          </a:xfrm>
        </p:grpSpPr>
        <p:sp>
          <p:nvSpPr>
            <p:cNvPr id="163" name="Google Shape;163;p7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75"/>
          <p:cNvGrpSpPr/>
          <p:nvPr/>
        </p:nvGrpSpPr>
        <p:grpSpPr>
          <a:xfrm>
            <a:off x="7548075" y="3920250"/>
            <a:ext cx="882711" cy="3171056"/>
            <a:chOff x="8623428" y="2586962"/>
            <a:chExt cx="478382" cy="1718544"/>
          </a:xfrm>
        </p:grpSpPr>
        <p:sp>
          <p:nvSpPr>
            <p:cNvPr id="178" name="Google Shape;178;p7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75"/>
          <p:cNvGrpSpPr/>
          <p:nvPr/>
        </p:nvGrpSpPr>
        <p:grpSpPr>
          <a:xfrm>
            <a:off x="1885691" y="4025466"/>
            <a:ext cx="771580" cy="2505663"/>
            <a:chOff x="6278982" y="2751992"/>
            <a:chExt cx="478381" cy="1553514"/>
          </a:xfrm>
        </p:grpSpPr>
        <p:sp>
          <p:nvSpPr>
            <p:cNvPr id="190" name="Google Shape;190;p7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75"/>
          <p:cNvGrpSpPr/>
          <p:nvPr/>
        </p:nvGrpSpPr>
        <p:grpSpPr>
          <a:xfrm>
            <a:off x="2771211" y="4251934"/>
            <a:ext cx="708512" cy="2313502"/>
            <a:chOff x="6961407" y="2871131"/>
            <a:chExt cx="439278" cy="1434375"/>
          </a:xfrm>
        </p:grpSpPr>
        <p:sp>
          <p:nvSpPr>
            <p:cNvPr id="200" name="Google Shape;200;p7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75"/>
          <p:cNvGrpSpPr/>
          <p:nvPr/>
        </p:nvGrpSpPr>
        <p:grpSpPr>
          <a:xfrm>
            <a:off x="6864700" y="3920253"/>
            <a:ext cx="633517" cy="2217458"/>
            <a:chOff x="7780935" y="2930680"/>
            <a:chExt cx="392780" cy="1374826"/>
          </a:xfrm>
        </p:grpSpPr>
        <p:sp>
          <p:nvSpPr>
            <p:cNvPr id="208" name="Google Shape;208;p7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75"/>
          <p:cNvGrpSpPr/>
          <p:nvPr/>
        </p:nvGrpSpPr>
        <p:grpSpPr>
          <a:xfrm>
            <a:off x="6328335" y="3920217"/>
            <a:ext cx="438812" cy="2217515"/>
            <a:chOff x="1015564" y="2912671"/>
            <a:chExt cx="276731" cy="1398446"/>
          </a:xfrm>
        </p:grpSpPr>
        <p:sp>
          <p:nvSpPr>
            <p:cNvPr id="215" name="Google Shape;215;p7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76"/>
          <p:cNvGrpSpPr/>
          <p:nvPr/>
        </p:nvGrpSpPr>
        <p:grpSpPr>
          <a:xfrm>
            <a:off x="6288929" y="3163785"/>
            <a:ext cx="1202441" cy="2581090"/>
            <a:chOff x="5452016" y="2824589"/>
            <a:chExt cx="689908" cy="1480917"/>
          </a:xfrm>
        </p:grpSpPr>
        <p:sp>
          <p:nvSpPr>
            <p:cNvPr id="223" name="Google Shape;223;p76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6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6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6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6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6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6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6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6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6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6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6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6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76"/>
          <p:cNvGrpSpPr/>
          <p:nvPr/>
        </p:nvGrpSpPr>
        <p:grpSpPr>
          <a:xfrm>
            <a:off x="7058925" y="1134426"/>
            <a:ext cx="3167541" cy="1717088"/>
            <a:chOff x="6561538" y="1197526"/>
            <a:chExt cx="3167541" cy="1717088"/>
          </a:xfrm>
        </p:grpSpPr>
        <p:grpSp>
          <p:nvGrpSpPr>
            <p:cNvPr id="237" name="Google Shape;237;p76"/>
            <p:cNvGrpSpPr/>
            <p:nvPr/>
          </p:nvGrpSpPr>
          <p:grpSpPr>
            <a:xfrm rot="-5400000">
              <a:off x="7662615" y="964074"/>
              <a:ext cx="849464" cy="3051617"/>
              <a:chOff x="8623428" y="2586962"/>
              <a:chExt cx="478382" cy="1718544"/>
            </a:xfrm>
          </p:grpSpPr>
          <p:sp>
            <p:nvSpPr>
              <p:cNvPr id="238" name="Google Shape;238;p76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6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76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76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76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6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76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76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6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6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6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76"/>
            <p:cNvGrpSpPr/>
            <p:nvPr/>
          </p:nvGrpSpPr>
          <p:grpSpPr>
            <a:xfrm rot="-5400000">
              <a:off x="7782944" y="77685"/>
              <a:ext cx="826295" cy="3065975"/>
              <a:chOff x="4128096" y="2589446"/>
              <a:chExt cx="465335" cy="1726630"/>
            </a:xfrm>
          </p:grpSpPr>
          <p:sp>
            <p:nvSpPr>
              <p:cNvPr id="250" name="Google Shape;250;p76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6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6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6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76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76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6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6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6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6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6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1" name="Google Shape;261;p76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2" name="Google Shape;262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77"/>
          <p:cNvGrpSpPr/>
          <p:nvPr/>
        </p:nvGrpSpPr>
        <p:grpSpPr>
          <a:xfrm>
            <a:off x="6244512" y="3338568"/>
            <a:ext cx="1206866" cy="2539996"/>
            <a:chOff x="1390914" y="2912671"/>
            <a:chExt cx="664463" cy="1398446"/>
          </a:xfrm>
        </p:grpSpPr>
        <p:sp>
          <p:nvSpPr>
            <p:cNvPr id="266" name="Google Shape;266;p77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7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7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7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7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7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7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7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7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7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7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7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7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7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77"/>
          <p:cNvGrpSpPr/>
          <p:nvPr/>
        </p:nvGrpSpPr>
        <p:grpSpPr>
          <a:xfrm rot="-5400000">
            <a:off x="8258356" y="631052"/>
            <a:ext cx="771580" cy="2505663"/>
            <a:chOff x="6278982" y="2751992"/>
            <a:chExt cx="478381" cy="1553514"/>
          </a:xfrm>
        </p:grpSpPr>
        <p:sp>
          <p:nvSpPr>
            <p:cNvPr id="281" name="Google Shape;281;p77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7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7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7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7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7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7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7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7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77"/>
          <p:cNvGrpSpPr/>
          <p:nvPr/>
        </p:nvGrpSpPr>
        <p:grpSpPr>
          <a:xfrm rot="-5400000">
            <a:off x="8420278" y="-126854"/>
            <a:ext cx="708512" cy="2313502"/>
            <a:chOff x="6961407" y="2871131"/>
            <a:chExt cx="439278" cy="1434375"/>
          </a:xfrm>
        </p:grpSpPr>
        <p:sp>
          <p:nvSpPr>
            <p:cNvPr id="291" name="Google Shape;291;p77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7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7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7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7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7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7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77"/>
          <p:cNvGrpSpPr/>
          <p:nvPr/>
        </p:nvGrpSpPr>
        <p:grpSpPr>
          <a:xfrm rot="10800000">
            <a:off x="438851" y="-4"/>
            <a:ext cx="274371" cy="3323142"/>
            <a:chOff x="9" y="2835115"/>
            <a:chExt cx="134668" cy="1631070"/>
          </a:xfrm>
        </p:grpSpPr>
        <p:sp>
          <p:nvSpPr>
            <p:cNvPr id="299" name="Google Shape;299;p77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7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7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7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77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77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78"/>
          <p:cNvGrpSpPr/>
          <p:nvPr/>
        </p:nvGrpSpPr>
        <p:grpSpPr>
          <a:xfrm rot="10800000">
            <a:off x="396301" y="-696825"/>
            <a:ext cx="1221552" cy="2622112"/>
            <a:chOff x="5452016" y="2824589"/>
            <a:chExt cx="689908" cy="1480917"/>
          </a:xfrm>
        </p:grpSpPr>
        <p:sp>
          <p:nvSpPr>
            <p:cNvPr id="308" name="Google Shape;308;p78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8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8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8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8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8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8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8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8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8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8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8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8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78"/>
          <p:cNvGrpSpPr/>
          <p:nvPr/>
        </p:nvGrpSpPr>
        <p:grpSpPr>
          <a:xfrm>
            <a:off x="6976252" y="3748209"/>
            <a:ext cx="1701243" cy="2750653"/>
            <a:chOff x="6976252" y="2907159"/>
            <a:chExt cx="1701243" cy="2750653"/>
          </a:xfrm>
        </p:grpSpPr>
        <p:grpSp>
          <p:nvGrpSpPr>
            <p:cNvPr id="322" name="Google Shape;322;p78"/>
            <p:cNvGrpSpPr/>
            <p:nvPr/>
          </p:nvGrpSpPr>
          <p:grpSpPr>
            <a:xfrm>
              <a:off x="6976252" y="2907159"/>
              <a:ext cx="847021" cy="2750652"/>
              <a:chOff x="6278982" y="2751992"/>
              <a:chExt cx="478381" cy="1553514"/>
            </a:xfrm>
          </p:grpSpPr>
          <p:sp>
            <p:nvSpPr>
              <p:cNvPr id="323" name="Google Shape;323;p78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78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78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78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78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78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78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78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78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78"/>
            <p:cNvGrpSpPr/>
            <p:nvPr/>
          </p:nvGrpSpPr>
          <p:grpSpPr>
            <a:xfrm>
              <a:off x="7899709" y="3118109"/>
              <a:ext cx="777786" cy="2539703"/>
              <a:chOff x="6961407" y="2871131"/>
              <a:chExt cx="439278" cy="1434375"/>
            </a:xfrm>
          </p:grpSpPr>
          <p:sp>
            <p:nvSpPr>
              <p:cNvPr id="333" name="Google Shape;333;p78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78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78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78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78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78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78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0" name="Google Shape;340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1" name="Google Shape;341;p78"/>
          <p:cNvSpPr txBox="1"/>
          <p:nvPr>
            <p:ph idx="1" type="subTitle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2" name="Google Shape;342;p78"/>
          <p:cNvSpPr txBox="1"/>
          <p:nvPr>
            <p:ph idx="2" type="subTitle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3" name="Google Shape;343;p78"/>
          <p:cNvSpPr txBox="1"/>
          <p:nvPr>
            <p:ph idx="3" type="subTitle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78"/>
          <p:cNvSpPr txBox="1"/>
          <p:nvPr>
            <p:ph idx="4" type="subTitle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79"/>
          <p:cNvGrpSpPr/>
          <p:nvPr/>
        </p:nvGrpSpPr>
        <p:grpSpPr>
          <a:xfrm rot="-5400000">
            <a:off x="7189326" y="2859975"/>
            <a:ext cx="764292" cy="3145047"/>
            <a:chOff x="426802" y="2674436"/>
            <a:chExt cx="397738" cy="1636681"/>
          </a:xfrm>
        </p:grpSpPr>
        <p:sp>
          <p:nvSpPr>
            <p:cNvPr id="348" name="Google Shape;348;p79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9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9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9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9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9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9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79"/>
          <p:cNvGrpSpPr/>
          <p:nvPr/>
        </p:nvGrpSpPr>
        <p:grpSpPr>
          <a:xfrm rot="10800000">
            <a:off x="346036" y="-4"/>
            <a:ext cx="586679" cy="2547665"/>
            <a:chOff x="4792514" y="2979701"/>
            <a:chExt cx="305307" cy="1325804"/>
          </a:xfrm>
        </p:grpSpPr>
        <p:sp>
          <p:nvSpPr>
            <p:cNvPr id="356" name="Google Shape;356;p79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9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9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9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9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79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79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79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5" name="Google Shape;365;p79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6" name="Google Shape;366;p79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79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1" name="Google Shape;371;p80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80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80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0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80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6" name="Google Shape;376;p80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7" name="Google Shape;377;p80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80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b="0" i="0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7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e/2PACX-1vRBv_Y6IpdssbCG0-9IBej8489nJwGhSlU0TLz9SBgcekqP_AXXx1gC-inEQAvZKN9-f8HVzpT4-OtL/pubhtml#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rello.com/b/eBvLfIN6/projetdmx" TargetMode="External"/><Relationship Id="rId4" Type="http://schemas.openxmlformats.org/officeDocument/2006/relationships/hyperlink" Target="https://drive.google.com/drive/u/0/folders/1VR5NpSEIj2MM2Y-yca2AwhqYyoLBQAlU" TargetMode="External"/><Relationship Id="rId5" Type="http://schemas.openxmlformats.org/officeDocument/2006/relationships/hyperlink" Target="https://github.com/lefevretom60/ProjetDMX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document/d/e/2PACX-1vSIZ8yP9odOfhZD9nGg7v4n0_Bxb0yVR-4LEVYpIxqq8PHRtkvbnYAiwuN1RqqCXQ/pub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0E0E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Projet DMX </a:t>
            </a:r>
            <a:endParaRPr/>
          </a:p>
        </p:txBody>
      </p:sp>
      <p:sp>
        <p:nvSpPr>
          <p:cNvPr id="826" name="Google Shape;826;p1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Produit par Leduc , Lopes , Botel , Lefevre</a:t>
            </a:r>
            <a:endParaRPr/>
          </a:p>
        </p:txBody>
      </p:sp>
      <p:pic>
        <p:nvPicPr>
          <p:cNvPr descr="Webedia France • Engaging Audiences with Passion" id="827" name="Google Shape;8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979" y="27477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"/>
          <p:cNvSpPr txBox="1"/>
          <p:nvPr>
            <p:ph type="title"/>
          </p:nvPr>
        </p:nvSpPr>
        <p:spPr>
          <a:xfrm>
            <a:off x="2276550" y="2109175"/>
            <a:ext cx="459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Diagramme de        Cas d’Utilisation</a:t>
            </a:r>
            <a:endParaRPr/>
          </a:p>
        </p:txBody>
      </p:sp>
      <p:sp>
        <p:nvSpPr>
          <p:cNvPr id="907" name="Google Shape;907;p10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Diagramme de Cas d’Utilisation </a:t>
            </a:r>
            <a:endParaRPr/>
          </a:p>
        </p:txBody>
      </p:sp>
      <p:pic>
        <p:nvPicPr>
          <p:cNvPr descr="https://lh7-us.googleusercontent.com/xACYuIX4b3RR25T73eRmTvrD3VE0M1iFDA-mLS77rH1I794VoZCXe98uCpY0LhVLfU5lhZS2K_JMeks7DXmwYc4sHZRIaO51HkfQ4TYNBJy5rtLmJT86kN9GXGVvkLFGVNs21PBpkidMU8GxA773RJIkVg=s2048" id="913" name="Google Shape;9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193" y="1146717"/>
            <a:ext cx="3515616" cy="3542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"/>
          <p:cNvSpPr txBox="1"/>
          <p:nvPr>
            <p:ph type="title"/>
          </p:nvPr>
        </p:nvSpPr>
        <p:spPr>
          <a:xfrm>
            <a:off x="1299600" y="2109175"/>
            <a:ext cx="654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Diagramme </a:t>
            </a:r>
            <a:r>
              <a:rPr lang="en"/>
              <a:t>d'Exigence</a:t>
            </a:r>
            <a:endParaRPr/>
          </a:p>
        </p:txBody>
      </p:sp>
      <p:sp>
        <p:nvSpPr>
          <p:cNvPr id="919" name="Google Shape;919;p12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3"/>
          <p:cNvSpPr txBox="1"/>
          <p:nvPr>
            <p:ph type="title"/>
          </p:nvPr>
        </p:nvSpPr>
        <p:spPr>
          <a:xfrm>
            <a:off x="328329" y="256575"/>
            <a:ext cx="37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Diagramme d’Exigence</a:t>
            </a:r>
            <a:endParaRPr/>
          </a:p>
        </p:txBody>
      </p:sp>
      <p:pic>
        <p:nvPicPr>
          <p:cNvPr id="925" name="Google Shape;9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25" y="829275"/>
            <a:ext cx="7002300" cy="41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g2b9d832ac1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25" y="518900"/>
            <a:ext cx="6185349" cy="457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g2b9d832ac10_0_0"/>
          <p:cNvSpPr txBox="1"/>
          <p:nvPr>
            <p:ph type="title"/>
          </p:nvPr>
        </p:nvSpPr>
        <p:spPr>
          <a:xfrm>
            <a:off x="2191574" y="0"/>
            <a:ext cx="498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Diagramme d’Exigence part 2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4"/>
          <p:cNvSpPr txBox="1"/>
          <p:nvPr>
            <p:ph type="title"/>
          </p:nvPr>
        </p:nvSpPr>
        <p:spPr>
          <a:xfrm>
            <a:off x="693600" y="2150850"/>
            <a:ext cx="7756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Scenario de Cas d’Utilisation </a:t>
            </a:r>
            <a:endParaRPr/>
          </a:p>
        </p:txBody>
      </p:sp>
      <p:sp>
        <p:nvSpPr>
          <p:cNvPr id="937" name="Google Shape;937;p14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5"/>
          <p:cNvSpPr txBox="1"/>
          <p:nvPr>
            <p:ph type="title"/>
          </p:nvPr>
        </p:nvSpPr>
        <p:spPr>
          <a:xfrm>
            <a:off x="4345375" y="524800"/>
            <a:ext cx="460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Scenario de cas d’Utilisation</a:t>
            </a:r>
            <a:endParaRPr/>
          </a:p>
        </p:txBody>
      </p:sp>
      <p:pic>
        <p:nvPicPr>
          <p:cNvPr id="943" name="Google Shape;9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358" y="245999"/>
            <a:ext cx="3599081" cy="457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6"/>
          <p:cNvSpPr txBox="1"/>
          <p:nvPr>
            <p:ph type="title"/>
          </p:nvPr>
        </p:nvSpPr>
        <p:spPr>
          <a:xfrm>
            <a:off x="1073550" y="2109175"/>
            <a:ext cx="6996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Model Conceptuel donnee </a:t>
            </a:r>
            <a:endParaRPr/>
          </a:p>
        </p:txBody>
      </p:sp>
      <p:sp>
        <p:nvSpPr>
          <p:cNvPr id="949" name="Google Shape;949;p16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7"/>
          <p:cNvSpPr txBox="1"/>
          <p:nvPr>
            <p:ph type="title"/>
          </p:nvPr>
        </p:nvSpPr>
        <p:spPr>
          <a:xfrm>
            <a:off x="2470650" y="445025"/>
            <a:ext cx="42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 Conceptuel Donnee</a:t>
            </a:r>
            <a:endParaRPr/>
          </a:p>
        </p:txBody>
      </p:sp>
      <p:pic>
        <p:nvPicPr>
          <p:cNvPr id="955" name="Google Shape;9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50" y="1061050"/>
            <a:ext cx="7259095" cy="36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8"/>
          <p:cNvSpPr txBox="1"/>
          <p:nvPr>
            <p:ph type="title"/>
          </p:nvPr>
        </p:nvSpPr>
        <p:spPr>
          <a:xfrm>
            <a:off x="1797750" y="2109175"/>
            <a:ext cx="5548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Diagramme de Classe</a:t>
            </a:r>
            <a:endParaRPr/>
          </a:p>
        </p:txBody>
      </p:sp>
      <p:sp>
        <p:nvSpPr>
          <p:cNvPr id="961" name="Google Shape;961;p18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833" name="Google Shape;833;p2"/>
          <p:cNvSpPr txBox="1"/>
          <p:nvPr>
            <p:ph idx="5" type="title"/>
          </p:nvPr>
        </p:nvSpPr>
        <p:spPr>
          <a:xfrm>
            <a:off x="2159113" y="1027638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4" name="Google Shape;834;p2"/>
          <p:cNvSpPr txBox="1"/>
          <p:nvPr>
            <p:ph idx="7" type="title"/>
          </p:nvPr>
        </p:nvSpPr>
        <p:spPr>
          <a:xfrm>
            <a:off x="4362984" y="10177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5" name="Google Shape;835;p2"/>
          <p:cNvSpPr txBox="1"/>
          <p:nvPr>
            <p:ph idx="6" type="title"/>
          </p:nvPr>
        </p:nvSpPr>
        <p:spPr>
          <a:xfrm>
            <a:off x="6702577" y="1027638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6" name="Google Shape;836;p2"/>
          <p:cNvSpPr txBox="1"/>
          <p:nvPr>
            <p:ph idx="9" type="subTitle"/>
          </p:nvPr>
        </p:nvSpPr>
        <p:spPr>
          <a:xfrm>
            <a:off x="1281052" y="1583238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7" name="Google Shape;837;p2"/>
          <p:cNvSpPr txBox="1"/>
          <p:nvPr>
            <p:ph idx="13" type="subTitle"/>
          </p:nvPr>
        </p:nvSpPr>
        <p:spPr>
          <a:xfrm>
            <a:off x="3484924" y="157332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Synoptique</a:t>
            </a:r>
            <a:endParaRPr/>
          </a:p>
        </p:txBody>
      </p:sp>
      <p:sp>
        <p:nvSpPr>
          <p:cNvPr id="838" name="Google Shape;838;p2"/>
          <p:cNvSpPr txBox="1"/>
          <p:nvPr>
            <p:ph idx="14" type="subTitle"/>
          </p:nvPr>
        </p:nvSpPr>
        <p:spPr>
          <a:xfrm>
            <a:off x="5824516" y="15706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Deploiement</a:t>
            </a:r>
            <a:endParaRPr/>
          </a:p>
        </p:txBody>
      </p:sp>
      <p:sp>
        <p:nvSpPr>
          <p:cNvPr id="839" name="Google Shape;839;p2"/>
          <p:cNvSpPr txBox="1"/>
          <p:nvPr/>
        </p:nvSpPr>
        <p:spPr>
          <a:xfrm>
            <a:off x="2159122" y="210885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40" name="Google Shape;840;p2"/>
          <p:cNvSpPr txBox="1"/>
          <p:nvPr>
            <p:ph idx="15" type="subTitle"/>
          </p:nvPr>
        </p:nvSpPr>
        <p:spPr>
          <a:xfrm>
            <a:off x="1280737" y="264462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Cas d’utilisation</a:t>
            </a:r>
            <a:endParaRPr/>
          </a:p>
        </p:txBody>
      </p:sp>
      <p:sp>
        <p:nvSpPr>
          <p:cNvPr id="841" name="Google Shape;841;p2"/>
          <p:cNvSpPr txBox="1"/>
          <p:nvPr/>
        </p:nvSpPr>
        <p:spPr>
          <a:xfrm>
            <a:off x="4363314" y="210885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42" name="Google Shape;842;p2"/>
          <p:cNvSpPr txBox="1"/>
          <p:nvPr>
            <p:ph idx="15" type="subTitle"/>
          </p:nvPr>
        </p:nvSpPr>
        <p:spPr>
          <a:xfrm>
            <a:off x="3485254" y="26392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Exigence</a:t>
            </a:r>
            <a:endParaRPr/>
          </a:p>
        </p:txBody>
      </p:sp>
      <p:sp>
        <p:nvSpPr>
          <p:cNvPr id="843" name="Google Shape;843;p2"/>
          <p:cNvSpPr txBox="1"/>
          <p:nvPr/>
        </p:nvSpPr>
        <p:spPr>
          <a:xfrm>
            <a:off x="6702228" y="2096213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44" name="Google Shape;844;p2"/>
          <p:cNvSpPr txBox="1"/>
          <p:nvPr>
            <p:ph idx="15" type="subTitle"/>
          </p:nvPr>
        </p:nvSpPr>
        <p:spPr>
          <a:xfrm>
            <a:off x="5782725" y="2586676"/>
            <a:ext cx="25653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Scénario</a:t>
            </a:r>
            <a:endParaRPr/>
          </a:p>
        </p:txBody>
      </p:sp>
      <p:sp>
        <p:nvSpPr>
          <p:cNvPr id="845" name="Google Shape;845;p2"/>
          <p:cNvSpPr txBox="1"/>
          <p:nvPr/>
        </p:nvSpPr>
        <p:spPr>
          <a:xfrm>
            <a:off x="2159116" y="343027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07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46" name="Google Shape;846;p2"/>
          <p:cNvSpPr txBox="1"/>
          <p:nvPr>
            <p:ph idx="15" type="subTitle"/>
          </p:nvPr>
        </p:nvSpPr>
        <p:spPr>
          <a:xfrm>
            <a:off x="1281056" y="396062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MCD</a:t>
            </a:r>
            <a:endParaRPr/>
          </a:p>
        </p:txBody>
      </p:sp>
      <p:sp>
        <p:nvSpPr>
          <p:cNvPr id="847" name="Google Shape;847;p2"/>
          <p:cNvSpPr txBox="1"/>
          <p:nvPr/>
        </p:nvSpPr>
        <p:spPr>
          <a:xfrm>
            <a:off x="4362630" y="3430276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08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48" name="Google Shape;848;p2"/>
          <p:cNvSpPr txBox="1"/>
          <p:nvPr>
            <p:ph idx="15" type="subTitle"/>
          </p:nvPr>
        </p:nvSpPr>
        <p:spPr>
          <a:xfrm>
            <a:off x="3484570" y="3960626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Classe</a:t>
            </a:r>
            <a:endParaRPr/>
          </a:p>
        </p:txBody>
      </p:sp>
      <p:sp>
        <p:nvSpPr>
          <p:cNvPr id="849" name="Google Shape;849;p2"/>
          <p:cNvSpPr txBox="1"/>
          <p:nvPr/>
        </p:nvSpPr>
        <p:spPr>
          <a:xfrm>
            <a:off x="6702585" y="3388676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09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50" name="Google Shape;850;p2"/>
          <p:cNvSpPr txBox="1"/>
          <p:nvPr>
            <p:ph idx="15" type="subTitle"/>
          </p:nvPr>
        </p:nvSpPr>
        <p:spPr>
          <a:xfrm>
            <a:off x="5824525" y="3919026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b9d48af755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Diagramme de Class</a:t>
            </a:r>
            <a:endParaRPr/>
          </a:p>
        </p:txBody>
      </p:sp>
      <p:pic>
        <p:nvPicPr>
          <p:cNvPr id="967" name="Google Shape;967;g2b9d48af75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25" y="1171600"/>
            <a:ext cx="6072298" cy="36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9"/>
          <p:cNvSpPr txBox="1"/>
          <p:nvPr>
            <p:ph type="title"/>
          </p:nvPr>
        </p:nvSpPr>
        <p:spPr>
          <a:xfrm>
            <a:off x="1837650" y="2109175"/>
            <a:ext cx="546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Planning Previsionnel</a:t>
            </a:r>
            <a:endParaRPr/>
          </a:p>
        </p:txBody>
      </p:sp>
      <p:sp>
        <p:nvSpPr>
          <p:cNvPr id="973" name="Google Shape;973;p19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b9d48af755_0_7"/>
          <p:cNvSpPr txBox="1"/>
          <p:nvPr>
            <p:ph type="title"/>
          </p:nvPr>
        </p:nvSpPr>
        <p:spPr>
          <a:xfrm>
            <a:off x="596500" y="400725"/>
            <a:ext cx="357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Planning Previsionnel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0"/>
          <p:cNvSpPr txBox="1"/>
          <p:nvPr>
            <p:ph type="title"/>
          </p:nvPr>
        </p:nvSpPr>
        <p:spPr>
          <a:xfrm>
            <a:off x="1478400" y="2109175"/>
            <a:ext cx="6187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Compte Rendu d’Activité</a:t>
            </a:r>
            <a:endParaRPr/>
          </a:p>
        </p:txBody>
      </p:sp>
      <p:sp>
        <p:nvSpPr>
          <p:cNvPr id="984" name="Google Shape;984;p20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b9d48af755_0_12"/>
          <p:cNvSpPr txBox="1"/>
          <p:nvPr>
            <p:ph type="title"/>
          </p:nvPr>
        </p:nvSpPr>
        <p:spPr>
          <a:xfrm>
            <a:off x="2577000" y="438700"/>
            <a:ext cx="399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Compte Rendu d’Activité</a:t>
            </a:r>
            <a:endParaRPr/>
          </a:p>
        </p:txBody>
      </p:sp>
      <p:sp>
        <p:nvSpPr>
          <p:cNvPr id="990" name="Google Shape;990;g2b9d48af755_0_12"/>
          <p:cNvSpPr txBox="1"/>
          <p:nvPr/>
        </p:nvSpPr>
        <p:spPr>
          <a:xfrm>
            <a:off x="3891600" y="2246200"/>
            <a:ext cx="1360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Lien vers CRA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1"/>
          <p:cNvSpPr txBox="1"/>
          <p:nvPr>
            <p:ph type="title"/>
          </p:nvPr>
        </p:nvSpPr>
        <p:spPr>
          <a:xfrm>
            <a:off x="713226" y="2109175"/>
            <a:ext cx="77130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Outils Organisationnels</a:t>
            </a:r>
            <a:endParaRPr/>
          </a:p>
        </p:txBody>
      </p:sp>
      <p:sp>
        <p:nvSpPr>
          <p:cNvPr id="996" name="Google Shape;996;p21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b9d48af755_0_17"/>
          <p:cNvSpPr txBox="1"/>
          <p:nvPr>
            <p:ph type="title"/>
          </p:nvPr>
        </p:nvSpPr>
        <p:spPr>
          <a:xfrm>
            <a:off x="2696850" y="470325"/>
            <a:ext cx="375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Outils Organisationnels</a:t>
            </a:r>
            <a:endParaRPr/>
          </a:p>
        </p:txBody>
      </p:sp>
      <p:sp>
        <p:nvSpPr>
          <p:cNvPr id="1002" name="Google Shape;1002;g2b9d48af755_0_17"/>
          <p:cNvSpPr txBox="1"/>
          <p:nvPr/>
        </p:nvSpPr>
        <p:spPr>
          <a:xfrm>
            <a:off x="2053650" y="1616950"/>
            <a:ext cx="50367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TRELLO : </a:t>
            </a: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Lien ici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Google Drive : </a:t>
            </a: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Lien ici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 : </a:t>
            </a: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Lien ici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2"/>
          <p:cNvSpPr txBox="1"/>
          <p:nvPr>
            <p:ph type="title"/>
          </p:nvPr>
        </p:nvSpPr>
        <p:spPr>
          <a:xfrm>
            <a:off x="894798" y="2368575"/>
            <a:ext cx="6279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Test de Validation </a:t>
            </a:r>
            <a:endParaRPr/>
          </a:p>
        </p:txBody>
      </p:sp>
      <p:sp>
        <p:nvSpPr>
          <p:cNvPr id="1008" name="Google Shape;1008;p22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b9d48af755_0_22"/>
          <p:cNvSpPr txBox="1"/>
          <p:nvPr>
            <p:ph type="title"/>
          </p:nvPr>
        </p:nvSpPr>
        <p:spPr>
          <a:xfrm>
            <a:off x="3095850" y="457675"/>
            <a:ext cx="29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 de Validation</a:t>
            </a:r>
            <a:endParaRPr/>
          </a:p>
        </p:txBody>
      </p:sp>
      <p:sp>
        <p:nvSpPr>
          <p:cNvPr id="1014" name="Google Shape;1014;g2b9d48af755_0_22"/>
          <p:cNvSpPr txBox="1"/>
          <p:nvPr/>
        </p:nvSpPr>
        <p:spPr>
          <a:xfrm>
            <a:off x="2934450" y="2329500"/>
            <a:ext cx="3275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Lien vers le cahier de test : </a:t>
            </a: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Cliquer ici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3"/>
          <p:cNvSpPr txBox="1"/>
          <p:nvPr>
            <p:ph type="title"/>
          </p:nvPr>
        </p:nvSpPr>
        <p:spPr>
          <a:xfrm>
            <a:off x="1554675" y="2102850"/>
            <a:ext cx="66375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Etude Comparative </a:t>
            </a:r>
            <a:endParaRPr/>
          </a:p>
        </p:txBody>
      </p:sp>
      <p:sp>
        <p:nvSpPr>
          <p:cNvPr id="1020" name="Google Shape;1020;p23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856" name="Google Shape;856;p3"/>
          <p:cNvSpPr txBox="1"/>
          <p:nvPr>
            <p:ph idx="5" type="title"/>
          </p:nvPr>
        </p:nvSpPr>
        <p:spPr>
          <a:xfrm>
            <a:off x="2149846" y="1442136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57" name="Google Shape;857;p3"/>
          <p:cNvSpPr txBox="1"/>
          <p:nvPr>
            <p:ph idx="7" type="title"/>
          </p:nvPr>
        </p:nvSpPr>
        <p:spPr>
          <a:xfrm>
            <a:off x="4188459" y="1407621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58" name="Google Shape;858;p3"/>
          <p:cNvSpPr txBox="1"/>
          <p:nvPr>
            <p:ph idx="6" type="title"/>
          </p:nvPr>
        </p:nvSpPr>
        <p:spPr>
          <a:xfrm>
            <a:off x="6585602" y="1407624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859" name="Google Shape;859;p3"/>
          <p:cNvSpPr txBox="1"/>
          <p:nvPr>
            <p:ph idx="9" type="subTitle"/>
          </p:nvPr>
        </p:nvSpPr>
        <p:spPr>
          <a:xfrm>
            <a:off x="1277391" y="19258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CRA</a:t>
            </a:r>
            <a:endParaRPr/>
          </a:p>
        </p:txBody>
      </p:sp>
      <p:sp>
        <p:nvSpPr>
          <p:cNvPr id="860" name="Google Shape;860;p3"/>
          <p:cNvSpPr txBox="1"/>
          <p:nvPr>
            <p:ph idx="13" type="subTitle"/>
          </p:nvPr>
        </p:nvSpPr>
        <p:spPr>
          <a:xfrm>
            <a:off x="3234908" y="1909131"/>
            <a:ext cx="2674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Outils Organisationnels</a:t>
            </a:r>
            <a:endParaRPr/>
          </a:p>
        </p:txBody>
      </p:sp>
      <p:sp>
        <p:nvSpPr>
          <p:cNvPr id="861" name="Google Shape;861;p3"/>
          <p:cNvSpPr txBox="1"/>
          <p:nvPr>
            <p:ph idx="14" type="subTitle"/>
          </p:nvPr>
        </p:nvSpPr>
        <p:spPr>
          <a:xfrm>
            <a:off x="5753924" y="1915249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Test de validation</a:t>
            </a:r>
            <a:endParaRPr/>
          </a:p>
        </p:txBody>
      </p:sp>
      <p:sp>
        <p:nvSpPr>
          <p:cNvPr id="862" name="Google Shape;862;p3"/>
          <p:cNvSpPr txBox="1"/>
          <p:nvPr/>
        </p:nvSpPr>
        <p:spPr>
          <a:xfrm>
            <a:off x="2925245" y="2865898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13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63" name="Google Shape;863;p3"/>
          <p:cNvSpPr txBox="1"/>
          <p:nvPr>
            <p:ph idx="15" type="subTitle"/>
          </p:nvPr>
        </p:nvSpPr>
        <p:spPr>
          <a:xfrm>
            <a:off x="2047185" y="3396248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Etude comparative</a:t>
            </a:r>
            <a:endParaRPr/>
          </a:p>
        </p:txBody>
      </p:sp>
      <p:sp>
        <p:nvSpPr>
          <p:cNvPr id="864" name="Google Shape;864;p3"/>
          <p:cNvSpPr txBox="1"/>
          <p:nvPr/>
        </p:nvSpPr>
        <p:spPr>
          <a:xfrm>
            <a:off x="5936326" y="2865898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14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65" name="Google Shape;865;p3"/>
          <p:cNvSpPr txBox="1"/>
          <p:nvPr>
            <p:ph idx="15" type="subTitle"/>
          </p:nvPr>
        </p:nvSpPr>
        <p:spPr>
          <a:xfrm>
            <a:off x="5058266" y="3396248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Bon de commande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b9d48af755_0_27"/>
          <p:cNvSpPr txBox="1"/>
          <p:nvPr>
            <p:ph type="title"/>
          </p:nvPr>
        </p:nvSpPr>
        <p:spPr>
          <a:xfrm>
            <a:off x="3024900" y="445025"/>
            <a:ext cx="309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Etude Comparative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4"/>
          <p:cNvSpPr txBox="1"/>
          <p:nvPr>
            <p:ph type="title"/>
          </p:nvPr>
        </p:nvSpPr>
        <p:spPr>
          <a:xfrm>
            <a:off x="713225" y="2109175"/>
            <a:ext cx="47538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Bon de Commande </a:t>
            </a:r>
            <a:endParaRPr/>
          </a:p>
        </p:txBody>
      </p:sp>
      <p:sp>
        <p:nvSpPr>
          <p:cNvPr id="1031" name="Google Shape;1031;p24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b9d48af755_0_32"/>
          <p:cNvSpPr txBox="1"/>
          <p:nvPr>
            <p:ph type="title"/>
          </p:nvPr>
        </p:nvSpPr>
        <p:spPr>
          <a:xfrm>
            <a:off x="3051450" y="445025"/>
            <a:ext cx="30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Bon de Commande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5"/>
          <p:cNvSpPr txBox="1"/>
          <p:nvPr>
            <p:ph type="title"/>
          </p:nvPr>
        </p:nvSpPr>
        <p:spPr>
          <a:xfrm>
            <a:off x="3793200" y="497150"/>
            <a:ext cx="1557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2" name="Google Shape;1042;p25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"/>
          <p:cNvSpPr txBox="1"/>
          <p:nvPr>
            <p:ph type="title"/>
          </p:nvPr>
        </p:nvSpPr>
        <p:spPr>
          <a:xfrm>
            <a:off x="713224" y="2109175"/>
            <a:ext cx="5791337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Introduction</a:t>
            </a:r>
            <a:endParaRPr/>
          </a:p>
        </p:txBody>
      </p:sp>
      <p:sp>
        <p:nvSpPr>
          <p:cNvPr id="871" name="Google Shape;871;p4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"/>
          <p:cNvSpPr txBox="1"/>
          <p:nvPr>
            <p:ph type="title"/>
          </p:nvPr>
        </p:nvSpPr>
        <p:spPr>
          <a:xfrm>
            <a:off x="789600" y="438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7" name="Google Shape;877;p5"/>
          <p:cNvSpPr txBox="1"/>
          <p:nvPr>
            <p:ph idx="2" type="subTitle"/>
          </p:nvPr>
        </p:nvSpPr>
        <p:spPr>
          <a:xfrm>
            <a:off x="1314292" y="1715799"/>
            <a:ext cx="6515415" cy="209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Bienvenue au projet de session 2024 du BTS Systèmes Numériques, option A Informatique et Réseaux, du Lycée La Providence à Amiens. Les étudiants collaborent avec Webedia pour développer une solution innovante de contrôle à distance des lumières sur un bus DMX 512. Le projet comprend une application C++ pour le pilotage, une IHM Web et mobile, et un prototype de console matérielle. Chaque étudiant a une tâche spécifique, évaluée à différentes étapes du projet. Suivez leur progression dans cette aventure alliant compétences techniques et gestion de projet.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"/>
          <p:cNvSpPr txBox="1"/>
          <p:nvPr>
            <p:ph type="title"/>
          </p:nvPr>
        </p:nvSpPr>
        <p:spPr>
          <a:xfrm>
            <a:off x="713224" y="2109174"/>
            <a:ext cx="8430775" cy="1431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Diagramme Synoptique</a:t>
            </a:r>
            <a:endParaRPr/>
          </a:p>
        </p:txBody>
      </p:sp>
      <p:sp>
        <p:nvSpPr>
          <p:cNvPr id="883" name="Google Shape;883;p6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Diagramme Synoptique</a:t>
            </a:r>
            <a:endParaRPr/>
          </a:p>
        </p:txBody>
      </p:sp>
      <p:pic>
        <p:nvPicPr>
          <p:cNvPr descr="https://lh7-us.googleusercontent.com/iKKLo-8qJ2olAF-lmj8BjERywuPm0kmfG2cpjZTJTDZF47jD9MaNO0Q_U5HIuxywIF6fN4F9cYcSqDRza4I4J0FtgGjJk20uBa6K5Cck4nf1wuEOZP4m0_he3wVvhVPAG19J0Oq5dsn7KNu7FSZMG7vmUw=s2048" id="889" name="Google Shape;8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086" y="1074569"/>
            <a:ext cx="4675829" cy="333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"/>
          <p:cNvSpPr txBox="1"/>
          <p:nvPr>
            <p:ph type="title"/>
          </p:nvPr>
        </p:nvSpPr>
        <p:spPr>
          <a:xfrm>
            <a:off x="847350" y="2109175"/>
            <a:ext cx="74493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Diagramme de Deploiement </a:t>
            </a:r>
            <a:endParaRPr/>
          </a:p>
        </p:txBody>
      </p:sp>
      <p:sp>
        <p:nvSpPr>
          <p:cNvPr id="895" name="Google Shape;895;p8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Diagramme de Deploiement </a:t>
            </a:r>
            <a:endParaRPr/>
          </a:p>
        </p:txBody>
      </p:sp>
      <p:pic>
        <p:nvPicPr>
          <p:cNvPr id="901" name="Google Shape;9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070" y="1094506"/>
            <a:ext cx="4429860" cy="364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damien lopes</dc:creator>
</cp:coreProperties>
</file>