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95" r:id="rId6"/>
    <p:sldId id="262" r:id="rId7"/>
    <p:sldId id="296" r:id="rId8"/>
    <p:sldId id="263" r:id="rId9"/>
    <p:sldId id="297" r:id="rId10"/>
    <p:sldId id="298" r:id="rId11"/>
    <p:sldId id="264" r:id="rId12"/>
    <p:sldId id="299" r:id="rId13"/>
    <p:sldId id="265" r:id="rId14"/>
    <p:sldId id="300" r:id="rId15"/>
    <p:sldId id="267" r:id="rId16"/>
    <p:sldId id="301" r:id="rId17"/>
    <p:sldId id="268" r:id="rId18"/>
    <p:sldId id="302" r:id="rId19"/>
    <p:sldId id="269" r:id="rId20"/>
    <p:sldId id="303" r:id="rId21"/>
    <p:sldId id="304" r:id="rId2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4"/>
    </p:embeddedFont>
    <p:embeddedFont>
      <p:font typeface="Doppio One" panose="020B0604020202020204" charset="0"/>
      <p:regular r:id="rId25"/>
    </p:embeddedFont>
    <p:embeddedFont>
      <p:font typeface="Encode Sans" panose="020B0604020202020204" charset="0"/>
      <p:regular r:id="rId26"/>
      <p:bold r:id="rId27"/>
    </p:embeddedFont>
    <p:embeddedFont>
      <p:font typeface="Encode Sans Condensed" panose="020B0604020202020204" charset="0"/>
      <p:regular r:id="rId28"/>
      <p:bold r:id="rId29"/>
    </p:embeddedFont>
    <p:embeddedFont>
      <p:font typeface="PT Sans" panose="020B05030202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F022BE-9F57-4C78-89F7-B7C0540CF5A3}">
  <a:tblStyle styleId="{94F022BE-9F57-4C78-89F7-B7C0540CF5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0ED112-E021-4083-B69E-4CD7495DC8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5" autoAdjust="0"/>
  </p:normalViewPr>
  <p:slideViewPr>
    <p:cSldViewPr snapToGrid="0">
      <p:cViewPr varScale="1">
        <p:scale>
          <a:sx n="121" d="100"/>
          <a:sy n="121" d="100"/>
        </p:scale>
        <p:origin x="7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02afc7a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02afc7a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134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a5d1115b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a5d1115b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811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a5d1115b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a5d1115b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92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a5d1115b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0a5d1115b7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288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0a5d1115b7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0a5d1115b7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064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a5d1115b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a5d1115b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02afc7aa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02afc7aa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139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a5d1115b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a5d1115b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21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02afc7aa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02afc7aa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22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d1115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a5d1115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376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5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3955" t="33705" r="57710" b="5922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 flipH="1">
            <a:off x="-191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 flipH="1">
            <a:off x="439198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hasCustomPrompt="1"/>
          </p:nvPr>
        </p:nvSpPr>
        <p:spPr>
          <a:xfrm>
            <a:off x="1030519" y="192273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030519" y="2595924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 hasCustomPrompt="1"/>
          </p:nvPr>
        </p:nvSpPr>
        <p:spPr>
          <a:xfrm>
            <a:off x="1030519" y="330173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3"/>
          </p:nvPr>
        </p:nvSpPr>
        <p:spPr>
          <a:xfrm>
            <a:off x="1030519" y="3974926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4" hasCustomPrompt="1"/>
          </p:nvPr>
        </p:nvSpPr>
        <p:spPr>
          <a:xfrm>
            <a:off x="1030519" y="54372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5"/>
          </p:nvPr>
        </p:nvSpPr>
        <p:spPr>
          <a:xfrm>
            <a:off x="1030519" y="1216922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>
            <a:spLocks noGrp="1"/>
          </p:cNvSpPr>
          <p:nvPr>
            <p:ph type="pic" idx="6"/>
          </p:nvPr>
        </p:nvSpPr>
        <p:spPr>
          <a:xfrm>
            <a:off x="571500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3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5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6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>
            <a:spLocks noGrp="1"/>
          </p:cNvSpPr>
          <p:nvPr>
            <p:ph type="pic" idx="7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>
            <a:spLocks noGrp="1"/>
          </p:cNvSpPr>
          <p:nvPr>
            <p:ph type="pic" idx="8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>
            <a:spLocks noGrp="1"/>
          </p:cNvSpPr>
          <p:nvPr>
            <p:ph type="pic" idx="9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rot="10800000" flipH="1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7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8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 rot="10800000">
            <a:off x="4475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990019" y="1710160"/>
            <a:ext cx="20964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2"/>
          </p:nvPr>
        </p:nvSpPr>
        <p:spPr>
          <a:xfrm>
            <a:off x="3610969" y="1710160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3"/>
          </p:nvPr>
        </p:nvSpPr>
        <p:spPr>
          <a:xfrm>
            <a:off x="990019" y="3440452"/>
            <a:ext cx="20964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4"/>
          </p:nvPr>
        </p:nvSpPr>
        <p:spPr>
          <a:xfrm>
            <a:off x="3610969" y="3440454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5"/>
          </p:nvPr>
        </p:nvSpPr>
        <p:spPr>
          <a:xfrm>
            <a:off x="6308119" y="1710160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6"/>
          </p:nvPr>
        </p:nvSpPr>
        <p:spPr>
          <a:xfrm>
            <a:off x="6308119" y="3440454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7"/>
          </p:nvPr>
        </p:nvSpPr>
        <p:spPr>
          <a:xfrm>
            <a:off x="990019" y="1336275"/>
            <a:ext cx="209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8"/>
          </p:nvPr>
        </p:nvSpPr>
        <p:spPr>
          <a:xfrm>
            <a:off x="3610969" y="1336275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9"/>
          </p:nvPr>
        </p:nvSpPr>
        <p:spPr>
          <a:xfrm>
            <a:off x="6308119" y="1336275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3"/>
          </p:nvPr>
        </p:nvSpPr>
        <p:spPr>
          <a:xfrm>
            <a:off x="990019" y="3063349"/>
            <a:ext cx="209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4"/>
          </p:nvPr>
        </p:nvSpPr>
        <p:spPr>
          <a:xfrm>
            <a:off x="3610969" y="3063356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5"/>
          </p:nvPr>
        </p:nvSpPr>
        <p:spPr>
          <a:xfrm>
            <a:off x="6308119" y="3063356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l="3953" r="60529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l="3954" r="60452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>
            <a:spLocks noGrp="1"/>
          </p:cNvSpPr>
          <p:nvPr>
            <p:ph type="pic" idx="6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  <p:sldLayoutId id="2147483666" r:id="rId14"/>
    <p:sldLayoutId id="2147483667" r:id="rId15"/>
    <p:sldLayoutId id="2147483669" r:id="rId16"/>
    <p:sldLayoutId id="2147483670" r:id="rId17"/>
    <p:sldLayoutId id="2147483671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e/2PACX-1vRBv_Y6IpdssbCG0-9IBej8489nJwGhSlU0TLz9SBgcekqP_AXXx1gC-inEQAvZKN9-f8HVzpT4-OtL/pub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e/2PACX-1vSk1a7lMDlzx_bjbD8RxTnOfXP7S5Zt9sbHTvZC_AG0vYPvHKXCLjnjEi5iK8mCuA/pub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DMX</a:t>
            </a:r>
            <a:br>
              <a:rPr lang="en" b="1" dirty="0"/>
            </a:br>
            <a:r>
              <a:rPr lang="en" b="1" dirty="0">
                <a:solidFill>
                  <a:schemeClr val="accent2"/>
                </a:solidFill>
              </a:rPr>
              <a:t>Projet BTS</a:t>
            </a:r>
            <a:endParaRPr b="1" dirty="0"/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0896" b="23395"/>
          <a:stretch/>
        </p:blipFill>
        <p:spPr>
          <a:xfrm>
            <a:off x="0" y="0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d’exigence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3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613320" y="475505"/>
            <a:ext cx="23127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d’exigence</a:t>
            </a:r>
            <a:endParaRPr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9" b="66351"/>
          <a:stretch/>
        </p:blipFill>
        <p:spPr>
          <a:xfrm>
            <a:off x="3195683" y="695546"/>
            <a:ext cx="2361397" cy="375453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0" r="75923" b="34826"/>
          <a:stretch/>
        </p:blipFill>
        <p:spPr>
          <a:xfrm>
            <a:off x="6159864" y="1276667"/>
            <a:ext cx="2237376" cy="3173413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>
            <a:off x="5699760" y="601980"/>
            <a:ext cx="0" cy="384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897880" y="601980"/>
            <a:ext cx="0" cy="384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déploiement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2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8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l="1475" r="1475"/>
          <a:stretch/>
        </p:blipFill>
        <p:spPr>
          <a:xfrm>
            <a:off x="5715000" y="-2250"/>
            <a:ext cx="3429002" cy="514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" t="1199" r="740" b="1478"/>
          <a:stretch/>
        </p:blipFill>
        <p:spPr>
          <a:xfrm>
            <a:off x="437606" y="352698"/>
            <a:ext cx="4918165" cy="44152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synoptique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8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5341392" y="535931"/>
            <a:ext cx="31466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fr-FR" dirty="0"/>
              <a:t>i</a:t>
            </a:r>
            <a:r>
              <a:rPr lang="en" dirty="0"/>
              <a:t>agramme synoptique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09" y="1324168"/>
            <a:ext cx="4367983" cy="31152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Modèle Conceptuel de Données </a:t>
            </a:r>
            <a:endParaRPr sz="3600"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Modèle Conceptuel de Données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65" y="1548472"/>
            <a:ext cx="6416469" cy="28631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CRA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5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811952" y="1685108"/>
            <a:ext cx="3288402" cy="1351855"/>
          </a:xfrm>
        </p:spPr>
        <p:txBody>
          <a:bodyPr/>
          <a:lstStyle/>
          <a:p>
            <a:r>
              <a:rPr lang="fr-FR" sz="1200" dirty="0">
                <a:hlinkClick r:id="rId3"/>
              </a:rPr>
              <a:t>CRA projet DMX</a:t>
            </a:r>
            <a:endParaRPr lang="fr-FR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0000" y="4634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393364" y="114957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3270790" y="113798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822001" y="1550725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Présentation du projet</a:t>
            </a:r>
            <a:endParaRPr sz="1400"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2758517" y="1593160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Use case</a:t>
            </a:r>
            <a:endParaRPr sz="1400" dirty="0"/>
          </a:p>
        </p:txBody>
      </p:sp>
      <p:sp>
        <p:nvSpPr>
          <p:cNvPr id="17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5153777" y="11367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sp>
        <p:nvSpPr>
          <p:cNvPr id="22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7041162" y="114830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04</a:t>
            </a:r>
            <a:endParaRPr sz="2400" dirty="0"/>
          </a:p>
        </p:txBody>
      </p:sp>
      <p:sp>
        <p:nvSpPr>
          <p:cNvPr id="32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4641504" y="1593160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Scénario de cas d’utilisations</a:t>
            </a:r>
            <a:endParaRPr sz="1400" dirty="0"/>
          </a:p>
        </p:txBody>
      </p:sp>
      <p:sp>
        <p:nvSpPr>
          <p:cNvPr id="33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6524491" y="1593160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Diagramme d’exigence</a:t>
            </a:r>
            <a:endParaRPr sz="1400" dirty="0"/>
          </a:p>
        </p:txBody>
      </p:sp>
      <p:sp>
        <p:nvSpPr>
          <p:cNvPr id="34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393364" y="232419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05</a:t>
            </a:r>
            <a:endParaRPr sz="2400" dirty="0"/>
          </a:p>
        </p:txBody>
      </p:sp>
      <p:sp>
        <p:nvSpPr>
          <p:cNvPr id="35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3270790" y="231260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06</a:t>
            </a:r>
            <a:endParaRPr sz="2400" dirty="0"/>
          </a:p>
        </p:txBody>
      </p:sp>
      <p:sp>
        <p:nvSpPr>
          <p:cNvPr id="36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822001" y="2725346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Diagramme de déploiement</a:t>
            </a:r>
            <a:endParaRPr sz="1400" dirty="0"/>
          </a:p>
        </p:txBody>
      </p:sp>
      <p:sp>
        <p:nvSpPr>
          <p:cNvPr id="37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2758517" y="2767781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Diagramme synoptique</a:t>
            </a:r>
            <a:endParaRPr sz="1400" dirty="0"/>
          </a:p>
        </p:txBody>
      </p:sp>
      <p:sp>
        <p:nvSpPr>
          <p:cNvPr id="3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5153777" y="231132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07</a:t>
            </a:r>
            <a:endParaRPr sz="2400" dirty="0"/>
          </a:p>
        </p:txBody>
      </p:sp>
      <p:sp>
        <p:nvSpPr>
          <p:cNvPr id="39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7041162" y="232292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08</a:t>
            </a:r>
            <a:endParaRPr sz="2400" dirty="0"/>
          </a:p>
        </p:txBody>
      </p:sp>
      <p:sp>
        <p:nvSpPr>
          <p:cNvPr id="40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4641504" y="2767781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Modèle Conceptuel des Données</a:t>
            </a:r>
            <a:endParaRPr sz="1400" dirty="0"/>
          </a:p>
        </p:txBody>
      </p:sp>
      <p:sp>
        <p:nvSpPr>
          <p:cNvPr id="41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6524491" y="2767781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CRA</a:t>
            </a:r>
            <a:endParaRPr sz="1400" dirty="0"/>
          </a:p>
        </p:txBody>
      </p:sp>
      <p:sp>
        <p:nvSpPr>
          <p:cNvPr id="42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393364" y="351041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09</a:t>
            </a:r>
            <a:endParaRPr sz="2400" dirty="0"/>
          </a:p>
        </p:txBody>
      </p:sp>
      <p:sp>
        <p:nvSpPr>
          <p:cNvPr id="4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822001" y="3911565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GANTT</a:t>
            </a:r>
            <a:endParaRPr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GANTT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5557E-BC92-A8C9-05DE-65556A2F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Gantt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91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projet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06"/>
          <a:stretch/>
        </p:blipFill>
        <p:spPr>
          <a:xfrm>
            <a:off x="0" y="2716980"/>
            <a:ext cx="9144000" cy="2426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subTitle" idx="4"/>
          </p:nvPr>
        </p:nvSpPr>
        <p:spPr>
          <a:xfrm>
            <a:off x="5151738" y="220375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goal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5151738" y="2704956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dirty="0"/>
              <a:t>Ce projet implique une collaboration étroite entre les étudiants du lycée et les professeurs/tuteurs responsables, avec des tâches allant de la conception de l'IHM à la réalisation d'un prototype matériel, en passant par le développement du logiciel de contrôle et du modèle de données.</a:t>
            </a:r>
            <a:endParaRPr dirty="0">
              <a:latin typeface="+mj-lt"/>
            </a:endParaRPr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dirty="0"/>
              <a:t>Le projet a pour objectif central la mise en place d'une solution capable de modifier à distance la couleur des lumières de fond, fonctionnant avec un bus DMX 512.</a:t>
            </a:r>
            <a:endParaRPr dirty="0">
              <a:latin typeface="+mj-lt"/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projet</a:t>
            </a:r>
            <a:endParaRPr dirty="0"/>
          </a:p>
        </p:txBody>
      </p:sp>
      <p:pic>
        <p:nvPicPr>
          <p:cNvPr id="224" name="Google Shape;224;p34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t="14641" b="32897"/>
          <a:stretch/>
        </p:blipFill>
        <p:spPr>
          <a:xfrm>
            <a:off x="5151738" y="1325965"/>
            <a:ext cx="2505600" cy="8763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8" r="305"/>
          <a:stretch/>
        </p:blipFill>
        <p:spPr>
          <a:xfrm>
            <a:off x="1501286" y="1508761"/>
            <a:ext cx="2490977" cy="876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Use Case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719999" y="756451"/>
            <a:ext cx="31098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</a:t>
            </a:r>
            <a:endParaRPr dirty="0"/>
          </a:p>
        </p:txBody>
      </p:sp>
      <p:sp>
        <p:nvSpPr>
          <p:cNvPr id="232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1122188" y="1924450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Ici, dans ce Use Case, je suis me charge de pouvoir configurer sa “light board” et de pouvoir activer une scène.</a:t>
            </a:r>
            <a:endParaRPr dirty="0">
              <a:latin typeface="+mj-lt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98" y="381000"/>
            <a:ext cx="4162064" cy="43831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Scénario de cas d’utilisations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7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5176315" y="1257976"/>
            <a:ext cx="3112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Configurer sa “Light Board”</a:t>
            </a:r>
            <a:endParaRPr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363012"/>
            <a:ext cx="3443996" cy="437662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56" y="3931921"/>
            <a:ext cx="2969422" cy="807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5176315" y="1257976"/>
            <a:ext cx="3112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Activer une scène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7" y="373380"/>
            <a:ext cx="4046777" cy="436626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44" y="4033758"/>
            <a:ext cx="2371763" cy="7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515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205</Words>
  <Application>Microsoft Office PowerPoint</Application>
  <PresentationFormat>Affichage à l'écran (16:9)</PresentationFormat>
  <Paragraphs>52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Bebas Neue</vt:lpstr>
      <vt:lpstr>Doppio One</vt:lpstr>
      <vt:lpstr>PT Sans</vt:lpstr>
      <vt:lpstr>Arial</vt:lpstr>
      <vt:lpstr>Encode Sans Condensed</vt:lpstr>
      <vt:lpstr>Encode Sans</vt:lpstr>
      <vt:lpstr>Computer Networking Project Proposal by Slidesgo</vt:lpstr>
      <vt:lpstr>DMX Projet BTS</vt:lpstr>
      <vt:lpstr>Sommaire</vt:lpstr>
      <vt:lpstr>Présentation du projet</vt:lpstr>
      <vt:lpstr>Présentation</vt:lpstr>
      <vt:lpstr>Présentation du Use Case</vt:lpstr>
      <vt:lpstr>Use case</vt:lpstr>
      <vt:lpstr>Scénario de cas d’utilisations</vt:lpstr>
      <vt:lpstr>Configurer sa “Light Board”</vt:lpstr>
      <vt:lpstr>Activer une scène</vt:lpstr>
      <vt:lpstr>Diagramme d’exigence</vt:lpstr>
      <vt:lpstr>Diagramme d’exigence</vt:lpstr>
      <vt:lpstr>Diagramme de déploiement</vt:lpstr>
      <vt:lpstr>Présentation PowerPoint</vt:lpstr>
      <vt:lpstr>Diagramme synoptique</vt:lpstr>
      <vt:lpstr>Diagramme synoptique</vt:lpstr>
      <vt:lpstr>Modèle Conceptuel de Données </vt:lpstr>
      <vt:lpstr>Modèle Conceptuel de Données</vt:lpstr>
      <vt:lpstr>CRA</vt:lpstr>
      <vt:lpstr>CRA projet DMX</vt:lpstr>
      <vt:lpstr>GANTT</vt:lpstr>
      <vt:lpstr>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 Project Proposal </dc:title>
  <cp:lastModifiedBy>Jean Leduc</cp:lastModifiedBy>
  <cp:revision>73</cp:revision>
  <dcterms:modified xsi:type="dcterms:W3CDTF">2024-02-18T17:08:59Z</dcterms:modified>
</cp:coreProperties>
</file>