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69" r:id="rId14"/>
    <p:sldId id="270" r:id="rId15"/>
    <p:sldId id="272" r:id="rId16"/>
    <p:sldId id="286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698-10D4-4307-9E95-E25BFDE38FC5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3DE9-236D-4C95-BAB2-76B924A40FBE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9B-B773-4ED5-A8A4-C412110DC35B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B06-5B92-48E2-BF22-BB15536C25C7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051C-34BD-4A81-BFAA-6A5DAC42CA23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BD7E-44E2-4DB6-BA59-A9AE6787EDA1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2DEF-0337-4736-B9B0-2A1DEA261F14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A09-053F-4C2D-862B-157637A48DEF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A05-A105-43D4-A1FC-2E779A2FF0A3}" type="datetime1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68D9-FB95-4ED6-9D9A-AD68979A83B4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8BE9-1690-4C7A-8D87-1E3588CA6C33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705C-7021-48CE-BB49-3E6C55897987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1" y="4797350"/>
            <a:ext cx="3643952" cy="2060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19653"/>
            <a:ext cx="9144000" cy="1810471"/>
          </a:xfrm>
        </p:spPr>
        <p:txBody>
          <a:bodyPr/>
          <a:lstStyle/>
          <a:p>
            <a:r>
              <a:rPr lang="fr-FR" b="1" dirty="0">
                <a:latin typeface="+mn-lt"/>
              </a:rPr>
              <a:t>Gestion de lumières pour les créateurs de contenu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842" y="806362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BTS SN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C0109303-2121-FE50-E83B-40EB772E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8" y="-5109"/>
            <a:ext cx="4205882" cy="4229151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85131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F70C10-3567-D92D-793D-41A48FA5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21" y="99392"/>
            <a:ext cx="4354867" cy="6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FFD1CB-CC79-7D88-1290-090713CC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5" r="71862"/>
          <a:stretch/>
        </p:blipFill>
        <p:spPr>
          <a:xfrm>
            <a:off x="3912358" y="16834"/>
            <a:ext cx="6630537" cy="6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5776186" y="136525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BA07CD-7116-B97E-D08F-B5620D07A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4" t="21912" r="1" b="2772"/>
          <a:stretch/>
        </p:blipFill>
        <p:spPr>
          <a:xfrm>
            <a:off x="0" y="1777726"/>
            <a:ext cx="12192000" cy="47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60454D-1542-5682-CAC8-1462981CA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6"/>
          <a:stretch/>
        </p:blipFill>
        <p:spPr>
          <a:xfrm>
            <a:off x="3872560" y="980661"/>
            <a:ext cx="8081570" cy="4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15902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" sz="3600" b="1" u="sng" dirty="0">
                <a:solidFill>
                  <a:schemeClr val="accent1">
                    <a:lumMod val="75000"/>
                  </a:schemeClr>
                </a:solidFill>
              </a:rPr>
              <a:t>Configurer sa Light Board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49A2BF-4A10-7251-46CF-B3BDD6B1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71663"/>
            <a:ext cx="6046902" cy="333400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04F1D1-A170-6DC1-4455-4A3BF8563586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4F51E0-34E9-1108-3982-5AC9FEEF2876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99D6D1F2-BFB9-1A54-1A27-EC1F570A3EC4}"/>
              </a:ext>
            </a:extLst>
          </p:cNvPr>
          <p:cNvSpPr/>
          <p:nvPr/>
        </p:nvSpPr>
        <p:spPr>
          <a:xfrm>
            <a:off x="10561320" y="-342900"/>
            <a:ext cx="2796540" cy="1546678"/>
          </a:xfrm>
          <a:prstGeom prst="ellips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C7C14F-248C-CFCA-84CF-B933D15E0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8" y="2271663"/>
            <a:ext cx="6002602" cy="36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443948"/>
            <a:ext cx="5630781" cy="1178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fr-FR" sz="3600" b="1" u="sng" dirty="0">
                <a:solidFill>
                  <a:schemeClr val="accent1">
                    <a:lumMod val="75000"/>
                  </a:schemeClr>
                </a:solidFill>
              </a:rPr>
              <a:t>Activer une scène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7F35BF2-1967-056F-A780-52C47489B7F3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17E0E07-0B23-4D9E-2294-3CA5293917A3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EF73569-46FC-62B1-55AE-8C43D12F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2036766"/>
            <a:ext cx="6063602" cy="39664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57EC6E-D274-26D4-EE49-029D5ABCD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08" y="2507543"/>
            <a:ext cx="6025640" cy="315743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CAA8980-75B9-7298-5981-39DDF26CC6FF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3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Activer la scène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Console 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ordinateurs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Lumières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DA75F12-5977-BB33-28F2-6D4FEC1EFFBB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7F2538F-3A8A-E44D-F16B-96B0289407FA}"/>
              </a:ext>
            </a:extLst>
          </p:cNvPr>
          <p:cNvCxnSpPr>
            <a:cxnSpLocks/>
          </p:cNvCxnSpPr>
          <p:nvPr/>
        </p:nvCxnSpPr>
        <p:spPr>
          <a:xfrm flipH="1">
            <a:off x="-1478280" y="-705242"/>
            <a:ext cx="2689625" cy="3600842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3A97FC-DE24-DC5F-2301-39B1DC007314}"/>
              </a:ext>
            </a:extLst>
          </p:cNvPr>
          <p:cNvCxnSpPr>
            <a:cxnSpLocks/>
          </p:cNvCxnSpPr>
          <p:nvPr/>
        </p:nvCxnSpPr>
        <p:spPr>
          <a:xfrm flipV="1">
            <a:off x="8008620" y="5525143"/>
            <a:ext cx="5516880" cy="15004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317929" y="462055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Documentation</a:t>
            </a:r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12AE36-3763-1914-4970-D88EDED9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1" y="1769165"/>
            <a:ext cx="8279109" cy="5088835"/>
          </a:xfrm>
          <a:prstGeom prst="rect">
            <a:avLst/>
          </a:prstGeom>
        </p:spPr>
      </p:pic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 dirty="0"/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B9774199-5445-3A7D-EF93-158935170733}"/>
              </a:ext>
            </a:extLst>
          </p:cNvPr>
          <p:cNvSpPr/>
          <p:nvPr/>
        </p:nvSpPr>
        <p:spPr>
          <a:xfrm rot="2718740">
            <a:off x="-818304" y="-1346419"/>
            <a:ext cx="2727960" cy="2259430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ande diagonale 2">
            <a:extLst>
              <a:ext uri="{FF2B5EF4-FFF2-40B4-BE49-F238E27FC236}">
                <a16:creationId xmlns:a16="http://schemas.microsoft.com/office/drawing/2014/main" id="{DAA87D52-4632-5F2D-6FE6-ACE5462116FF}"/>
              </a:ext>
            </a:extLst>
          </p:cNvPr>
          <p:cNvSpPr/>
          <p:nvPr/>
        </p:nvSpPr>
        <p:spPr>
          <a:xfrm rot="3335679">
            <a:off x="8254829" y="-584567"/>
            <a:ext cx="5054936" cy="888126"/>
          </a:xfrm>
          <a:prstGeom prst="diagStrip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58A00EB-1ECE-52D8-8AED-4ACE7FD9427E}"/>
              </a:ext>
            </a:extLst>
          </p:cNvPr>
          <p:cNvCxnSpPr>
            <a:cxnSpLocks/>
          </p:cNvCxnSpPr>
          <p:nvPr/>
        </p:nvCxnSpPr>
        <p:spPr>
          <a:xfrm>
            <a:off x="9707880" y="-289560"/>
            <a:ext cx="2910840" cy="2667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ABB1B92-B700-AFD8-4CA3-859B88DA1B65}"/>
              </a:ext>
            </a:extLst>
          </p:cNvPr>
          <p:cNvSpPr/>
          <p:nvPr/>
        </p:nvSpPr>
        <p:spPr>
          <a:xfrm rot="3204068">
            <a:off x="-1188721" y="-982980"/>
            <a:ext cx="2377440" cy="1722120"/>
          </a:xfrm>
          <a:prstGeom prst="rightArrow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121854F-B597-8541-049E-E705374E06D9}"/>
              </a:ext>
            </a:extLst>
          </p:cNvPr>
          <p:cNvCxnSpPr>
            <a:cxnSpLocks/>
          </p:cNvCxnSpPr>
          <p:nvPr/>
        </p:nvCxnSpPr>
        <p:spPr>
          <a:xfrm flipV="1">
            <a:off x="6096000" y="2933700"/>
            <a:ext cx="6522720" cy="40690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0FDE3DE7-1492-F819-6F3F-5BFD27E192AD}"/>
              </a:ext>
            </a:extLst>
          </p:cNvPr>
          <p:cNvSpPr/>
          <p:nvPr/>
        </p:nvSpPr>
        <p:spPr>
          <a:xfrm rot="2458879">
            <a:off x="9601200" y="-45721"/>
            <a:ext cx="3855720" cy="815340"/>
          </a:xfrm>
          <a:prstGeom prst="round2DiagRec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B69B8F3-726C-EEE2-CB71-495583649531}"/>
              </a:ext>
            </a:extLst>
          </p:cNvPr>
          <p:cNvCxnSpPr>
            <a:cxnSpLocks/>
          </p:cNvCxnSpPr>
          <p:nvPr/>
        </p:nvCxnSpPr>
        <p:spPr>
          <a:xfrm flipH="1">
            <a:off x="-342900" y="-632460"/>
            <a:ext cx="1600200" cy="22555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103CBCF-B288-C340-ACB7-65A917B027C9}"/>
              </a:ext>
            </a:extLst>
          </p:cNvPr>
          <p:cNvCxnSpPr>
            <a:cxnSpLocks/>
          </p:cNvCxnSpPr>
          <p:nvPr/>
        </p:nvCxnSpPr>
        <p:spPr>
          <a:xfrm flipV="1">
            <a:off x="7414260" y="5455920"/>
            <a:ext cx="5974080" cy="16002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D31D32F-B1CB-3BCF-34BE-B494981E7CF8}"/>
              </a:ext>
            </a:extLst>
          </p:cNvPr>
          <p:cNvSpPr/>
          <p:nvPr/>
        </p:nvSpPr>
        <p:spPr>
          <a:xfrm rot="776519">
            <a:off x="-2407807" y="-1684303"/>
            <a:ext cx="5055758" cy="2290237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22B1830-E180-B517-8567-A458D0C10656}"/>
              </a:ext>
            </a:extLst>
          </p:cNvPr>
          <p:cNvCxnSpPr>
            <a:cxnSpLocks/>
          </p:cNvCxnSpPr>
          <p:nvPr/>
        </p:nvCxnSpPr>
        <p:spPr>
          <a:xfrm flipH="1">
            <a:off x="-228600" y="-274320"/>
            <a:ext cx="5334000" cy="3093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C93C8A7-6540-24D5-35A0-6E46EF39DD43}"/>
              </a:ext>
            </a:extLst>
          </p:cNvPr>
          <p:cNvCxnSpPr>
            <a:cxnSpLocks/>
          </p:cNvCxnSpPr>
          <p:nvPr/>
        </p:nvCxnSpPr>
        <p:spPr>
          <a:xfrm>
            <a:off x="6096000" y="-342900"/>
            <a:ext cx="6903720" cy="2286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60D3F-180F-512D-15F6-4C5377FC43D4}"/>
              </a:ext>
            </a:extLst>
          </p:cNvPr>
          <p:cNvCxnSpPr>
            <a:cxnSpLocks/>
          </p:cNvCxnSpPr>
          <p:nvPr/>
        </p:nvCxnSpPr>
        <p:spPr>
          <a:xfrm flipV="1">
            <a:off x="10256520" y="2598420"/>
            <a:ext cx="2412817" cy="45262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66AD15-E171-EA60-DAED-7F00420F96BB}"/>
              </a:ext>
            </a:extLst>
          </p:cNvPr>
          <p:cNvCxnSpPr>
            <a:cxnSpLocks/>
          </p:cNvCxnSpPr>
          <p:nvPr/>
        </p:nvCxnSpPr>
        <p:spPr>
          <a:xfrm flipH="1" flipV="1">
            <a:off x="-640080" y="4008120"/>
            <a:ext cx="8817408" cy="33375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800" dirty="0">
                <a:latin typeface="+mj-lt"/>
              </a:rPr>
              <a:t>- Imprimer : cahier de recette + synoptique + diagramme déploiement + manuel d’utilisation (de tout le monde) + les 2 convocations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1800" dirty="0">
                <a:latin typeface="+mj-lt"/>
              </a:rPr>
              <a:t>- Nommer les fichiers des modules de tests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de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 serveur linux, l’IHM C++ sous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pour gérer des scènes, et implémente la librairie </a:t>
            </a:r>
            <a:r>
              <a:rPr lang="fr-FR" sz="2400" dirty="0" err="1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les équipements (création, modification et suppression des équipements)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218235" y="3741592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s’est occupé de créer la librairie 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 pour la partie C+, de créer la console et le code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Les Documentations</a:t>
            </a:r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E847E4C-89FC-E243-ECD6-35B9D062677B}"/>
              </a:ext>
            </a:extLst>
          </p:cNvPr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69580A6-0910-9FD9-229D-783B47E40828}"/>
              </a:ext>
            </a:extLst>
          </p:cNvPr>
          <p:cNvCxnSpPr>
            <a:cxnSpLocks/>
          </p:cNvCxnSpPr>
          <p:nvPr/>
        </p:nvCxnSpPr>
        <p:spPr>
          <a:xfrm>
            <a:off x="-728870" y="4459357"/>
            <a:ext cx="5068957" cy="2796208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1660D16-AAD1-5B45-AB42-C568F0C204DF}"/>
              </a:ext>
            </a:extLst>
          </p:cNvPr>
          <p:cNvCxnSpPr>
            <a:cxnSpLocks/>
          </p:cNvCxnSpPr>
          <p:nvPr/>
        </p:nvCxnSpPr>
        <p:spPr>
          <a:xfrm flipV="1">
            <a:off x="-351183" y="-335280"/>
            <a:ext cx="2294283" cy="10508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59DB7A9-1AF6-F70C-C7D2-4D04EDE332F3}"/>
              </a:ext>
            </a:extLst>
          </p:cNvPr>
          <p:cNvCxnSpPr>
            <a:cxnSpLocks/>
          </p:cNvCxnSpPr>
          <p:nvPr/>
        </p:nvCxnSpPr>
        <p:spPr>
          <a:xfrm>
            <a:off x="-351183" y="3895419"/>
            <a:ext cx="2477163" cy="3221661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60E5CF-0199-24D8-8DDB-B8CCBCD5E790}"/>
              </a:ext>
            </a:extLst>
          </p:cNvPr>
          <p:cNvCxnSpPr>
            <a:cxnSpLocks/>
          </p:cNvCxnSpPr>
          <p:nvPr/>
        </p:nvCxnSpPr>
        <p:spPr>
          <a:xfrm flipV="1">
            <a:off x="-351183" y="-426720"/>
            <a:ext cx="1471323" cy="3855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342</Words>
  <Application>Microsoft Office PowerPoint</Application>
  <PresentationFormat>Grand écran</PresentationFormat>
  <Paragraphs>95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216</cp:revision>
  <dcterms:created xsi:type="dcterms:W3CDTF">2024-06-07T06:39:52Z</dcterms:created>
  <dcterms:modified xsi:type="dcterms:W3CDTF">2024-06-08T18:12:11Z</dcterms:modified>
</cp:coreProperties>
</file>