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AB7-61CF-48E3-A7BE-95954D99C11C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CA7E-BB25-4159-813F-EEC0E137ACF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395-FD2A-429F-896D-A074F385A12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0F35-CE08-4A46-96BF-A5BB3C8DEC9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5238-A34E-45A8-9EDF-AA3D8312B876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2711-3353-4B96-9400-99918A178215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4885-9562-4587-9B38-B0A86FA11DC8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715E-0FF1-4C90-BF36-5D132CC66135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3FA9-3614-4389-AF70-49C2F7C662DE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412-96AC-4A8E-BC1B-9C9D63DC472F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0B1E-B93B-4DD9-BE80-ED3303C206B0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4BD8-F425-437A-B3D4-60A73B57126C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0" y="3724866"/>
            <a:ext cx="5540479" cy="3133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BTS SN</a:t>
            </a:r>
            <a:endParaRPr lang="fr-FR" sz="2400" dirty="0">
              <a:latin typeface="+mj-l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</a:t>
            </a:r>
            <a:r>
              <a:rPr lang="fr-FR" sz="2400" dirty="0" err="1" smtClean="0">
                <a:latin typeface="+mj-lt"/>
              </a:rPr>
              <a:t>arduino</a:t>
            </a: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ordinateurs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07" y="1863822"/>
            <a:ext cx="7759579" cy="47252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200" dirty="0" smtClean="0">
                <a:latin typeface="+mj-lt"/>
              </a:rPr>
              <a:t>- Imprimer </a:t>
            </a:r>
            <a:r>
              <a:rPr lang="fr-FR" sz="1200" dirty="0" smtClean="0">
                <a:latin typeface="+mj-lt"/>
              </a:rPr>
              <a:t>: cahier de recette + synoptique + diagramme déploiement + manuel </a:t>
            </a:r>
            <a:r>
              <a:rPr lang="fr-FR" sz="1200" dirty="0" smtClean="0">
                <a:latin typeface="+mj-lt"/>
              </a:rPr>
              <a:t>d’utilisation (de tout le monde) + (scénario ?)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Faire </a:t>
            </a:r>
            <a:r>
              <a:rPr lang="fr-FR" sz="1200" dirty="0" err="1" smtClean="0">
                <a:latin typeface="+mj-lt"/>
              </a:rPr>
              <a:t>gantt</a:t>
            </a:r>
            <a:r>
              <a:rPr lang="fr-FR" sz="1200" dirty="0" smtClean="0">
                <a:latin typeface="+mj-lt"/>
              </a:rPr>
              <a:t> + </a:t>
            </a:r>
            <a:r>
              <a:rPr lang="fr-FR" sz="1200" dirty="0" err="1" smtClean="0">
                <a:latin typeface="+mj-lt"/>
              </a:rPr>
              <a:t>gantt</a:t>
            </a:r>
            <a:r>
              <a:rPr lang="fr-FR" sz="1200" dirty="0" smtClean="0">
                <a:latin typeface="+mj-lt"/>
              </a:rPr>
              <a:t> </a:t>
            </a:r>
            <a:r>
              <a:rPr lang="fr-FR" sz="1200" dirty="0" err="1" smtClean="0">
                <a:latin typeface="+mj-lt"/>
              </a:rPr>
              <a:t>prévi</a:t>
            </a:r>
            <a:r>
              <a:rPr lang="fr-FR" sz="1200" dirty="0" smtClean="0">
                <a:latin typeface="+mj-lt"/>
              </a:rPr>
              <a:t> (que du perso</a:t>
            </a:r>
            <a:r>
              <a:rPr lang="fr-FR" sz="1200" dirty="0" smtClean="0">
                <a:latin typeface="+mj-lt"/>
              </a:rPr>
              <a:t>)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</a:t>
            </a:r>
            <a:r>
              <a:rPr lang="fr-FR" sz="1200" dirty="0" err="1" smtClean="0">
                <a:latin typeface="+mj-lt"/>
              </a:rPr>
              <a:t>Modif</a:t>
            </a:r>
            <a:r>
              <a:rPr lang="fr-FR" sz="1200" dirty="0" smtClean="0">
                <a:latin typeface="+mj-lt"/>
              </a:rPr>
              <a:t> </a:t>
            </a:r>
            <a:r>
              <a:rPr lang="fr-FR" sz="1200" dirty="0" smtClean="0">
                <a:latin typeface="+mj-lt"/>
              </a:rPr>
              <a:t>diagramme de </a:t>
            </a:r>
            <a:r>
              <a:rPr lang="fr-FR" sz="1200" dirty="0" smtClean="0">
                <a:latin typeface="+mj-lt"/>
              </a:rPr>
              <a:t>classe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Finir </a:t>
            </a:r>
            <a:r>
              <a:rPr lang="fr-FR" sz="1200" dirty="0" smtClean="0">
                <a:latin typeface="+mj-lt"/>
              </a:rPr>
              <a:t>design </a:t>
            </a:r>
            <a:r>
              <a:rPr lang="fr-FR" sz="1200" dirty="0" smtClean="0">
                <a:latin typeface="+mj-lt"/>
              </a:rPr>
              <a:t>diapo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Nommer </a:t>
            </a:r>
            <a:r>
              <a:rPr lang="fr-FR" sz="1200" dirty="0" smtClean="0">
                <a:latin typeface="+mj-lt"/>
              </a:rPr>
              <a:t>les fichiers des modules de </a:t>
            </a:r>
            <a:r>
              <a:rPr lang="fr-FR" sz="1200" dirty="0" smtClean="0">
                <a:latin typeface="+mj-lt"/>
              </a:rPr>
              <a:t>tests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Changer scénario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Finir CRA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Refaire le synoptique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 prévi</a:t>
            </a:r>
            <a:endParaRPr sz="5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425</Words>
  <Application>Microsoft Office PowerPoint</Application>
  <PresentationFormat>Grand écran</PresentationFormat>
  <Paragraphs>100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145</cp:revision>
  <dcterms:created xsi:type="dcterms:W3CDTF">2024-06-07T06:39:52Z</dcterms:created>
  <dcterms:modified xsi:type="dcterms:W3CDTF">2024-06-07T14:22:44Z</dcterms:modified>
</cp:coreProperties>
</file>