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1" r:id="rId5"/>
    <p:sldId id="300" r:id="rId6"/>
    <p:sldId id="267" r:id="rId7"/>
    <p:sldId id="295" r:id="rId8"/>
    <p:sldId id="262" r:id="rId9"/>
    <p:sldId id="296" r:id="rId10"/>
    <p:sldId id="263" r:id="rId11"/>
    <p:sldId id="297" r:id="rId12"/>
    <p:sldId id="298" r:id="rId13"/>
    <p:sldId id="264" r:id="rId14"/>
    <p:sldId id="299" r:id="rId15"/>
    <p:sldId id="265" r:id="rId16"/>
    <p:sldId id="301" r:id="rId17"/>
    <p:sldId id="268" r:id="rId18"/>
    <p:sldId id="302" r:id="rId19"/>
    <p:sldId id="269" r:id="rId20"/>
    <p:sldId id="303" r:id="rId21"/>
    <p:sldId id="304" r:id="rId22"/>
    <p:sldId id="305" r:id="rId23"/>
    <p:sldId id="306" r:id="rId24"/>
  </p:sldIdLst>
  <p:sldSz cx="9144000" cy="5143500" type="screen16x9"/>
  <p:notesSz cx="6858000" cy="9144000"/>
  <p:embeddedFontLst>
    <p:embeddedFont>
      <p:font typeface="Doppio One" panose="020B0604020202020204" charset="0"/>
      <p:regular r:id="rId27"/>
    </p:embeddedFont>
    <p:embeddedFont>
      <p:font typeface="Encode Sans Condensed" panose="020B0604020202020204" charset="0"/>
      <p:regular r:id="rId28"/>
      <p:bold r:id="rId29"/>
    </p:embeddedFont>
    <p:embeddedFont>
      <p:font typeface="PT Sans" panose="020B0604020202020204" charset="0"/>
      <p:regular r:id="rId30"/>
      <p:bold r:id="rId31"/>
      <p:italic r:id="rId32"/>
      <p:boldItalic r:id="rId33"/>
    </p:embeddedFont>
    <p:embeddedFont>
      <p:font typeface="Bebas Neue" panose="020B0604020202020204" charset="0"/>
      <p:regular r:id="rId34"/>
    </p:embeddedFont>
    <p:embeddedFont>
      <p:font typeface="Encode Sans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53271-07A9-4C99-8A81-8EBBC826DC6D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D83B-F8DD-4FCB-9EBE-D7E8FD72D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056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82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fevretom60/ProjetDM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11495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11379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155072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694542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synoptique</a:t>
            </a:r>
            <a:endParaRPr lang="fr-FR" sz="1400" dirty="0"/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113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11483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50197" y="1596862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940181" y="2776392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232419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23126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734533" y="2746563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22369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Use Case</a:t>
            </a:r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23113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23229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08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2776927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2746563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CRA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391156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GANTT</a:t>
            </a:r>
            <a:endParaRPr sz="1400" dirty="0"/>
          </a:p>
        </p:txBody>
      </p:sp>
      <p:sp>
        <p:nvSpPr>
          <p:cNvPr id="21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3276140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10</a:t>
            </a:r>
            <a:endParaRPr sz="2400" dirty="0"/>
          </a:p>
        </p:txBody>
      </p:sp>
      <p:sp>
        <p:nvSpPr>
          <p:cNvPr id="23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694574" y="3898959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GITHUB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GITHUB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20375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8" y="2704956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Ce projet implique une collaboration étroite entre les étudiants du lycée et les professeurs/tuteurs responsables, avec des tâches allant de la conception de l'IHM à la réalisation d'un prototype matériel, en passant par le développement du logiciel de contrôle et du modèle de données.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Le projet a pour objectif central la mise en place d'une solution capable de modifier à distance la couleur des lumières de fond, fonctionnant avec un bus DMX 512.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4641" b="32897"/>
          <a:stretch/>
        </p:blipFill>
        <p:spPr>
          <a:xfrm>
            <a:off x="5151738" y="1325965"/>
            <a:ext cx="2505600" cy="8763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1501286" y="1508761"/>
            <a:ext cx="2490977" cy="87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9" y="1324168"/>
            <a:ext cx="4367983" cy="311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208</Words>
  <Application>Microsoft Office PowerPoint</Application>
  <PresentationFormat>Affichage à l'écran (16:9)</PresentationFormat>
  <Paragraphs>57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Doppio One</vt:lpstr>
      <vt:lpstr>Encode Sans Condensed</vt:lpstr>
      <vt:lpstr>Arial</vt:lpstr>
      <vt:lpstr>PT Sans</vt:lpstr>
      <vt:lpstr>Bebas Neue</vt:lpstr>
      <vt:lpstr>Encode Sans</vt:lpstr>
      <vt:lpstr>Computer Networking Project Proposal by Slidesgo</vt:lpstr>
      <vt:lpstr>DMX Projet BTS</vt:lpstr>
      <vt:lpstr>Sommaire</vt:lpstr>
      <vt:lpstr>Présentation du projet</vt:lpstr>
      <vt:lpstr>Présentation</vt:lpstr>
      <vt:lpstr>Diagramme synoptique</vt:lpstr>
      <vt:lpstr>Diagramme synoptique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d’exigence</vt:lpstr>
      <vt:lpstr>Diagramme d’exigence</vt:lpstr>
      <vt:lpstr>Diagramme de déploiement</vt:lpstr>
      <vt:lpstr>Présentation PowerPoint</vt:lpstr>
      <vt:lpstr>Modèle Conceptuel de Données </vt:lpstr>
      <vt:lpstr>Modèle Conceptuel de Données</vt:lpstr>
      <vt:lpstr>CRA</vt:lpstr>
      <vt:lpstr>CRA projet DMX</vt:lpstr>
      <vt:lpstr>GANTT</vt:lpstr>
      <vt:lpstr>Gantt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80</cp:revision>
  <dcterms:modified xsi:type="dcterms:W3CDTF">2024-03-11T16:17:21Z</dcterms:modified>
</cp:coreProperties>
</file>