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9DC-BC02-4A0C-8946-B0E9BF7F6A3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B77-ECD4-4F15-9833-8E84FC8A2B90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7A-E270-4B20-A874-A1D64B9422AA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6A7-BB24-4CEA-B438-6727FB68972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B6-0AD6-49F4-AB5F-8C2E6FF2A72D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1C7-2A29-4A67-9CA9-3CC1B83A5A34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CA86-1909-4F96-A1F0-E50F926DA1C9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5892-428A-49F4-A76F-C9039EFCD751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972-BAA7-4C60-A6A7-3FED909F80E9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9F5-ED2C-46F5-9ECE-439B569D2CC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99B8-B54D-42FB-BB87-98F12AD4DB6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7EB2-00B3-4E08-9448-9B1B24F94944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2789383" y="3044523"/>
            <a:ext cx="6650180" cy="376066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643456" y="461817"/>
            <a:ext cx="7043044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Matériel utilisé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</a:t>
            </a:r>
            <a:r>
              <a:rPr lang="fr-FR" sz="2400" dirty="0" smtClean="0">
                <a:latin typeface="+mj-lt"/>
              </a:rPr>
              <a:t>Logiciel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</a:t>
            </a:r>
            <a:r>
              <a:rPr lang="fr-FR" sz="2400" dirty="0" smtClean="0">
                <a:latin typeface="+mj-lt"/>
              </a:rPr>
              <a:t>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en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3915985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Modules de tests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95" y="1377689"/>
            <a:ext cx="7755405" cy="5614238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305</Words>
  <Application>Microsoft Office PowerPoint</Application>
  <PresentationFormat>Grand écran</PresentationFormat>
  <Paragraphs>54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110</cp:revision>
  <dcterms:created xsi:type="dcterms:W3CDTF">2024-06-07T06:39:52Z</dcterms:created>
  <dcterms:modified xsi:type="dcterms:W3CDTF">2024-06-07T08:59:02Z</dcterms:modified>
</cp:coreProperties>
</file>