
<file path=[Content_Types].xml><?xml version="1.0" encoding="utf-8"?>
<Types xmlns="http://schemas.openxmlformats.org/package/2006/content-types">
  <Default Extension="png" ContentType="image/png"/>
  <Default Extension="webp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25"/>
  </p:notesMasterIdLst>
  <p:sldIdLst>
    <p:sldId id="256" r:id="rId2"/>
    <p:sldId id="258" r:id="rId3"/>
    <p:sldId id="260" r:id="rId4"/>
    <p:sldId id="261" r:id="rId5"/>
    <p:sldId id="295" r:id="rId6"/>
    <p:sldId id="262" r:id="rId7"/>
    <p:sldId id="296" r:id="rId8"/>
    <p:sldId id="263" r:id="rId9"/>
    <p:sldId id="297" r:id="rId10"/>
    <p:sldId id="298" r:id="rId11"/>
    <p:sldId id="264" r:id="rId12"/>
    <p:sldId id="299" r:id="rId13"/>
    <p:sldId id="265" r:id="rId14"/>
    <p:sldId id="300" r:id="rId15"/>
    <p:sldId id="267" r:id="rId16"/>
    <p:sldId id="301" r:id="rId17"/>
    <p:sldId id="268" r:id="rId18"/>
    <p:sldId id="302" r:id="rId19"/>
    <p:sldId id="269" r:id="rId20"/>
    <p:sldId id="303" r:id="rId21"/>
    <p:sldId id="304" r:id="rId22"/>
    <p:sldId id="305" r:id="rId23"/>
    <p:sldId id="306" r:id="rId24"/>
  </p:sldIdLst>
  <p:sldSz cx="9144000" cy="5143500" type="screen16x9"/>
  <p:notesSz cx="6858000" cy="9144000"/>
  <p:embeddedFontLst>
    <p:embeddedFont>
      <p:font typeface="PT Sans" panose="020B0604020202020204" charset="0"/>
      <p:regular r:id="rId26"/>
      <p:bold r:id="rId27"/>
      <p:italic r:id="rId28"/>
      <p:boldItalic r:id="rId29"/>
    </p:embeddedFont>
    <p:embeddedFont>
      <p:font typeface="Doppio One" panose="020B0604020202020204" charset="0"/>
      <p:regular r:id="rId30"/>
    </p:embeddedFont>
    <p:embeddedFont>
      <p:font typeface="Encode Sans Condensed" panose="020B0604020202020204" charset="0"/>
      <p:regular r:id="rId31"/>
      <p:bold r:id="rId32"/>
    </p:embeddedFont>
    <p:embeddedFont>
      <p:font typeface="Encode Sans" panose="020B0604020202020204" charset="0"/>
      <p:regular r:id="rId33"/>
      <p:bold r:id="rId34"/>
    </p:embeddedFont>
    <p:embeddedFont>
      <p:font typeface="Bebas Neue" panose="020B0604020202020204" charset="0"/>
      <p:regular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4F022BE-9F57-4C78-89F7-B7C0540CF5A3}">
  <a:tblStyle styleId="{94F022BE-9F57-4C78-89F7-B7C0540CF5A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DD0ED112-E021-4083-B69E-4CD7495DC87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395" autoAdjust="0"/>
  </p:normalViewPr>
  <p:slideViewPr>
    <p:cSldViewPr snapToGrid="0">
      <p:cViewPr varScale="1">
        <p:scale>
          <a:sx n="146" d="100"/>
          <a:sy n="146" d="100"/>
        </p:scale>
        <p:origin x="59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502afc7aad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502afc7aad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0a5d1115b7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20a5d1115b7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11345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20a5d1115b7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20a5d1115b7_0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0a5d1115b7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20a5d1115b7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18116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0a5d1115b7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0a5d1115b7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0a5d1115b7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20a5d1115b7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66929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20a5d1115b7_0_2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20a5d1115b7_0_2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0a5d1115b7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20a5d1115b7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52889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20a5d1115b7_0_2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20a5d1115b7_0_2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0a5d1115b7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20a5d1115b7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00641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20a5d1115b7_0_2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20a5d1115b7_0_2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502afc7aad_1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502afc7aad_1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0a5d1115b7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20a5d1115b7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1413956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20a5d1115b7_0_2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20a5d1115b7_0_2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421789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0a5d1115b7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20a5d1115b7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238235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20a5d1115b7_0_2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20a5d1115b7_0_2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84717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0a5d1115b7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20a5d1115b7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502afc7aad_0_4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2502afc7aad_0_4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0a5d1115b7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20a5d1115b7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62283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20a5d1115b7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20a5d1115b7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0a5d1115b7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20a5d1115b7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713761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20a5d1115b7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20a5d1115b7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20a5d1115b7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20a5d1115b7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74585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 amt="28000"/>
          </a:blip>
          <a:srcRect l="3955" t="33705" r="57710" b="5922"/>
          <a:stretch/>
        </p:blipFill>
        <p:spPr>
          <a:xfrm>
            <a:off x="0" y="2133600"/>
            <a:ext cx="3505200" cy="3105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2"/>
          <p:cNvPicPr preferRelativeResize="0"/>
          <p:nvPr/>
        </p:nvPicPr>
        <p:blipFill rotWithShape="1">
          <a:blip r:embed="rId2">
            <a:alphaModFix amt="28000"/>
          </a:blip>
          <a:srcRect l="40405" t="33702" r="30010" b="6752"/>
          <a:stretch/>
        </p:blipFill>
        <p:spPr>
          <a:xfrm>
            <a:off x="6438900" y="2176200"/>
            <a:ext cx="2705098" cy="3062551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473525" y="2562750"/>
            <a:ext cx="6196800" cy="15126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200">
                <a:latin typeface="Doppio One"/>
                <a:ea typeface="Doppio One"/>
                <a:cs typeface="Doppio One"/>
                <a:sym typeface="Doppio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1473675" y="4056400"/>
            <a:ext cx="6196800" cy="5280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1"/>
                </a:solidFill>
                <a:latin typeface="Encode Sans Condensed"/>
                <a:ea typeface="Encode Sans Condensed"/>
                <a:cs typeface="Encode Sans Condensed"/>
                <a:sym typeface="Encode Sans Condense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21762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3">
    <p:bg>
      <p:bgPr>
        <a:solidFill>
          <a:schemeClr val="lt1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4"/>
          <p:cNvPicPr preferRelativeResize="0"/>
          <p:nvPr/>
        </p:nvPicPr>
        <p:blipFill rotWithShape="1">
          <a:blip r:embed="rId2">
            <a:alphaModFix amt="28000"/>
          </a:blip>
          <a:srcRect/>
          <a:stretch/>
        </p:blipFill>
        <p:spPr>
          <a:xfrm flipH="1">
            <a:off x="-19150" y="9525"/>
            <a:ext cx="8907048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4"/>
          <p:cNvSpPr/>
          <p:nvPr/>
        </p:nvSpPr>
        <p:spPr>
          <a:xfrm flipH="1">
            <a:off x="439198" y="381000"/>
            <a:ext cx="4905300" cy="4381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4"/>
          <p:cNvSpPr txBox="1">
            <a:spLocks noGrp="1"/>
          </p:cNvSpPr>
          <p:nvPr>
            <p:ph type="title" hasCustomPrompt="1"/>
          </p:nvPr>
        </p:nvSpPr>
        <p:spPr>
          <a:xfrm>
            <a:off x="1030519" y="1922732"/>
            <a:ext cx="34926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2" name="Google Shape;82;p14"/>
          <p:cNvSpPr txBox="1">
            <a:spLocks noGrp="1"/>
          </p:cNvSpPr>
          <p:nvPr>
            <p:ph type="subTitle" idx="1"/>
          </p:nvPr>
        </p:nvSpPr>
        <p:spPr>
          <a:xfrm>
            <a:off x="1030519" y="2595924"/>
            <a:ext cx="3492600" cy="5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sz="12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83" name="Google Shape;83;p14"/>
          <p:cNvSpPr txBox="1">
            <a:spLocks noGrp="1"/>
          </p:cNvSpPr>
          <p:nvPr>
            <p:ph type="title" idx="2" hasCustomPrompt="1"/>
          </p:nvPr>
        </p:nvSpPr>
        <p:spPr>
          <a:xfrm>
            <a:off x="1030519" y="3301739"/>
            <a:ext cx="34926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4" name="Google Shape;84;p14"/>
          <p:cNvSpPr txBox="1">
            <a:spLocks noGrp="1"/>
          </p:cNvSpPr>
          <p:nvPr>
            <p:ph type="subTitle" idx="3"/>
          </p:nvPr>
        </p:nvSpPr>
        <p:spPr>
          <a:xfrm>
            <a:off x="1030519" y="3974926"/>
            <a:ext cx="3492600" cy="5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sz="12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85" name="Google Shape;85;p14"/>
          <p:cNvSpPr txBox="1">
            <a:spLocks noGrp="1"/>
          </p:cNvSpPr>
          <p:nvPr>
            <p:ph type="title" idx="4" hasCustomPrompt="1"/>
          </p:nvPr>
        </p:nvSpPr>
        <p:spPr>
          <a:xfrm>
            <a:off x="1030519" y="543725"/>
            <a:ext cx="34926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6" name="Google Shape;86;p14"/>
          <p:cNvSpPr txBox="1">
            <a:spLocks noGrp="1"/>
          </p:cNvSpPr>
          <p:nvPr>
            <p:ph type="subTitle" idx="5"/>
          </p:nvPr>
        </p:nvSpPr>
        <p:spPr>
          <a:xfrm>
            <a:off x="1030519" y="1216922"/>
            <a:ext cx="3492600" cy="5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sz="12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87" name="Google Shape;87;p14"/>
          <p:cNvSpPr>
            <a:spLocks noGrp="1"/>
          </p:cNvSpPr>
          <p:nvPr>
            <p:ph type="pic" idx="6"/>
          </p:nvPr>
        </p:nvSpPr>
        <p:spPr>
          <a:xfrm>
            <a:off x="5715000" y="-2250"/>
            <a:ext cx="3429000" cy="5148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5">
    <p:bg>
      <p:bgPr>
        <a:solidFill>
          <a:schemeClr val="lt1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5"/>
          <p:cNvPicPr preferRelativeResize="0"/>
          <p:nvPr/>
        </p:nvPicPr>
        <p:blipFill rotWithShape="1">
          <a:blip r:embed="rId2">
            <a:alphaModFix amt="28000"/>
          </a:blip>
          <a:srcRect r="832" b="3400"/>
          <a:stretch/>
        </p:blipFill>
        <p:spPr>
          <a:xfrm rot="10800000">
            <a:off x="-100" y="-9525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5"/>
          <p:cNvSpPr/>
          <p:nvPr/>
        </p:nvSpPr>
        <p:spPr>
          <a:xfrm>
            <a:off x="447750" y="381000"/>
            <a:ext cx="8248500" cy="4381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5"/>
          <p:cNvSpPr txBox="1">
            <a:spLocks noGrp="1"/>
          </p:cNvSpPr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4">
    <p:bg>
      <p:bgPr>
        <a:solidFill>
          <a:schemeClr val="lt1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16"/>
          <p:cNvPicPr preferRelativeResize="0"/>
          <p:nvPr/>
        </p:nvPicPr>
        <p:blipFill rotWithShape="1">
          <a:blip r:embed="rId2">
            <a:alphaModFix amt="28000"/>
          </a:blip>
          <a:srcRect r="832" b="3400"/>
          <a:stretch/>
        </p:blipFill>
        <p:spPr>
          <a:xfrm>
            <a:off x="-100" y="-9525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6"/>
          <p:cNvSpPr/>
          <p:nvPr/>
        </p:nvSpPr>
        <p:spPr>
          <a:xfrm flipH="1">
            <a:off x="447550" y="381000"/>
            <a:ext cx="8248500" cy="4381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6"/>
          <p:cNvSpPr txBox="1">
            <a:spLocks noGrp="1"/>
          </p:cNvSpPr>
          <p:nvPr>
            <p:ph type="title"/>
          </p:nvPr>
        </p:nvSpPr>
        <p:spPr>
          <a:xfrm>
            <a:off x="715950" y="873075"/>
            <a:ext cx="5088600" cy="110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6"/>
          <p:cNvSpPr txBox="1">
            <a:spLocks noGrp="1"/>
          </p:cNvSpPr>
          <p:nvPr>
            <p:ph type="subTitle" idx="1"/>
          </p:nvPr>
        </p:nvSpPr>
        <p:spPr>
          <a:xfrm>
            <a:off x="715952" y="2159125"/>
            <a:ext cx="5088600" cy="21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Char char="●"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2">
    <p:bg>
      <p:bgPr>
        <a:solidFill>
          <a:schemeClr val="lt1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19"/>
          <p:cNvPicPr preferRelativeResize="0"/>
          <p:nvPr/>
        </p:nvPicPr>
        <p:blipFill rotWithShape="1">
          <a:blip r:embed="rId2">
            <a:alphaModFix amt="28000"/>
          </a:blip>
          <a:srcRect l="833" b="3400"/>
          <a:stretch/>
        </p:blipFill>
        <p:spPr>
          <a:xfrm>
            <a:off x="-100" y="66675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9"/>
          <p:cNvSpPr/>
          <p:nvPr/>
        </p:nvSpPr>
        <p:spPr>
          <a:xfrm>
            <a:off x="447750" y="381000"/>
            <a:ext cx="8248500" cy="4381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19"/>
          <p:cNvSpPr txBox="1">
            <a:spLocks noGrp="1"/>
          </p:cNvSpPr>
          <p:nvPr>
            <p:ph type="subTitle" idx="1"/>
          </p:nvPr>
        </p:nvSpPr>
        <p:spPr>
          <a:xfrm>
            <a:off x="796199" y="2931271"/>
            <a:ext cx="2305500" cy="15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11" name="Google Shape;111;p19"/>
          <p:cNvSpPr txBox="1">
            <a:spLocks noGrp="1"/>
          </p:cNvSpPr>
          <p:nvPr>
            <p:ph type="subTitle" idx="2"/>
          </p:nvPr>
        </p:nvSpPr>
        <p:spPr>
          <a:xfrm>
            <a:off x="3419248" y="2931271"/>
            <a:ext cx="2305500" cy="15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12" name="Google Shape;112;p19"/>
          <p:cNvSpPr txBox="1">
            <a:spLocks noGrp="1"/>
          </p:cNvSpPr>
          <p:nvPr>
            <p:ph type="subTitle" idx="3"/>
          </p:nvPr>
        </p:nvSpPr>
        <p:spPr>
          <a:xfrm>
            <a:off x="6042301" y="2931271"/>
            <a:ext cx="2305500" cy="15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13" name="Google Shape;113;p19"/>
          <p:cNvSpPr txBox="1">
            <a:spLocks noGrp="1"/>
          </p:cNvSpPr>
          <p:nvPr>
            <p:ph type="subTitle" idx="4"/>
          </p:nvPr>
        </p:nvSpPr>
        <p:spPr>
          <a:xfrm>
            <a:off x="796199" y="2386925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14" name="Google Shape;114;p19"/>
          <p:cNvSpPr txBox="1">
            <a:spLocks noGrp="1"/>
          </p:cNvSpPr>
          <p:nvPr>
            <p:ph type="subTitle" idx="5"/>
          </p:nvPr>
        </p:nvSpPr>
        <p:spPr>
          <a:xfrm>
            <a:off x="3419252" y="2386925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15" name="Google Shape;115;p19"/>
          <p:cNvSpPr txBox="1">
            <a:spLocks noGrp="1"/>
          </p:cNvSpPr>
          <p:nvPr>
            <p:ph type="subTitle" idx="6"/>
          </p:nvPr>
        </p:nvSpPr>
        <p:spPr>
          <a:xfrm>
            <a:off x="6042301" y="2386925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16" name="Google Shape;116;p19"/>
          <p:cNvSpPr txBox="1">
            <a:spLocks noGrp="1"/>
          </p:cNvSpPr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19"/>
          <p:cNvSpPr>
            <a:spLocks noGrp="1"/>
          </p:cNvSpPr>
          <p:nvPr>
            <p:ph type="pic" idx="7"/>
          </p:nvPr>
        </p:nvSpPr>
        <p:spPr>
          <a:xfrm>
            <a:off x="796200" y="1509050"/>
            <a:ext cx="2305500" cy="876300"/>
          </a:xfrm>
          <a:prstGeom prst="rect">
            <a:avLst/>
          </a:prstGeom>
          <a:noFill/>
          <a:ln>
            <a:noFill/>
          </a:ln>
        </p:spPr>
      </p:sp>
      <p:sp>
        <p:nvSpPr>
          <p:cNvPr id="118" name="Google Shape;118;p19"/>
          <p:cNvSpPr>
            <a:spLocks noGrp="1"/>
          </p:cNvSpPr>
          <p:nvPr>
            <p:ph type="pic" idx="8"/>
          </p:nvPr>
        </p:nvSpPr>
        <p:spPr>
          <a:xfrm>
            <a:off x="3419250" y="1509050"/>
            <a:ext cx="2305500" cy="876300"/>
          </a:xfrm>
          <a:prstGeom prst="rect">
            <a:avLst/>
          </a:prstGeom>
          <a:noFill/>
          <a:ln>
            <a:noFill/>
          </a:ln>
        </p:spPr>
      </p:sp>
      <p:sp>
        <p:nvSpPr>
          <p:cNvPr id="119" name="Google Shape;119;p19"/>
          <p:cNvSpPr>
            <a:spLocks noGrp="1"/>
          </p:cNvSpPr>
          <p:nvPr>
            <p:ph type="pic" idx="9"/>
          </p:nvPr>
        </p:nvSpPr>
        <p:spPr>
          <a:xfrm>
            <a:off x="6042301" y="1509050"/>
            <a:ext cx="2305500" cy="8763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2_1">
    <p:bg>
      <p:bgPr>
        <a:solidFill>
          <a:schemeClr val="lt1"/>
        </a:solid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20"/>
          <p:cNvPicPr preferRelativeResize="0"/>
          <p:nvPr/>
        </p:nvPicPr>
        <p:blipFill rotWithShape="1">
          <a:blip r:embed="rId2">
            <a:alphaModFix amt="28000"/>
          </a:blip>
          <a:srcRect l="833" b="3400"/>
          <a:stretch/>
        </p:blipFill>
        <p:spPr>
          <a:xfrm rot="10800000" flipH="1">
            <a:off x="-100" y="-9525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0"/>
          <p:cNvSpPr/>
          <p:nvPr/>
        </p:nvSpPr>
        <p:spPr>
          <a:xfrm rot="10800000" flipH="1">
            <a:off x="447750" y="361950"/>
            <a:ext cx="8248500" cy="4381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20"/>
          <p:cNvSpPr txBox="1">
            <a:spLocks noGrp="1"/>
          </p:cNvSpPr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0"/>
          <p:cNvSpPr txBox="1">
            <a:spLocks noGrp="1"/>
          </p:cNvSpPr>
          <p:nvPr>
            <p:ph type="subTitle" idx="1"/>
          </p:nvPr>
        </p:nvSpPr>
        <p:spPr>
          <a:xfrm>
            <a:off x="1088024" y="1743740"/>
            <a:ext cx="3314400" cy="117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20"/>
          <p:cNvSpPr txBox="1">
            <a:spLocks noGrp="1"/>
          </p:cNvSpPr>
          <p:nvPr>
            <p:ph type="subTitle" idx="2"/>
          </p:nvPr>
        </p:nvSpPr>
        <p:spPr>
          <a:xfrm>
            <a:off x="4914476" y="1743740"/>
            <a:ext cx="3314400" cy="117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20"/>
          <p:cNvSpPr txBox="1">
            <a:spLocks noGrp="1"/>
          </p:cNvSpPr>
          <p:nvPr>
            <p:ph type="subTitle" idx="3"/>
          </p:nvPr>
        </p:nvSpPr>
        <p:spPr>
          <a:xfrm>
            <a:off x="1088024" y="3352628"/>
            <a:ext cx="3314400" cy="116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20"/>
          <p:cNvSpPr txBox="1">
            <a:spLocks noGrp="1"/>
          </p:cNvSpPr>
          <p:nvPr>
            <p:ph type="subTitle" idx="4"/>
          </p:nvPr>
        </p:nvSpPr>
        <p:spPr>
          <a:xfrm>
            <a:off x="4914475" y="3352628"/>
            <a:ext cx="3314400" cy="116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20"/>
          <p:cNvSpPr txBox="1">
            <a:spLocks noGrp="1"/>
          </p:cNvSpPr>
          <p:nvPr>
            <p:ph type="subTitle" idx="5"/>
          </p:nvPr>
        </p:nvSpPr>
        <p:spPr>
          <a:xfrm>
            <a:off x="1088024" y="1274089"/>
            <a:ext cx="3314400" cy="47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29" name="Google Shape;129;p20"/>
          <p:cNvSpPr txBox="1">
            <a:spLocks noGrp="1"/>
          </p:cNvSpPr>
          <p:nvPr>
            <p:ph type="subTitle" idx="6"/>
          </p:nvPr>
        </p:nvSpPr>
        <p:spPr>
          <a:xfrm>
            <a:off x="1088024" y="2885814"/>
            <a:ext cx="3314400" cy="47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30" name="Google Shape;130;p20"/>
          <p:cNvSpPr txBox="1">
            <a:spLocks noGrp="1"/>
          </p:cNvSpPr>
          <p:nvPr>
            <p:ph type="subTitle" idx="7"/>
          </p:nvPr>
        </p:nvSpPr>
        <p:spPr>
          <a:xfrm>
            <a:off x="4914449" y="1274089"/>
            <a:ext cx="3314400" cy="47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31" name="Google Shape;131;p20"/>
          <p:cNvSpPr txBox="1">
            <a:spLocks noGrp="1"/>
          </p:cNvSpPr>
          <p:nvPr>
            <p:ph type="subTitle" idx="8"/>
          </p:nvPr>
        </p:nvSpPr>
        <p:spPr>
          <a:xfrm>
            <a:off x="4914448" y="2885814"/>
            <a:ext cx="3314400" cy="47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2_1_1">
    <p:bg>
      <p:bgPr>
        <a:solidFill>
          <a:schemeClr val="lt1"/>
        </a:solid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21"/>
          <p:cNvPicPr preferRelativeResize="0"/>
          <p:nvPr/>
        </p:nvPicPr>
        <p:blipFill rotWithShape="1">
          <a:blip r:embed="rId2">
            <a:alphaModFix amt="28000"/>
          </a:blip>
          <a:srcRect l="833" b="3400"/>
          <a:stretch/>
        </p:blipFill>
        <p:spPr>
          <a:xfrm rot="10800000">
            <a:off x="-100" y="-9525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1"/>
          <p:cNvSpPr/>
          <p:nvPr/>
        </p:nvSpPr>
        <p:spPr>
          <a:xfrm rot="10800000">
            <a:off x="447550" y="361950"/>
            <a:ext cx="8248500" cy="4381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21"/>
          <p:cNvSpPr txBox="1">
            <a:spLocks noGrp="1"/>
          </p:cNvSpPr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21"/>
          <p:cNvSpPr txBox="1">
            <a:spLocks noGrp="1"/>
          </p:cNvSpPr>
          <p:nvPr>
            <p:ph type="subTitle" idx="1"/>
          </p:nvPr>
        </p:nvSpPr>
        <p:spPr>
          <a:xfrm>
            <a:off x="990019" y="1710160"/>
            <a:ext cx="2096400" cy="11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21"/>
          <p:cNvSpPr txBox="1">
            <a:spLocks noGrp="1"/>
          </p:cNvSpPr>
          <p:nvPr>
            <p:ph type="subTitle" idx="2"/>
          </p:nvPr>
        </p:nvSpPr>
        <p:spPr>
          <a:xfrm>
            <a:off x="3610969" y="1710160"/>
            <a:ext cx="2094000" cy="11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21"/>
          <p:cNvSpPr txBox="1">
            <a:spLocks noGrp="1"/>
          </p:cNvSpPr>
          <p:nvPr>
            <p:ph type="subTitle" idx="3"/>
          </p:nvPr>
        </p:nvSpPr>
        <p:spPr>
          <a:xfrm>
            <a:off x="990019" y="3440452"/>
            <a:ext cx="2096400" cy="11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21"/>
          <p:cNvSpPr txBox="1">
            <a:spLocks noGrp="1"/>
          </p:cNvSpPr>
          <p:nvPr>
            <p:ph type="subTitle" idx="4"/>
          </p:nvPr>
        </p:nvSpPr>
        <p:spPr>
          <a:xfrm>
            <a:off x="3610969" y="3440454"/>
            <a:ext cx="2094000" cy="11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21"/>
          <p:cNvSpPr txBox="1">
            <a:spLocks noGrp="1"/>
          </p:cNvSpPr>
          <p:nvPr>
            <p:ph type="subTitle" idx="5"/>
          </p:nvPr>
        </p:nvSpPr>
        <p:spPr>
          <a:xfrm>
            <a:off x="6308119" y="1710160"/>
            <a:ext cx="2094000" cy="11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21"/>
          <p:cNvSpPr txBox="1">
            <a:spLocks noGrp="1"/>
          </p:cNvSpPr>
          <p:nvPr>
            <p:ph type="subTitle" idx="6"/>
          </p:nvPr>
        </p:nvSpPr>
        <p:spPr>
          <a:xfrm>
            <a:off x="6308119" y="3440454"/>
            <a:ext cx="2094000" cy="11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21"/>
          <p:cNvSpPr txBox="1">
            <a:spLocks noGrp="1"/>
          </p:cNvSpPr>
          <p:nvPr>
            <p:ph type="subTitle" idx="7"/>
          </p:nvPr>
        </p:nvSpPr>
        <p:spPr>
          <a:xfrm>
            <a:off x="990019" y="1336275"/>
            <a:ext cx="20964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43" name="Google Shape;143;p21"/>
          <p:cNvSpPr txBox="1">
            <a:spLocks noGrp="1"/>
          </p:cNvSpPr>
          <p:nvPr>
            <p:ph type="subTitle" idx="8"/>
          </p:nvPr>
        </p:nvSpPr>
        <p:spPr>
          <a:xfrm>
            <a:off x="3610969" y="1336275"/>
            <a:ext cx="20916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44" name="Google Shape;144;p21"/>
          <p:cNvSpPr txBox="1">
            <a:spLocks noGrp="1"/>
          </p:cNvSpPr>
          <p:nvPr>
            <p:ph type="subTitle" idx="9"/>
          </p:nvPr>
        </p:nvSpPr>
        <p:spPr>
          <a:xfrm>
            <a:off x="6308119" y="1336275"/>
            <a:ext cx="20916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45" name="Google Shape;145;p21"/>
          <p:cNvSpPr txBox="1">
            <a:spLocks noGrp="1"/>
          </p:cNvSpPr>
          <p:nvPr>
            <p:ph type="subTitle" idx="13"/>
          </p:nvPr>
        </p:nvSpPr>
        <p:spPr>
          <a:xfrm>
            <a:off x="990019" y="3063349"/>
            <a:ext cx="20964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46" name="Google Shape;146;p21"/>
          <p:cNvSpPr txBox="1">
            <a:spLocks noGrp="1"/>
          </p:cNvSpPr>
          <p:nvPr>
            <p:ph type="subTitle" idx="14"/>
          </p:nvPr>
        </p:nvSpPr>
        <p:spPr>
          <a:xfrm>
            <a:off x="3610969" y="3063356"/>
            <a:ext cx="20916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47" name="Google Shape;147;p21"/>
          <p:cNvSpPr txBox="1">
            <a:spLocks noGrp="1"/>
          </p:cNvSpPr>
          <p:nvPr>
            <p:ph type="subTitle" idx="15"/>
          </p:nvPr>
        </p:nvSpPr>
        <p:spPr>
          <a:xfrm>
            <a:off x="6308119" y="3063356"/>
            <a:ext cx="20916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7">
    <p:bg>
      <p:bgPr>
        <a:solidFill>
          <a:schemeClr val="lt1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Google Shape;155;p23"/>
          <p:cNvPicPr preferRelativeResize="0"/>
          <p:nvPr/>
        </p:nvPicPr>
        <p:blipFill rotWithShape="1">
          <a:blip r:embed="rId2">
            <a:alphaModFix amt="28000"/>
          </a:blip>
          <a:srcRect l="3953" r="60529"/>
          <a:stretch/>
        </p:blipFill>
        <p:spPr>
          <a:xfrm>
            <a:off x="0" y="0"/>
            <a:ext cx="324769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7_1">
    <p:bg>
      <p:bgPr>
        <a:solidFill>
          <a:schemeClr val="lt2"/>
        </a:solidFill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p24"/>
          <p:cNvPicPr preferRelativeResize="0"/>
          <p:nvPr/>
        </p:nvPicPr>
        <p:blipFill rotWithShape="1">
          <a:blip r:embed="rId2">
            <a:alphaModFix amt="28000"/>
          </a:blip>
          <a:srcRect l="43587" r="26256" b="-10"/>
          <a:stretch/>
        </p:blipFill>
        <p:spPr>
          <a:xfrm>
            <a:off x="6347800" y="0"/>
            <a:ext cx="275735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7_1_1">
    <p:bg>
      <p:bgPr>
        <a:solidFill>
          <a:schemeClr val="dk2"/>
        </a:solidFill>
        <a:effectLst/>
      </p:bgPr>
    </p:bg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25"/>
          <p:cNvPicPr preferRelativeResize="0"/>
          <p:nvPr/>
        </p:nvPicPr>
        <p:blipFill rotWithShape="1">
          <a:blip r:embed="rId2">
            <a:alphaModFix amt="28000"/>
          </a:blip>
          <a:srcRect l="43587" r="26256" b="-10"/>
          <a:stretch/>
        </p:blipFill>
        <p:spPr>
          <a:xfrm flipH="1">
            <a:off x="-21813" y="0"/>
            <a:ext cx="275735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5"/>
          <p:cNvPicPr preferRelativeResize="0"/>
          <p:nvPr/>
        </p:nvPicPr>
        <p:blipFill rotWithShape="1">
          <a:blip r:embed="rId2">
            <a:alphaModFix amt="28000"/>
          </a:blip>
          <a:srcRect l="3954" r="60452"/>
          <a:stretch/>
        </p:blipFill>
        <p:spPr>
          <a:xfrm flipH="1">
            <a:off x="5889374" y="0"/>
            <a:ext cx="3254626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lt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15;p3"/>
          <p:cNvPicPr preferRelativeResize="0"/>
          <p:nvPr/>
        </p:nvPicPr>
        <p:blipFill rotWithShape="1">
          <a:blip r:embed="rId2">
            <a:alphaModFix amt="28000"/>
          </a:blip>
          <a:srcRect l="3955" t="28334" r="57710" b="5923"/>
          <a:stretch/>
        </p:blipFill>
        <p:spPr>
          <a:xfrm>
            <a:off x="0" y="-171450"/>
            <a:ext cx="3505200" cy="3381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3"/>
          <p:cNvPicPr preferRelativeResize="0"/>
          <p:nvPr/>
        </p:nvPicPr>
        <p:blipFill rotWithShape="1">
          <a:blip r:embed="rId2">
            <a:alphaModFix amt="28000"/>
          </a:blip>
          <a:srcRect l="43544" t="33702" r="14163" b="6752"/>
          <a:stretch/>
        </p:blipFill>
        <p:spPr>
          <a:xfrm>
            <a:off x="5276849" y="-109800"/>
            <a:ext cx="3867149" cy="3062551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3403454" y="783554"/>
            <a:ext cx="4383600" cy="16266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2" hasCustomPrompt="1"/>
          </p:nvPr>
        </p:nvSpPr>
        <p:spPr>
          <a:xfrm>
            <a:off x="1356946" y="783550"/>
            <a:ext cx="2046600" cy="16266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>
            <a:spLocks noGrp="1"/>
          </p:cNvSpPr>
          <p:nvPr>
            <p:ph type="pic" idx="3"/>
          </p:nvPr>
        </p:nvSpPr>
        <p:spPr>
          <a:xfrm>
            <a:off x="5" y="2967300"/>
            <a:ext cx="9144000" cy="21762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oogle Shape;26;p5"/>
          <p:cNvPicPr preferRelativeResize="0"/>
          <p:nvPr/>
        </p:nvPicPr>
        <p:blipFill rotWithShape="1">
          <a:blip r:embed="rId2">
            <a:alphaModFix amt="28000"/>
          </a:blip>
          <a:srcRect l="-10" r="10"/>
          <a:stretch/>
        </p:blipFill>
        <p:spPr>
          <a:xfrm flipH="1">
            <a:off x="-975" y="-60220"/>
            <a:ext cx="9144000" cy="528039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5"/>
          <p:cNvSpPr/>
          <p:nvPr/>
        </p:nvSpPr>
        <p:spPr>
          <a:xfrm>
            <a:off x="447750" y="381000"/>
            <a:ext cx="8248500" cy="4381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ubTitle" idx="1"/>
          </p:nvPr>
        </p:nvSpPr>
        <p:spPr>
          <a:xfrm>
            <a:off x="5151737" y="2936100"/>
            <a:ext cx="25056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2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ubTitle" idx="2"/>
          </p:nvPr>
        </p:nvSpPr>
        <p:spPr>
          <a:xfrm>
            <a:off x="1486663" y="2936100"/>
            <a:ext cx="25056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2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ubTitle" idx="3"/>
          </p:nvPr>
        </p:nvSpPr>
        <p:spPr>
          <a:xfrm>
            <a:off x="1486663" y="2385351"/>
            <a:ext cx="2505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ubTitle" idx="4"/>
          </p:nvPr>
        </p:nvSpPr>
        <p:spPr>
          <a:xfrm>
            <a:off x="5151738" y="2385351"/>
            <a:ext cx="2505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>
            <a:spLocks noGrp="1"/>
          </p:cNvSpPr>
          <p:nvPr>
            <p:ph type="pic" idx="5"/>
          </p:nvPr>
        </p:nvSpPr>
        <p:spPr>
          <a:xfrm>
            <a:off x="1486663" y="1509050"/>
            <a:ext cx="2505600" cy="876300"/>
          </a:xfrm>
          <a:prstGeom prst="rect">
            <a:avLst/>
          </a:prstGeom>
          <a:noFill/>
          <a:ln>
            <a:noFill/>
          </a:ln>
        </p:spPr>
      </p:sp>
      <p:sp>
        <p:nvSpPr>
          <p:cNvPr id="34" name="Google Shape;34;p5"/>
          <p:cNvSpPr>
            <a:spLocks noGrp="1"/>
          </p:cNvSpPr>
          <p:nvPr>
            <p:ph type="pic" idx="6"/>
          </p:nvPr>
        </p:nvSpPr>
        <p:spPr>
          <a:xfrm>
            <a:off x="5151738" y="1509050"/>
            <a:ext cx="2505600" cy="8763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lt1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Google Shape;36;p6"/>
          <p:cNvPicPr preferRelativeResize="0"/>
          <p:nvPr/>
        </p:nvPicPr>
        <p:blipFill rotWithShape="1">
          <a:blip r:embed="rId2">
            <a:alphaModFix amt="28000"/>
          </a:blip>
          <a:srcRect r="832" b="3400"/>
          <a:stretch/>
        </p:blipFill>
        <p:spPr>
          <a:xfrm flipH="1">
            <a:off x="-100" y="-9525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6"/>
          <p:cNvSpPr/>
          <p:nvPr/>
        </p:nvSpPr>
        <p:spPr>
          <a:xfrm>
            <a:off x="447750" y="381000"/>
            <a:ext cx="8248500" cy="4381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1"/>
        </a:solid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Google Shape;46;p8"/>
          <p:cNvPicPr preferRelativeResize="0"/>
          <p:nvPr/>
        </p:nvPicPr>
        <p:blipFill rotWithShape="1">
          <a:blip r:embed="rId2">
            <a:alphaModFix amt="28000"/>
          </a:blip>
          <a:srcRect l="-10" r="10"/>
          <a:stretch/>
        </p:blipFill>
        <p:spPr>
          <a:xfrm flipH="1">
            <a:off x="-975" y="-60220"/>
            <a:ext cx="9144000" cy="5280390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8"/>
          <p:cNvSpPr txBox="1">
            <a:spLocks noGrp="1"/>
          </p:cNvSpPr>
          <p:nvPr>
            <p:ph type="title"/>
          </p:nvPr>
        </p:nvSpPr>
        <p:spPr>
          <a:xfrm>
            <a:off x="1388100" y="1275900"/>
            <a:ext cx="6367800" cy="25917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lt1"/>
        </a:solidFill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9"/>
          <p:cNvPicPr preferRelativeResize="0"/>
          <p:nvPr/>
        </p:nvPicPr>
        <p:blipFill rotWithShape="1">
          <a:blip r:embed="rId2">
            <a:alphaModFix amt="28000"/>
          </a:blip>
          <a:srcRect l="-10" r="10"/>
          <a:stretch/>
        </p:blipFill>
        <p:spPr>
          <a:xfrm>
            <a:off x="-975" y="-60220"/>
            <a:ext cx="9144000" cy="528039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9"/>
          <p:cNvSpPr txBox="1">
            <a:spLocks noGrp="1"/>
          </p:cNvSpPr>
          <p:nvPr>
            <p:ph type="title"/>
          </p:nvPr>
        </p:nvSpPr>
        <p:spPr>
          <a:xfrm>
            <a:off x="2549400" y="1219004"/>
            <a:ext cx="4045200" cy="14823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ubTitle" idx="1"/>
          </p:nvPr>
        </p:nvSpPr>
        <p:spPr>
          <a:xfrm>
            <a:off x="2549400" y="2689396"/>
            <a:ext cx="4045200" cy="12351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>
            <a:spLocks noGrp="1"/>
          </p:cNvSpPr>
          <p:nvPr>
            <p:ph type="pic" idx="2"/>
          </p:nvPr>
        </p:nvSpPr>
        <p:spPr>
          <a:xfrm>
            <a:off x="-8500" y="0"/>
            <a:ext cx="91524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54" name="Google Shape;54;p10"/>
          <p:cNvSpPr txBox="1">
            <a:spLocks noGrp="1"/>
          </p:cNvSpPr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">
    <p:bg>
      <p:bgPr>
        <a:solidFill>
          <a:schemeClr val="lt1"/>
        </a:soli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13"/>
          <p:cNvPicPr preferRelativeResize="0"/>
          <p:nvPr/>
        </p:nvPicPr>
        <p:blipFill rotWithShape="1">
          <a:blip r:embed="rId2">
            <a:alphaModFix amt="28000"/>
          </a:blip>
          <a:srcRect r="832" b="3400"/>
          <a:stretch/>
        </p:blipFill>
        <p:spPr>
          <a:xfrm>
            <a:off x="-100" y="-9525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3"/>
          <p:cNvSpPr/>
          <p:nvPr/>
        </p:nvSpPr>
        <p:spPr>
          <a:xfrm>
            <a:off x="447750" y="381000"/>
            <a:ext cx="8248500" cy="4381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title" idx="2" hasCustomPrompt="1"/>
          </p:nvPr>
        </p:nvSpPr>
        <p:spPr>
          <a:xfrm>
            <a:off x="1618650" y="1633283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7" name="Google Shape;67;p13"/>
          <p:cNvSpPr txBox="1">
            <a:spLocks noGrp="1"/>
          </p:cNvSpPr>
          <p:nvPr>
            <p:ph type="title" idx="3" hasCustomPrompt="1"/>
          </p:nvPr>
        </p:nvSpPr>
        <p:spPr>
          <a:xfrm>
            <a:off x="1618650" y="3066691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8" name="Google Shape;68;p13"/>
          <p:cNvSpPr txBox="1">
            <a:spLocks noGrp="1"/>
          </p:cNvSpPr>
          <p:nvPr>
            <p:ph type="title" idx="4" hasCustomPrompt="1"/>
          </p:nvPr>
        </p:nvSpPr>
        <p:spPr>
          <a:xfrm>
            <a:off x="4204650" y="1633283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9" name="Google Shape;69;p13"/>
          <p:cNvSpPr txBox="1">
            <a:spLocks noGrp="1"/>
          </p:cNvSpPr>
          <p:nvPr>
            <p:ph type="title" idx="5" hasCustomPrompt="1"/>
          </p:nvPr>
        </p:nvSpPr>
        <p:spPr>
          <a:xfrm>
            <a:off x="4204650" y="3066691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0" name="Google Shape;70;p13"/>
          <p:cNvSpPr txBox="1">
            <a:spLocks noGrp="1"/>
          </p:cNvSpPr>
          <p:nvPr>
            <p:ph type="title" idx="6" hasCustomPrompt="1"/>
          </p:nvPr>
        </p:nvSpPr>
        <p:spPr>
          <a:xfrm>
            <a:off x="6790650" y="1633283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1" name="Google Shape;71;p13"/>
          <p:cNvSpPr txBox="1">
            <a:spLocks noGrp="1"/>
          </p:cNvSpPr>
          <p:nvPr>
            <p:ph type="title" idx="7" hasCustomPrompt="1"/>
          </p:nvPr>
        </p:nvSpPr>
        <p:spPr>
          <a:xfrm>
            <a:off x="6790650" y="3066691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2" name="Google Shape;72;p13"/>
          <p:cNvSpPr txBox="1">
            <a:spLocks noGrp="1"/>
          </p:cNvSpPr>
          <p:nvPr>
            <p:ph type="subTitle" idx="1"/>
          </p:nvPr>
        </p:nvSpPr>
        <p:spPr>
          <a:xfrm>
            <a:off x="720000" y="2187625"/>
            <a:ext cx="2532000" cy="7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subTitle" idx="8"/>
          </p:nvPr>
        </p:nvSpPr>
        <p:spPr>
          <a:xfrm>
            <a:off x="3306000" y="2187625"/>
            <a:ext cx="2532000" cy="7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4" name="Google Shape;74;p13"/>
          <p:cNvSpPr txBox="1">
            <a:spLocks noGrp="1"/>
          </p:cNvSpPr>
          <p:nvPr>
            <p:ph type="subTitle" idx="9"/>
          </p:nvPr>
        </p:nvSpPr>
        <p:spPr>
          <a:xfrm>
            <a:off x="5892000" y="2187625"/>
            <a:ext cx="2532000" cy="7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subTitle" idx="13"/>
          </p:nvPr>
        </p:nvSpPr>
        <p:spPr>
          <a:xfrm>
            <a:off x="720000" y="3621100"/>
            <a:ext cx="2532000" cy="7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subTitle" idx="14"/>
          </p:nvPr>
        </p:nvSpPr>
        <p:spPr>
          <a:xfrm>
            <a:off x="3306000" y="3621100"/>
            <a:ext cx="2532000" cy="7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subTitle" idx="15"/>
          </p:nvPr>
        </p:nvSpPr>
        <p:spPr>
          <a:xfrm>
            <a:off x="5892000" y="3621100"/>
            <a:ext cx="2532000" cy="7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ppio One"/>
              <a:buNone/>
              <a:defRPr sz="2800" b="1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ppio One"/>
              <a:buNone/>
              <a:defRPr sz="2800" b="1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ppio One"/>
              <a:buNone/>
              <a:defRPr sz="2800" b="1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ppio One"/>
              <a:buNone/>
              <a:defRPr sz="2800" b="1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ppio One"/>
              <a:buNone/>
              <a:defRPr sz="2800" b="1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ppio One"/>
              <a:buNone/>
              <a:defRPr sz="2800" b="1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ppio One"/>
              <a:buNone/>
              <a:defRPr sz="2800" b="1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ppio One"/>
              <a:buNone/>
              <a:defRPr sz="2800" b="1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ppio One"/>
              <a:buNone/>
              <a:defRPr sz="2800" b="1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Encode Sans"/>
              <a:buChar char="●"/>
              <a:defRPr sz="18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ncode Sans"/>
              <a:buChar char="○"/>
              <a:defRPr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ncode Sans"/>
              <a:buChar char="■"/>
              <a:defRPr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ncode Sans"/>
              <a:buChar char="●"/>
              <a:defRPr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ncode Sans"/>
              <a:buChar char="○"/>
              <a:defRPr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ncode Sans"/>
              <a:buChar char="■"/>
              <a:defRPr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ncode Sans"/>
              <a:buChar char="●"/>
              <a:defRPr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ncode Sans"/>
              <a:buChar char="○"/>
              <a:defRPr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ncode Sans"/>
              <a:buChar char="■"/>
              <a:defRPr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4" r:id="rId5"/>
    <p:sldLayoutId id="2147483655" r:id="rId6"/>
    <p:sldLayoutId id="2147483656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5" r:id="rId13"/>
    <p:sldLayoutId id="2147483666" r:id="rId14"/>
    <p:sldLayoutId id="2147483667" r:id="rId15"/>
    <p:sldLayoutId id="2147483669" r:id="rId16"/>
    <p:sldLayoutId id="2147483670" r:id="rId17"/>
    <p:sldLayoutId id="2147483671" r:id="rId1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e/2PACX-1vRBv_Y6IpdssbCG0-9IBej8489nJwGhSlU0TLz9SBgcekqP_AXXx1gC-inEQAvZKN9-f8HVzpT4-OtL/pubhtml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e/2PACX-1vSk1a7lMDlzx_bjbD8RxTnOfXP7S5Zt9sbHTvZC_AG0vYPvHKXCLjnjEi5iK8mCuA/pubhtml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efevretom60/ProjetDMX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eb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2"/>
            </a:gs>
            <a:gs pos="27000">
              <a:schemeClr val="dk2"/>
            </a:gs>
            <a:gs pos="100000">
              <a:schemeClr val="lt1"/>
            </a:gs>
          </a:gsLst>
          <a:lin ang="8100019" scaled="0"/>
        </a:gradFill>
        <a:effectLst/>
      </p:bgPr>
    </p:bg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9"/>
          <p:cNvSpPr txBox="1">
            <a:spLocks noGrp="1"/>
          </p:cNvSpPr>
          <p:nvPr>
            <p:ph type="ctrTitle"/>
          </p:nvPr>
        </p:nvSpPr>
        <p:spPr>
          <a:xfrm>
            <a:off x="1473525" y="2562750"/>
            <a:ext cx="6196800" cy="151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DMX</a:t>
            </a:r>
            <a:br>
              <a:rPr lang="en" b="1" dirty="0"/>
            </a:br>
            <a:r>
              <a:rPr lang="en" b="1" dirty="0">
                <a:solidFill>
                  <a:schemeClr val="accent2"/>
                </a:solidFill>
              </a:rPr>
              <a:t>Projet BTS</a:t>
            </a:r>
            <a:endParaRPr b="1" dirty="0"/>
          </a:p>
        </p:txBody>
      </p:sp>
      <p:pic>
        <p:nvPicPr>
          <p:cNvPr id="173" name="Google Shape;173;p29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t="40896" b="23395"/>
          <a:stretch/>
        </p:blipFill>
        <p:spPr>
          <a:xfrm>
            <a:off x="0" y="0"/>
            <a:ext cx="9144003" cy="21761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3"/>
          <p:cNvSpPr txBox="1">
            <a:spLocks noGrp="1"/>
          </p:cNvSpPr>
          <p:nvPr>
            <p:ph type="title"/>
          </p:nvPr>
        </p:nvSpPr>
        <p:spPr>
          <a:xfrm>
            <a:off x="3403454" y="783554"/>
            <a:ext cx="4383600" cy="162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Diagramme d’exigence</a:t>
            </a:r>
            <a:endParaRPr dirty="0"/>
          </a:p>
        </p:txBody>
      </p:sp>
      <p:sp>
        <p:nvSpPr>
          <p:cNvPr id="212" name="Google Shape;212;p33"/>
          <p:cNvSpPr txBox="1">
            <a:spLocks noGrp="1"/>
          </p:cNvSpPr>
          <p:nvPr>
            <p:ph type="title" idx="2"/>
          </p:nvPr>
        </p:nvSpPr>
        <p:spPr>
          <a:xfrm>
            <a:off x="1356946" y="783550"/>
            <a:ext cx="2046600" cy="162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pic>
        <p:nvPicPr>
          <p:cNvPr id="213" name="Google Shape;213;p33"/>
          <p:cNvPicPr preferRelativeResize="0">
            <a:picLocks noGrp="1"/>
          </p:cNvPicPr>
          <p:nvPr>
            <p:ph type="pic" idx="3"/>
          </p:nvPr>
        </p:nvPicPr>
        <p:blipFill rotWithShape="1">
          <a:blip r:embed="rId3">
            <a:alphaModFix/>
          </a:blip>
          <a:srcRect t="37146" b="27145"/>
          <a:stretch/>
        </p:blipFill>
        <p:spPr>
          <a:xfrm>
            <a:off x="0" y="2967301"/>
            <a:ext cx="9144003" cy="2176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339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7"/>
          <p:cNvSpPr txBox="1">
            <a:spLocks noGrp="1"/>
          </p:cNvSpPr>
          <p:nvPr>
            <p:ph type="title"/>
          </p:nvPr>
        </p:nvSpPr>
        <p:spPr>
          <a:xfrm>
            <a:off x="613320" y="475505"/>
            <a:ext cx="231276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Diagramme d’exigence</a:t>
            </a:r>
            <a:endParaRPr dirty="0"/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629" b="66351"/>
          <a:stretch/>
        </p:blipFill>
        <p:spPr>
          <a:xfrm>
            <a:off x="3195683" y="695546"/>
            <a:ext cx="2361397" cy="3754534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250" r="75923" b="34826"/>
          <a:stretch/>
        </p:blipFill>
        <p:spPr>
          <a:xfrm>
            <a:off x="6159864" y="1276667"/>
            <a:ext cx="2237376" cy="3173413"/>
          </a:xfrm>
          <a:prstGeom prst="rect">
            <a:avLst/>
          </a:prstGeom>
        </p:spPr>
      </p:pic>
      <p:cxnSp>
        <p:nvCxnSpPr>
          <p:cNvPr id="17" name="Connecteur droit 16"/>
          <p:cNvCxnSpPr/>
          <p:nvPr/>
        </p:nvCxnSpPr>
        <p:spPr>
          <a:xfrm>
            <a:off x="5699760" y="601980"/>
            <a:ext cx="0" cy="38481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7" name="Connecteur droit 36"/>
          <p:cNvCxnSpPr/>
          <p:nvPr/>
        </p:nvCxnSpPr>
        <p:spPr>
          <a:xfrm>
            <a:off x="5897880" y="601980"/>
            <a:ext cx="0" cy="38481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3"/>
          <p:cNvSpPr txBox="1">
            <a:spLocks noGrp="1"/>
          </p:cNvSpPr>
          <p:nvPr>
            <p:ph type="title"/>
          </p:nvPr>
        </p:nvSpPr>
        <p:spPr>
          <a:xfrm>
            <a:off x="3403454" y="783554"/>
            <a:ext cx="4383600" cy="162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Diagramme de déploiement</a:t>
            </a:r>
            <a:endParaRPr dirty="0"/>
          </a:p>
        </p:txBody>
      </p:sp>
      <p:sp>
        <p:nvSpPr>
          <p:cNvPr id="212" name="Google Shape;212;p33"/>
          <p:cNvSpPr txBox="1">
            <a:spLocks noGrp="1"/>
          </p:cNvSpPr>
          <p:nvPr>
            <p:ph type="title" idx="2"/>
          </p:nvPr>
        </p:nvSpPr>
        <p:spPr>
          <a:xfrm>
            <a:off x="1356946" y="783550"/>
            <a:ext cx="2046600" cy="162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pic>
        <p:nvPicPr>
          <p:cNvPr id="213" name="Google Shape;213;p33"/>
          <p:cNvPicPr preferRelativeResize="0">
            <a:picLocks noGrp="1"/>
          </p:cNvPicPr>
          <p:nvPr>
            <p:ph type="pic" idx="3"/>
          </p:nvPr>
        </p:nvPicPr>
        <p:blipFill rotWithShape="1">
          <a:blip r:embed="rId3">
            <a:alphaModFix/>
          </a:blip>
          <a:srcRect t="37146" b="27145"/>
          <a:stretch/>
        </p:blipFill>
        <p:spPr>
          <a:xfrm>
            <a:off x="0" y="2967301"/>
            <a:ext cx="9144003" cy="2176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729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9" name="Google Shape;289;p38"/>
          <p:cNvPicPr preferRelativeResize="0">
            <a:picLocks noGrp="1"/>
          </p:cNvPicPr>
          <p:nvPr>
            <p:ph type="pic" idx="6"/>
          </p:nvPr>
        </p:nvPicPr>
        <p:blipFill rotWithShape="1">
          <a:blip r:embed="rId3">
            <a:alphaModFix/>
          </a:blip>
          <a:srcRect l="1475" r="1475"/>
          <a:stretch/>
        </p:blipFill>
        <p:spPr>
          <a:xfrm>
            <a:off x="5715000" y="-2250"/>
            <a:ext cx="3429002" cy="5148000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0" t="1199" r="740" b="1478"/>
          <a:stretch/>
        </p:blipFill>
        <p:spPr>
          <a:xfrm>
            <a:off x="437606" y="352698"/>
            <a:ext cx="4918165" cy="441524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3"/>
          <p:cNvSpPr txBox="1">
            <a:spLocks noGrp="1"/>
          </p:cNvSpPr>
          <p:nvPr>
            <p:ph type="title"/>
          </p:nvPr>
        </p:nvSpPr>
        <p:spPr>
          <a:xfrm>
            <a:off x="3403454" y="783554"/>
            <a:ext cx="4383600" cy="162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Diagramme synoptique</a:t>
            </a:r>
            <a:endParaRPr dirty="0"/>
          </a:p>
        </p:txBody>
      </p:sp>
      <p:sp>
        <p:nvSpPr>
          <p:cNvPr id="212" name="Google Shape;212;p33"/>
          <p:cNvSpPr txBox="1">
            <a:spLocks noGrp="1"/>
          </p:cNvSpPr>
          <p:nvPr>
            <p:ph type="title" idx="2"/>
          </p:nvPr>
        </p:nvSpPr>
        <p:spPr>
          <a:xfrm>
            <a:off x="1356946" y="783550"/>
            <a:ext cx="2046600" cy="162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06</a:t>
            </a:r>
            <a:endParaRPr dirty="0"/>
          </a:p>
        </p:txBody>
      </p:sp>
      <p:pic>
        <p:nvPicPr>
          <p:cNvPr id="213" name="Google Shape;213;p33"/>
          <p:cNvPicPr preferRelativeResize="0">
            <a:picLocks noGrp="1"/>
          </p:cNvPicPr>
          <p:nvPr>
            <p:ph type="pic" idx="3"/>
          </p:nvPr>
        </p:nvPicPr>
        <p:blipFill rotWithShape="1">
          <a:blip r:embed="rId3">
            <a:alphaModFix/>
          </a:blip>
          <a:srcRect t="37146" b="27145"/>
          <a:stretch/>
        </p:blipFill>
        <p:spPr>
          <a:xfrm>
            <a:off x="0" y="2967301"/>
            <a:ext cx="9144003" cy="2176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983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0"/>
          <p:cNvSpPr txBox="1">
            <a:spLocks noGrp="1"/>
          </p:cNvSpPr>
          <p:nvPr>
            <p:ph type="title"/>
          </p:nvPr>
        </p:nvSpPr>
        <p:spPr>
          <a:xfrm>
            <a:off x="5341392" y="535931"/>
            <a:ext cx="314660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</a:t>
            </a:r>
            <a:r>
              <a:rPr lang="fr-FR" dirty="0"/>
              <a:t>i</a:t>
            </a:r>
            <a:r>
              <a:rPr lang="en" dirty="0"/>
              <a:t>agramme synoptique</a:t>
            </a:r>
            <a:endParaRPr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09" y="1324168"/>
            <a:ext cx="4367983" cy="31152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3"/>
          <p:cNvSpPr txBox="1">
            <a:spLocks noGrp="1"/>
          </p:cNvSpPr>
          <p:nvPr>
            <p:ph type="title"/>
          </p:nvPr>
        </p:nvSpPr>
        <p:spPr>
          <a:xfrm>
            <a:off x="3403454" y="783554"/>
            <a:ext cx="4383600" cy="162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600" dirty="0"/>
              <a:t>Modèle Conceptuel de Données </a:t>
            </a:r>
            <a:endParaRPr sz="3600" dirty="0"/>
          </a:p>
        </p:txBody>
      </p:sp>
      <p:sp>
        <p:nvSpPr>
          <p:cNvPr id="212" name="Google Shape;212;p33"/>
          <p:cNvSpPr txBox="1">
            <a:spLocks noGrp="1"/>
          </p:cNvSpPr>
          <p:nvPr>
            <p:ph type="title" idx="2"/>
          </p:nvPr>
        </p:nvSpPr>
        <p:spPr>
          <a:xfrm>
            <a:off x="1356946" y="783550"/>
            <a:ext cx="2046600" cy="162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07</a:t>
            </a:r>
            <a:endParaRPr dirty="0"/>
          </a:p>
        </p:txBody>
      </p:sp>
      <p:pic>
        <p:nvPicPr>
          <p:cNvPr id="213" name="Google Shape;213;p33"/>
          <p:cNvPicPr preferRelativeResize="0">
            <a:picLocks noGrp="1"/>
          </p:cNvPicPr>
          <p:nvPr>
            <p:ph type="pic" idx="3"/>
          </p:nvPr>
        </p:nvPicPr>
        <p:blipFill rotWithShape="1">
          <a:blip r:embed="rId3">
            <a:alphaModFix/>
          </a:blip>
          <a:srcRect t="37146" b="27145"/>
          <a:stretch/>
        </p:blipFill>
        <p:spPr>
          <a:xfrm>
            <a:off x="0" y="2967301"/>
            <a:ext cx="9144003" cy="2176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932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1"/>
          <p:cNvSpPr txBox="1">
            <a:spLocks noGrp="1"/>
          </p:cNvSpPr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Modèle Conceptuel de Données</a:t>
            </a:r>
            <a:endParaRPr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3765" y="1548472"/>
            <a:ext cx="6416469" cy="286317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3"/>
          <p:cNvSpPr txBox="1">
            <a:spLocks noGrp="1"/>
          </p:cNvSpPr>
          <p:nvPr>
            <p:ph type="title"/>
          </p:nvPr>
        </p:nvSpPr>
        <p:spPr>
          <a:xfrm>
            <a:off x="3403454" y="783554"/>
            <a:ext cx="4383600" cy="162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CRA</a:t>
            </a:r>
            <a:endParaRPr dirty="0"/>
          </a:p>
        </p:txBody>
      </p:sp>
      <p:sp>
        <p:nvSpPr>
          <p:cNvPr id="212" name="Google Shape;212;p33"/>
          <p:cNvSpPr txBox="1">
            <a:spLocks noGrp="1"/>
          </p:cNvSpPr>
          <p:nvPr>
            <p:ph type="title" idx="2"/>
          </p:nvPr>
        </p:nvSpPr>
        <p:spPr>
          <a:xfrm>
            <a:off x="1356946" y="783550"/>
            <a:ext cx="2046600" cy="162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08</a:t>
            </a:r>
            <a:endParaRPr dirty="0"/>
          </a:p>
        </p:txBody>
      </p:sp>
      <p:pic>
        <p:nvPicPr>
          <p:cNvPr id="213" name="Google Shape;213;p33"/>
          <p:cNvPicPr preferRelativeResize="0">
            <a:picLocks noGrp="1"/>
          </p:cNvPicPr>
          <p:nvPr>
            <p:ph type="pic" idx="3"/>
          </p:nvPr>
        </p:nvPicPr>
        <p:blipFill rotWithShape="1">
          <a:blip r:embed="rId3">
            <a:alphaModFix/>
          </a:blip>
          <a:srcRect t="37146" b="27145"/>
          <a:stretch/>
        </p:blipFill>
        <p:spPr>
          <a:xfrm>
            <a:off x="0" y="2967301"/>
            <a:ext cx="9144003" cy="2176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851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2811952" y="1685108"/>
            <a:ext cx="3288402" cy="1351855"/>
          </a:xfrm>
        </p:spPr>
        <p:txBody>
          <a:bodyPr/>
          <a:lstStyle/>
          <a:p>
            <a:r>
              <a:rPr lang="fr-FR" sz="1200" dirty="0">
                <a:hlinkClick r:id="rId3"/>
              </a:rPr>
              <a:t>CRA projet DMX</a:t>
            </a:r>
            <a:endParaRPr lang="fr-FR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2"/>
            </a:gs>
            <a:gs pos="27000">
              <a:schemeClr val="dk2"/>
            </a:gs>
            <a:gs pos="100000">
              <a:schemeClr val="lt1"/>
            </a:gs>
          </a:gsLst>
          <a:lin ang="8100019" scaled="0"/>
        </a:gradFill>
        <a:effectLst/>
      </p:bgPr>
    </p:bg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1"/>
          <p:cNvSpPr txBox="1">
            <a:spLocks noGrp="1"/>
          </p:cNvSpPr>
          <p:nvPr>
            <p:ph type="title"/>
          </p:nvPr>
        </p:nvSpPr>
        <p:spPr>
          <a:xfrm>
            <a:off x="720000" y="46341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Sommaire</a:t>
            </a:r>
            <a:endParaRPr dirty="0"/>
          </a:p>
        </p:txBody>
      </p:sp>
      <p:sp>
        <p:nvSpPr>
          <p:cNvPr id="188" name="Google Shape;188;p31"/>
          <p:cNvSpPr txBox="1">
            <a:spLocks noGrp="1"/>
          </p:cNvSpPr>
          <p:nvPr>
            <p:ph type="title" idx="2"/>
          </p:nvPr>
        </p:nvSpPr>
        <p:spPr>
          <a:xfrm>
            <a:off x="1393364" y="1149578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01</a:t>
            </a:r>
            <a:endParaRPr sz="2400" dirty="0"/>
          </a:p>
        </p:txBody>
      </p:sp>
      <p:sp>
        <p:nvSpPr>
          <p:cNvPr id="190" name="Google Shape;190;p31"/>
          <p:cNvSpPr txBox="1">
            <a:spLocks noGrp="1"/>
          </p:cNvSpPr>
          <p:nvPr>
            <p:ph type="title" idx="4"/>
          </p:nvPr>
        </p:nvSpPr>
        <p:spPr>
          <a:xfrm>
            <a:off x="3270790" y="1137980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02</a:t>
            </a:r>
            <a:endParaRPr sz="2400" dirty="0"/>
          </a:p>
        </p:txBody>
      </p:sp>
      <p:sp>
        <p:nvSpPr>
          <p:cNvPr id="194" name="Google Shape;194;p31"/>
          <p:cNvSpPr txBox="1">
            <a:spLocks noGrp="1"/>
          </p:cNvSpPr>
          <p:nvPr>
            <p:ph type="subTitle" idx="1"/>
          </p:nvPr>
        </p:nvSpPr>
        <p:spPr>
          <a:xfrm>
            <a:off x="822001" y="1550725"/>
            <a:ext cx="1877426" cy="5961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fr-FR" sz="1400" dirty="0"/>
              <a:t>Présentation du projet</a:t>
            </a:r>
            <a:endParaRPr sz="1400" dirty="0"/>
          </a:p>
        </p:txBody>
      </p:sp>
      <p:sp>
        <p:nvSpPr>
          <p:cNvPr id="195" name="Google Shape;195;p31"/>
          <p:cNvSpPr txBox="1">
            <a:spLocks noGrp="1"/>
          </p:cNvSpPr>
          <p:nvPr>
            <p:ph type="subTitle" idx="8"/>
          </p:nvPr>
        </p:nvSpPr>
        <p:spPr>
          <a:xfrm>
            <a:off x="2758517" y="1593160"/>
            <a:ext cx="1759246" cy="5536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dirty="0"/>
              <a:t>Use case</a:t>
            </a:r>
            <a:endParaRPr sz="1400" dirty="0"/>
          </a:p>
        </p:txBody>
      </p:sp>
      <p:sp>
        <p:nvSpPr>
          <p:cNvPr id="17" name="Google Shape;188;p31"/>
          <p:cNvSpPr txBox="1">
            <a:spLocks noGrp="1"/>
          </p:cNvSpPr>
          <p:nvPr>
            <p:ph type="title" idx="2"/>
          </p:nvPr>
        </p:nvSpPr>
        <p:spPr>
          <a:xfrm>
            <a:off x="5153777" y="1136708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03</a:t>
            </a:r>
            <a:endParaRPr sz="2400" dirty="0"/>
          </a:p>
        </p:txBody>
      </p:sp>
      <p:sp>
        <p:nvSpPr>
          <p:cNvPr id="22" name="Google Shape;188;p31"/>
          <p:cNvSpPr txBox="1">
            <a:spLocks noGrp="1"/>
          </p:cNvSpPr>
          <p:nvPr>
            <p:ph type="title" idx="2"/>
          </p:nvPr>
        </p:nvSpPr>
        <p:spPr>
          <a:xfrm>
            <a:off x="7041162" y="1148306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04</a:t>
            </a:r>
            <a:endParaRPr sz="2400" dirty="0"/>
          </a:p>
        </p:txBody>
      </p:sp>
      <p:sp>
        <p:nvSpPr>
          <p:cNvPr id="32" name="Google Shape;195;p31"/>
          <p:cNvSpPr txBox="1">
            <a:spLocks noGrp="1"/>
          </p:cNvSpPr>
          <p:nvPr>
            <p:ph type="subTitle" idx="8"/>
          </p:nvPr>
        </p:nvSpPr>
        <p:spPr>
          <a:xfrm>
            <a:off x="4641504" y="1593160"/>
            <a:ext cx="1759246" cy="5536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dirty="0"/>
              <a:t>Scénario de cas d’utilisations</a:t>
            </a:r>
            <a:endParaRPr sz="1400" dirty="0"/>
          </a:p>
        </p:txBody>
      </p:sp>
      <p:sp>
        <p:nvSpPr>
          <p:cNvPr id="33" name="Google Shape;195;p31"/>
          <p:cNvSpPr txBox="1">
            <a:spLocks noGrp="1"/>
          </p:cNvSpPr>
          <p:nvPr>
            <p:ph type="subTitle" idx="8"/>
          </p:nvPr>
        </p:nvSpPr>
        <p:spPr>
          <a:xfrm>
            <a:off x="6524491" y="1593160"/>
            <a:ext cx="1759246" cy="5536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dirty="0"/>
              <a:t>Diagramme d’exigence</a:t>
            </a:r>
            <a:endParaRPr sz="1400" dirty="0"/>
          </a:p>
        </p:txBody>
      </p:sp>
      <p:sp>
        <p:nvSpPr>
          <p:cNvPr id="34" name="Google Shape;188;p31"/>
          <p:cNvSpPr txBox="1">
            <a:spLocks noGrp="1"/>
          </p:cNvSpPr>
          <p:nvPr>
            <p:ph type="title" idx="2"/>
          </p:nvPr>
        </p:nvSpPr>
        <p:spPr>
          <a:xfrm>
            <a:off x="1393364" y="2324199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05</a:t>
            </a:r>
            <a:endParaRPr sz="2400" dirty="0"/>
          </a:p>
        </p:txBody>
      </p:sp>
      <p:sp>
        <p:nvSpPr>
          <p:cNvPr id="35" name="Google Shape;190;p31"/>
          <p:cNvSpPr txBox="1">
            <a:spLocks noGrp="1"/>
          </p:cNvSpPr>
          <p:nvPr>
            <p:ph type="title" idx="4"/>
          </p:nvPr>
        </p:nvSpPr>
        <p:spPr>
          <a:xfrm>
            <a:off x="3270790" y="2312601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06</a:t>
            </a:r>
            <a:endParaRPr sz="2400" dirty="0"/>
          </a:p>
        </p:txBody>
      </p:sp>
      <p:sp>
        <p:nvSpPr>
          <p:cNvPr id="36" name="Google Shape;194;p31"/>
          <p:cNvSpPr txBox="1">
            <a:spLocks noGrp="1"/>
          </p:cNvSpPr>
          <p:nvPr>
            <p:ph type="subTitle" idx="1"/>
          </p:nvPr>
        </p:nvSpPr>
        <p:spPr>
          <a:xfrm>
            <a:off x="822001" y="2725346"/>
            <a:ext cx="1877426" cy="5961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fr-FR" sz="1400" dirty="0"/>
              <a:t>Diagramme de déploiement</a:t>
            </a:r>
            <a:endParaRPr sz="1400" dirty="0"/>
          </a:p>
        </p:txBody>
      </p:sp>
      <p:sp>
        <p:nvSpPr>
          <p:cNvPr id="37" name="Google Shape;195;p31"/>
          <p:cNvSpPr txBox="1">
            <a:spLocks noGrp="1"/>
          </p:cNvSpPr>
          <p:nvPr>
            <p:ph type="subTitle" idx="8"/>
          </p:nvPr>
        </p:nvSpPr>
        <p:spPr>
          <a:xfrm>
            <a:off x="2758517" y="2767781"/>
            <a:ext cx="1759246" cy="5536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dirty="0"/>
              <a:t>Diagramme synoptique</a:t>
            </a:r>
            <a:endParaRPr sz="1400" dirty="0"/>
          </a:p>
        </p:txBody>
      </p:sp>
      <p:sp>
        <p:nvSpPr>
          <p:cNvPr id="38" name="Google Shape;188;p31"/>
          <p:cNvSpPr txBox="1">
            <a:spLocks noGrp="1"/>
          </p:cNvSpPr>
          <p:nvPr>
            <p:ph type="title" idx="2"/>
          </p:nvPr>
        </p:nvSpPr>
        <p:spPr>
          <a:xfrm>
            <a:off x="5153777" y="2311329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07</a:t>
            </a:r>
            <a:endParaRPr sz="2400" dirty="0"/>
          </a:p>
        </p:txBody>
      </p:sp>
      <p:sp>
        <p:nvSpPr>
          <p:cNvPr id="39" name="Google Shape;188;p31"/>
          <p:cNvSpPr txBox="1">
            <a:spLocks noGrp="1"/>
          </p:cNvSpPr>
          <p:nvPr>
            <p:ph type="title" idx="2"/>
          </p:nvPr>
        </p:nvSpPr>
        <p:spPr>
          <a:xfrm>
            <a:off x="7041162" y="2322927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08</a:t>
            </a:r>
            <a:endParaRPr sz="2400" dirty="0"/>
          </a:p>
        </p:txBody>
      </p:sp>
      <p:sp>
        <p:nvSpPr>
          <p:cNvPr id="40" name="Google Shape;195;p31"/>
          <p:cNvSpPr txBox="1">
            <a:spLocks noGrp="1"/>
          </p:cNvSpPr>
          <p:nvPr>
            <p:ph type="subTitle" idx="8"/>
          </p:nvPr>
        </p:nvSpPr>
        <p:spPr>
          <a:xfrm>
            <a:off x="4641504" y="2767781"/>
            <a:ext cx="1759246" cy="5536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dirty="0"/>
              <a:t>Modèle Conceptuel des Données</a:t>
            </a:r>
            <a:endParaRPr sz="1400" dirty="0"/>
          </a:p>
        </p:txBody>
      </p:sp>
      <p:sp>
        <p:nvSpPr>
          <p:cNvPr id="41" name="Google Shape;195;p31"/>
          <p:cNvSpPr txBox="1">
            <a:spLocks noGrp="1"/>
          </p:cNvSpPr>
          <p:nvPr>
            <p:ph type="subTitle" idx="8"/>
          </p:nvPr>
        </p:nvSpPr>
        <p:spPr>
          <a:xfrm>
            <a:off x="6524491" y="2767781"/>
            <a:ext cx="1759246" cy="5536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dirty="0"/>
              <a:t>CRA</a:t>
            </a:r>
            <a:endParaRPr sz="1400" dirty="0"/>
          </a:p>
        </p:txBody>
      </p:sp>
      <p:sp>
        <p:nvSpPr>
          <p:cNvPr id="42" name="Google Shape;188;p31"/>
          <p:cNvSpPr txBox="1">
            <a:spLocks noGrp="1"/>
          </p:cNvSpPr>
          <p:nvPr>
            <p:ph type="title" idx="2"/>
          </p:nvPr>
        </p:nvSpPr>
        <p:spPr>
          <a:xfrm>
            <a:off x="1393364" y="3510418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 smtClean="0"/>
              <a:t>09</a:t>
            </a:r>
            <a:endParaRPr sz="2400" dirty="0"/>
          </a:p>
        </p:txBody>
      </p:sp>
      <p:sp>
        <p:nvSpPr>
          <p:cNvPr id="44" name="Google Shape;194;p31"/>
          <p:cNvSpPr txBox="1">
            <a:spLocks noGrp="1"/>
          </p:cNvSpPr>
          <p:nvPr>
            <p:ph type="subTitle" idx="1"/>
          </p:nvPr>
        </p:nvSpPr>
        <p:spPr>
          <a:xfrm>
            <a:off x="822001" y="3911565"/>
            <a:ext cx="1877426" cy="5961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fr-FR" sz="1400" dirty="0"/>
              <a:t>GANTT</a:t>
            </a:r>
            <a:endParaRPr sz="1400" dirty="0"/>
          </a:p>
        </p:txBody>
      </p:sp>
      <p:sp>
        <p:nvSpPr>
          <p:cNvPr id="21" name="Google Shape;188;p31"/>
          <p:cNvSpPr txBox="1">
            <a:spLocks noGrp="1"/>
          </p:cNvSpPr>
          <p:nvPr>
            <p:ph type="title" idx="2"/>
          </p:nvPr>
        </p:nvSpPr>
        <p:spPr>
          <a:xfrm>
            <a:off x="3276140" y="3510418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 smtClean="0"/>
              <a:t>10</a:t>
            </a:r>
            <a:endParaRPr sz="2400" dirty="0"/>
          </a:p>
        </p:txBody>
      </p:sp>
      <p:sp>
        <p:nvSpPr>
          <p:cNvPr id="23" name="Google Shape;194;p31"/>
          <p:cNvSpPr txBox="1">
            <a:spLocks noGrp="1"/>
          </p:cNvSpPr>
          <p:nvPr>
            <p:ph type="subTitle" idx="1"/>
          </p:nvPr>
        </p:nvSpPr>
        <p:spPr>
          <a:xfrm>
            <a:off x="2640337" y="3899967"/>
            <a:ext cx="1877426" cy="5961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fr-FR" sz="1400" dirty="0" smtClean="0"/>
              <a:t>GITHUB</a:t>
            </a:r>
            <a:endParaRPr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3"/>
          <p:cNvSpPr txBox="1">
            <a:spLocks noGrp="1"/>
          </p:cNvSpPr>
          <p:nvPr>
            <p:ph type="title"/>
          </p:nvPr>
        </p:nvSpPr>
        <p:spPr>
          <a:xfrm>
            <a:off x="3403454" y="783554"/>
            <a:ext cx="4383600" cy="162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GANTT</a:t>
            </a:r>
            <a:endParaRPr dirty="0"/>
          </a:p>
        </p:txBody>
      </p:sp>
      <p:sp>
        <p:nvSpPr>
          <p:cNvPr id="212" name="Google Shape;212;p33"/>
          <p:cNvSpPr txBox="1">
            <a:spLocks noGrp="1"/>
          </p:cNvSpPr>
          <p:nvPr>
            <p:ph type="title" idx="2"/>
          </p:nvPr>
        </p:nvSpPr>
        <p:spPr>
          <a:xfrm>
            <a:off x="1356946" y="783550"/>
            <a:ext cx="2046600" cy="162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09</a:t>
            </a:r>
            <a:endParaRPr dirty="0"/>
          </a:p>
        </p:txBody>
      </p:sp>
      <p:pic>
        <p:nvPicPr>
          <p:cNvPr id="213" name="Google Shape;213;p33"/>
          <p:cNvPicPr preferRelativeResize="0">
            <a:picLocks noGrp="1"/>
          </p:cNvPicPr>
          <p:nvPr>
            <p:ph type="pic" idx="3"/>
          </p:nvPr>
        </p:nvPicPr>
        <p:blipFill rotWithShape="1">
          <a:blip r:embed="rId3">
            <a:alphaModFix/>
          </a:blip>
          <a:srcRect t="37146" b="27145"/>
          <a:stretch/>
        </p:blipFill>
        <p:spPr>
          <a:xfrm>
            <a:off x="0" y="2967301"/>
            <a:ext cx="9144003" cy="2176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82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A5557E-BC92-A8C9-05DE-65556A2F8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hlinkClick r:id="rId3"/>
              </a:rPr>
              <a:t>Gantt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00918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3"/>
          <p:cNvSpPr txBox="1">
            <a:spLocks noGrp="1"/>
          </p:cNvSpPr>
          <p:nvPr>
            <p:ph type="title"/>
          </p:nvPr>
        </p:nvSpPr>
        <p:spPr>
          <a:xfrm>
            <a:off x="3403454" y="783554"/>
            <a:ext cx="4383600" cy="162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 smtClean="0"/>
              <a:t>GITHUB</a:t>
            </a:r>
            <a:endParaRPr dirty="0"/>
          </a:p>
        </p:txBody>
      </p:sp>
      <p:sp>
        <p:nvSpPr>
          <p:cNvPr id="212" name="Google Shape;212;p33"/>
          <p:cNvSpPr txBox="1">
            <a:spLocks noGrp="1"/>
          </p:cNvSpPr>
          <p:nvPr>
            <p:ph type="title" idx="2"/>
          </p:nvPr>
        </p:nvSpPr>
        <p:spPr>
          <a:xfrm>
            <a:off x="1356946" y="783550"/>
            <a:ext cx="2046600" cy="162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10</a:t>
            </a:r>
            <a:endParaRPr dirty="0"/>
          </a:p>
        </p:txBody>
      </p:sp>
      <p:pic>
        <p:nvPicPr>
          <p:cNvPr id="213" name="Google Shape;213;p33"/>
          <p:cNvPicPr preferRelativeResize="0">
            <a:picLocks noGrp="1"/>
          </p:cNvPicPr>
          <p:nvPr>
            <p:ph type="pic" idx="3"/>
          </p:nvPr>
        </p:nvPicPr>
        <p:blipFill rotWithShape="1">
          <a:blip r:embed="rId3">
            <a:alphaModFix/>
          </a:blip>
          <a:srcRect t="37146" b="27145"/>
          <a:stretch/>
        </p:blipFill>
        <p:spPr>
          <a:xfrm>
            <a:off x="0" y="2967301"/>
            <a:ext cx="9144003" cy="2176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679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A5557E-BC92-A8C9-05DE-65556A2F8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hlinkClick r:id="rId3"/>
              </a:rPr>
              <a:t>GITHUB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91073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3"/>
          <p:cNvSpPr txBox="1">
            <a:spLocks noGrp="1"/>
          </p:cNvSpPr>
          <p:nvPr>
            <p:ph type="title"/>
          </p:nvPr>
        </p:nvSpPr>
        <p:spPr>
          <a:xfrm>
            <a:off x="3403454" y="783554"/>
            <a:ext cx="4383600" cy="162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Présentation du projet</a:t>
            </a:r>
            <a:endParaRPr dirty="0"/>
          </a:p>
        </p:txBody>
      </p:sp>
      <p:sp>
        <p:nvSpPr>
          <p:cNvPr id="212" name="Google Shape;212;p33"/>
          <p:cNvSpPr txBox="1">
            <a:spLocks noGrp="1"/>
          </p:cNvSpPr>
          <p:nvPr>
            <p:ph type="title" idx="2"/>
          </p:nvPr>
        </p:nvSpPr>
        <p:spPr>
          <a:xfrm>
            <a:off x="1356946" y="783550"/>
            <a:ext cx="2046600" cy="162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306"/>
          <a:stretch/>
        </p:blipFill>
        <p:spPr>
          <a:xfrm>
            <a:off x="0" y="2716980"/>
            <a:ext cx="9144000" cy="24265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2"/>
            </a:gs>
            <a:gs pos="27000">
              <a:schemeClr val="dk2"/>
            </a:gs>
            <a:gs pos="100000">
              <a:schemeClr val="lt1"/>
            </a:gs>
          </a:gsLst>
          <a:lin ang="8100019" scaled="0"/>
        </a:gradFill>
        <a:effectLst/>
      </p:bgPr>
    </p:bg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4"/>
          <p:cNvSpPr txBox="1">
            <a:spLocks noGrp="1"/>
          </p:cNvSpPr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Présentation</a:t>
            </a:r>
            <a:endParaRPr dirty="0"/>
          </a:p>
        </p:txBody>
      </p:sp>
      <p:sp>
        <p:nvSpPr>
          <p:cNvPr id="219" name="Google Shape;219;p34"/>
          <p:cNvSpPr txBox="1">
            <a:spLocks noGrp="1"/>
          </p:cNvSpPr>
          <p:nvPr>
            <p:ph type="subTitle" idx="4"/>
          </p:nvPr>
        </p:nvSpPr>
        <p:spPr>
          <a:xfrm>
            <a:off x="5151738" y="2203755"/>
            <a:ext cx="2505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goal</a:t>
            </a:r>
            <a:endParaRPr dirty="0"/>
          </a:p>
        </p:txBody>
      </p:sp>
      <p:sp>
        <p:nvSpPr>
          <p:cNvPr id="220" name="Google Shape;220;p34"/>
          <p:cNvSpPr txBox="1">
            <a:spLocks noGrp="1"/>
          </p:cNvSpPr>
          <p:nvPr>
            <p:ph type="subTitle" idx="1"/>
          </p:nvPr>
        </p:nvSpPr>
        <p:spPr>
          <a:xfrm>
            <a:off x="5151738" y="2704956"/>
            <a:ext cx="25056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lt1"/>
              </a:buClr>
              <a:buSzPts val="1100"/>
            </a:pPr>
            <a:r>
              <a:rPr lang="fr-FR" dirty="0"/>
              <a:t>Ce projet implique une collaboration étroite entre les étudiants du lycée et les professeurs/tuteurs responsables, avec des tâches allant de la conception de l'IHM à la réalisation d'un prototype matériel, en passant par le développement du logiciel de contrôle et du modèle de données.</a:t>
            </a:r>
            <a:endParaRPr dirty="0">
              <a:latin typeface="+mj-lt"/>
            </a:endParaRPr>
          </a:p>
        </p:txBody>
      </p:sp>
      <p:sp>
        <p:nvSpPr>
          <p:cNvPr id="221" name="Google Shape;221;p34"/>
          <p:cNvSpPr txBox="1">
            <a:spLocks noGrp="1"/>
          </p:cNvSpPr>
          <p:nvPr>
            <p:ph type="subTitle" idx="2"/>
          </p:nvPr>
        </p:nvSpPr>
        <p:spPr>
          <a:xfrm>
            <a:off x="1486663" y="2936100"/>
            <a:ext cx="25056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lt1"/>
              </a:buClr>
              <a:buSzPts val="1100"/>
            </a:pPr>
            <a:r>
              <a:rPr lang="fr-FR" dirty="0"/>
              <a:t>Le projet a pour objectif central la mise en place d'une solution capable de modifier à distance la couleur des lumières de fond, fonctionnant avec un bus DMX 512.</a:t>
            </a:r>
            <a:endParaRPr dirty="0">
              <a:latin typeface="+mj-lt"/>
            </a:endParaRPr>
          </a:p>
        </p:txBody>
      </p:sp>
      <p:sp>
        <p:nvSpPr>
          <p:cNvPr id="222" name="Google Shape;222;p34"/>
          <p:cNvSpPr txBox="1">
            <a:spLocks noGrp="1"/>
          </p:cNvSpPr>
          <p:nvPr>
            <p:ph type="subTitle" idx="3"/>
          </p:nvPr>
        </p:nvSpPr>
        <p:spPr>
          <a:xfrm>
            <a:off x="1486663" y="2385351"/>
            <a:ext cx="2505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 projet</a:t>
            </a:r>
            <a:endParaRPr dirty="0"/>
          </a:p>
        </p:txBody>
      </p:sp>
      <p:pic>
        <p:nvPicPr>
          <p:cNvPr id="224" name="Google Shape;224;p34"/>
          <p:cNvPicPr preferRelativeResize="0">
            <a:picLocks noGrp="1"/>
          </p:cNvPicPr>
          <p:nvPr>
            <p:ph type="pic" idx="6"/>
          </p:nvPr>
        </p:nvPicPr>
        <p:blipFill rotWithShape="1">
          <a:blip r:embed="rId3">
            <a:alphaModFix/>
          </a:blip>
          <a:srcRect t="14641" b="32897"/>
          <a:stretch/>
        </p:blipFill>
        <p:spPr>
          <a:xfrm>
            <a:off x="5151738" y="1325965"/>
            <a:ext cx="2505600" cy="876300"/>
          </a:xfrm>
          <a:prstGeom prst="rect">
            <a:avLst/>
          </a:prstGeom>
        </p:spPr>
      </p:pic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88" r="305"/>
          <a:stretch/>
        </p:blipFill>
        <p:spPr>
          <a:xfrm>
            <a:off x="1501286" y="1508761"/>
            <a:ext cx="2490977" cy="8765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3"/>
          <p:cNvSpPr txBox="1">
            <a:spLocks noGrp="1"/>
          </p:cNvSpPr>
          <p:nvPr>
            <p:ph type="title"/>
          </p:nvPr>
        </p:nvSpPr>
        <p:spPr>
          <a:xfrm>
            <a:off x="3403454" y="783554"/>
            <a:ext cx="4383600" cy="162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Présentation du Use Case</a:t>
            </a:r>
            <a:endParaRPr dirty="0"/>
          </a:p>
        </p:txBody>
      </p:sp>
      <p:sp>
        <p:nvSpPr>
          <p:cNvPr id="212" name="Google Shape;212;p33"/>
          <p:cNvSpPr txBox="1">
            <a:spLocks noGrp="1"/>
          </p:cNvSpPr>
          <p:nvPr>
            <p:ph type="title" idx="2"/>
          </p:nvPr>
        </p:nvSpPr>
        <p:spPr>
          <a:xfrm>
            <a:off x="1356946" y="783550"/>
            <a:ext cx="2046600" cy="162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pic>
        <p:nvPicPr>
          <p:cNvPr id="213" name="Google Shape;213;p33"/>
          <p:cNvPicPr preferRelativeResize="0">
            <a:picLocks noGrp="1"/>
          </p:cNvPicPr>
          <p:nvPr>
            <p:ph type="pic" idx="3"/>
          </p:nvPr>
        </p:nvPicPr>
        <p:blipFill rotWithShape="1">
          <a:blip r:embed="rId3">
            <a:alphaModFix/>
          </a:blip>
          <a:srcRect t="37146" b="27145"/>
          <a:stretch/>
        </p:blipFill>
        <p:spPr>
          <a:xfrm>
            <a:off x="5" y="2967300"/>
            <a:ext cx="9144003" cy="2176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57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5"/>
          <p:cNvSpPr txBox="1">
            <a:spLocks noGrp="1"/>
          </p:cNvSpPr>
          <p:nvPr>
            <p:ph type="title"/>
          </p:nvPr>
        </p:nvSpPr>
        <p:spPr>
          <a:xfrm>
            <a:off x="719999" y="756451"/>
            <a:ext cx="310987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Use case</a:t>
            </a:r>
            <a:endParaRPr dirty="0"/>
          </a:p>
        </p:txBody>
      </p:sp>
      <p:sp>
        <p:nvSpPr>
          <p:cNvPr id="232" name="Google Shape;232;p35"/>
          <p:cNvSpPr txBox="1">
            <a:spLocks noGrp="1"/>
          </p:cNvSpPr>
          <p:nvPr>
            <p:ph type="subTitle" idx="1"/>
          </p:nvPr>
        </p:nvSpPr>
        <p:spPr>
          <a:xfrm>
            <a:off x="1122188" y="1924450"/>
            <a:ext cx="2305500" cy="15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j-lt"/>
              </a:rPr>
              <a:t>Ici, dans ce Use Case, je suis me charge de pouvoir configurer sa “light board” et de pouvoir activer une scène.</a:t>
            </a:r>
            <a:endParaRPr dirty="0">
              <a:latin typeface="+mj-lt"/>
            </a:endParaRP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4598" y="381000"/>
            <a:ext cx="4162064" cy="438315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3"/>
          <p:cNvSpPr txBox="1">
            <a:spLocks noGrp="1"/>
          </p:cNvSpPr>
          <p:nvPr>
            <p:ph type="title"/>
          </p:nvPr>
        </p:nvSpPr>
        <p:spPr>
          <a:xfrm>
            <a:off x="3403454" y="783554"/>
            <a:ext cx="4383600" cy="162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Scénario de cas d’utilisations</a:t>
            </a:r>
            <a:endParaRPr dirty="0"/>
          </a:p>
        </p:txBody>
      </p:sp>
      <p:sp>
        <p:nvSpPr>
          <p:cNvPr id="212" name="Google Shape;212;p33"/>
          <p:cNvSpPr txBox="1">
            <a:spLocks noGrp="1"/>
          </p:cNvSpPr>
          <p:nvPr>
            <p:ph type="title" idx="2"/>
          </p:nvPr>
        </p:nvSpPr>
        <p:spPr>
          <a:xfrm>
            <a:off x="1356946" y="783550"/>
            <a:ext cx="2046600" cy="162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pic>
        <p:nvPicPr>
          <p:cNvPr id="213" name="Google Shape;213;p33"/>
          <p:cNvPicPr preferRelativeResize="0">
            <a:picLocks noGrp="1"/>
          </p:cNvPicPr>
          <p:nvPr>
            <p:ph type="pic" idx="3"/>
          </p:nvPr>
        </p:nvPicPr>
        <p:blipFill rotWithShape="1">
          <a:blip r:embed="rId3">
            <a:alphaModFix/>
          </a:blip>
          <a:srcRect t="37146" b="27145"/>
          <a:stretch/>
        </p:blipFill>
        <p:spPr>
          <a:xfrm>
            <a:off x="5" y="2967300"/>
            <a:ext cx="9144003" cy="2176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676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6"/>
          <p:cNvSpPr txBox="1">
            <a:spLocks noGrp="1"/>
          </p:cNvSpPr>
          <p:nvPr>
            <p:ph type="title"/>
          </p:nvPr>
        </p:nvSpPr>
        <p:spPr>
          <a:xfrm>
            <a:off x="5176315" y="1257976"/>
            <a:ext cx="311286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Configurer sa “Light Board”</a:t>
            </a:r>
            <a:endParaRPr dirty="0"/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" y="363012"/>
            <a:ext cx="3443996" cy="4376628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5956" y="3931921"/>
            <a:ext cx="2969422" cy="8077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6"/>
          <p:cNvSpPr txBox="1">
            <a:spLocks noGrp="1"/>
          </p:cNvSpPr>
          <p:nvPr>
            <p:ph type="title"/>
          </p:nvPr>
        </p:nvSpPr>
        <p:spPr>
          <a:xfrm>
            <a:off x="5176315" y="1257976"/>
            <a:ext cx="311286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Activer une scène</a:t>
            </a:r>
            <a:endParaRPr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687" y="373380"/>
            <a:ext cx="4046777" cy="4366260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7844" y="4033758"/>
            <a:ext cx="2371763" cy="705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045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mputer Networking Project Proposal by Slidesgo">
  <a:themeElements>
    <a:clrScheme name="Simple Light">
      <a:dk1>
        <a:srgbClr val="FFFFFF"/>
      </a:dk1>
      <a:lt1>
        <a:srgbClr val="000000"/>
      </a:lt1>
      <a:dk2>
        <a:srgbClr val="171717"/>
      </a:dk2>
      <a:lt2>
        <a:srgbClr val="434343"/>
      </a:lt2>
      <a:accent1>
        <a:srgbClr val="CCCCCC"/>
      </a:accent1>
      <a:accent2>
        <a:srgbClr val="11C7D7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544</TotalTime>
  <Words>208</Words>
  <Application>Microsoft Office PowerPoint</Application>
  <PresentationFormat>Affichage à l'écran (16:9)</PresentationFormat>
  <Paragraphs>57</Paragraphs>
  <Slides>23</Slides>
  <Notes>23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23</vt:i4>
      </vt:variant>
    </vt:vector>
  </HeadingPairs>
  <TitlesOfParts>
    <vt:vector size="30" baseType="lpstr">
      <vt:lpstr>Arial</vt:lpstr>
      <vt:lpstr>PT Sans</vt:lpstr>
      <vt:lpstr>Doppio One</vt:lpstr>
      <vt:lpstr>Encode Sans Condensed</vt:lpstr>
      <vt:lpstr>Encode Sans</vt:lpstr>
      <vt:lpstr>Bebas Neue</vt:lpstr>
      <vt:lpstr>Computer Networking Project Proposal by Slidesgo</vt:lpstr>
      <vt:lpstr>DMX Projet BTS</vt:lpstr>
      <vt:lpstr>Sommaire</vt:lpstr>
      <vt:lpstr>Présentation du projet</vt:lpstr>
      <vt:lpstr>Présentation</vt:lpstr>
      <vt:lpstr>Présentation du Use Case</vt:lpstr>
      <vt:lpstr>Use case</vt:lpstr>
      <vt:lpstr>Scénario de cas d’utilisations</vt:lpstr>
      <vt:lpstr>Configurer sa “Light Board”</vt:lpstr>
      <vt:lpstr>Activer une scène</vt:lpstr>
      <vt:lpstr>Diagramme d’exigence</vt:lpstr>
      <vt:lpstr>Diagramme d’exigence</vt:lpstr>
      <vt:lpstr>Diagramme de déploiement</vt:lpstr>
      <vt:lpstr>Présentation PowerPoint</vt:lpstr>
      <vt:lpstr>Diagramme synoptique</vt:lpstr>
      <vt:lpstr>Diagramme synoptique</vt:lpstr>
      <vt:lpstr>Modèle Conceptuel de Données </vt:lpstr>
      <vt:lpstr>Modèle Conceptuel de Données</vt:lpstr>
      <vt:lpstr>CRA</vt:lpstr>
      <vt:lpstr>CRA projet DMX</vt:lpstr>
      <vt:lpstr>GANTT</vt:lpstr>
      <vt:lpstr>Gantt</vt:lpstr>
      <vt:lpstr>GITHUB</vt:lpstr>
      <vt:lpstr>GITHUB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Networking Project Proposal </dc:title>
  <cp:lastModifiedBy>Jean Leduc</cp:lastModifiedBy>
  <cp:revision>75</cp:revision>
  <dcterms:modified xsi:type="dcterms:W3CDTF">2024-03-11T14:02:24Z</dcterms:modified>
</cp:coreProperties>
</file>