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60" r:id="rId4"/>
    <p:sldId id="261" r:id="rId5"/>
    <p:sldId id="300" r:id="rId6"/>
    <p:sldId id="267" r:id="rId7"/>
    <p:sldId id="295" r:id="rId8"/>
    <p:sldId id="262" r:id="rId9"/>
    <p:sldId id="296" r:id="rId10"/>
    <p:sldId id="263" r:id="rId11"/>
    <p:sldId id="297" r:id="rId12"/>
    <p:sldId id="307" r:id="rId13"/>
    <p:sldId id="308" r:id="rId14"/>
    <p:sldId id="298" r:id="rId15"/>
    <p:sldId id="264" r:id="rId16"/>
    <p:sldId id="299" r:id="rId17"/>
    <p:sldId id="265" r:id="rId18"/>
    <p:sldId id="301" r:id="rId19"/>
    <p:sldId id="268" r:id="rId20"/>
    <p:sldId id="302" r:id="rId21"/>
    <p:sldId id="269" r:id="rId22"/>
    <p:sldId id="303" r:id="rId23"/>
    <p:sldId id="304" r:id="rId24"/>
    <p:sldId id="305" r:id="rId25"/>
    <p:sldId id="306" r:id="rId26"/>
  </p:sldIdLst>
  <p:sldSz cx="9144000" cy="5143500" type="screen16x9"/>
  <p:notesSz cx="6858000" cy="9144000"/>
  <p:embeddedFontLst>
    <p:embeddedFont>
      <p:font typeface="PT Sans" panose="020B0604020202020204" charset="0"/>
      <p:regular r:id="rId29"/>
      <p:bold r:id="rId30"/>
      <p:italic r:id="rId31"/>
      <p:boldItalic r:id="rId32"/>
    </p:embeddedFont>
    <p:embeddedFont>
      <p:font typeface="Doppio One" panose="020B0604020202020204" charset="0"/>
      <p:regular r:id="rId33"/>
    </p:embeddedFont>
    <p:embeddedFont>
      <p:font typeface="Encode Sans Condensed" panose="020B0604020202020204" charset="0"/>
      <p:regular r:id="rId34"/>
      <p:bold r:id="rId35"/>
    </p:embeddedFont>
    <p:embeddedFont>
      <p:font typeface="Encode Sans" panose="020B0604020202020204" charset="0"/>
      <p:regular r:id="rId36"/>
      <p:bold r:id="rId37"/>
    </p:embeddedFont>
    <p:embeddedFont>
      <p:font typeface="Bebas Neue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022BE-9F57-4C78-89F7-B7C0540CF5A3}">
  <a:tblStyle styleId="{94F022BE-9F57-4C78-89F7-B7C0540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ED112-E021-4083-B69E-4CD7495DC8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5" autoAdjust="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53271-07A9-4C99-8A81-8EBBC826DC6D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D83B-F8DD-4FCB-9EBE-D7E8FD72D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056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5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4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0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34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a5d1115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a5d1115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11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a5d1115b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a5d1115b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288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a5d1115b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a5d1115b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64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39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1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82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a5d1115b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a5d1115b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4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02afc7aad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02afc7aad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9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5d1115b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5d1115b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hasCustomPrompt="1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3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4" hasCustomPrompt="1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5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>
            <a:spLocks noGrp="1"/>
          </p:cNvSpPr>
          <p:nvPr>
            <p:ph type="pic" idx="6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5" r:id="rId13"/>
    <p:sldLayoutId id="2147483666" r:id="rId14"/>
    <p:sldLayoutId id="2147483667" r:id="rId15"/>
    <p:sldLayoutId id="2147483669" r:id="rId16"/>
    <p:sldLayoutId id="2147483670" r:id="rId17"/>
    <p:sldLayoutId id="2147483671" r:id="rId1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RBv_Y6IpdssbCG0-9IBej8489nJwGhSlU0TLz9SBgcekqP_AXXx1gC-inEQAvZKN9-f8HVzpT4-OtL/pub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e/2PACX-1vSk1a7lMDlzx_bjbD8RxTnOfXP7S5Zt9sbHTvZC_AG0vYPvHKXCLjnjEi5iK8mCuA/pub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fevretom60/ProjetDM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66994" y="342064"/>
            <a:ext cx="6196800" cy="15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DMX</a:t>
            </a:r>
            <a:br>
              <a:rPr lang="en" b="1" dirty="0"/>
            </a:br>
            <a:r>
              <a:rPr lang="en" b="1" dirty="0">
                <a:solidFill>
                  <a:schemeClr val="accent2"/>
                </a:solidFill>
              </a:rPr>
              <a:t>Projet BTS</a:t>
            </a:r>
            <a:endParaRPr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3" b="17587"/>
          <a:stretch/>
        </p:blipFill>
        <p:spPr>
          <a:xfrm>
            <a:off x="2479419" y="2260381"/>
            <a:ext cx="4171950" cy="2442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Configurer sa “Light Board”</a:t>
            </a:r>
            <a:endParaRPr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363012"/>
            <a:ext cx="3443996" cy="437662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6" y="3931921"/>
            <a:ext cx="2969422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5176315" y="1257976"/>
            <a:ext cx="3112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Activer une scène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7" y="373380"/>
            <a:ext cx="4046777" cy="436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44" y="4033758"/>
            <a:ext cx="2371763" cy="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Diagramme de s</a:t>
            </a:r>
            <a:r>
              <a:rPr lang="fr-FR" dirty="0"/>
              <a:t>é</a:t>
            </a:r>
            <a:r>
              <a:rPr lang="fr-FR" dirty="0" smtClean="0"/>
              <a:t>quence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4116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</a:t>
            </a:r>
            <a:r>
              <a:rPr lang="en" dirty="0" smtClean="0"/>
              <a:t>de sécance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45" y="1153795"/>
            <a:ext cx="3986076" cy="28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d’exigence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36703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613320" y="475505"/>
            <a:ext cx="23127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d’exigence</a:t>
            </a:r>
            <a:endParaRPr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29" b="66351"/>
          <a:stretch/>
        </p:blipFill>
        <p:spPr>
          <a:xfrm>
            <a:off x="3195683" y="695546"/>
            <a:ext cx="2361397" cy="37545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0" r="75923" b="34826"/>
          <a:stretch/>
        </p:blipFill>
        <p:spPr>
          <a:xfrm>
            <a:off x="6159864" y="1276667"/>
            <a:ext cx="2237376" cy="3173413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>
            <a:off x="569976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897880" y="601980"/>
            <a:ext cx="0" cy="384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475" r="1475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" t="1199" r="740" b="1478"/>
          <a:stretch/>
        </p:blipFill>
        <p:spPr>
          <a:xfrm>
            <a:off x="437606" y="352698"/>
            <a:ext cx="4918165" cy="44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Modèle Conceptuel de Données </a:t>
            </a:r>
            <a:endParaRPr sz="3600"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3177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Modèle Conceptuel de Données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65" y="1548472"/>
            <a:ext cx="6416469" cy="2863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463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026014" y="61129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2771130" y="10793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454651" y="947918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Présentation du projet</a:t>
            </a:r>
            <a:endParaRPr sz="14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258857" y="1422522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synoptique</a:t>
            </a:r>
          </a:p>
        </p:txBody>
      </p:sp>
      <p:sp>
        <p:nvSpPr>
          <p:cNvPr id="17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5657078" y="106793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2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433164" y="58173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32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920891" y="916468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Scénario de cas d’utilisations</a:t>
            </a:r>
            <a:endParaRPr sz="1400" dirty="0"/>
          </a:p>
        </p:txBody>
      </p:sp>
      <p:sp>
        <p:nvSpPr>
          <p:cNvPr id="33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2817607" y="2765147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Diagramme d’exigence</a:t>
            </a:r>
            <a:endParaRPr sz="1400" dirty="0"/>
          </a:p>
        </p:txBody>
      </p:sp>
      <p:sp>
        <p:nvSpPr>
          <p:cNvPr id="34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3270790" y="23129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06</a:t>
            </a:r>
            <a:endParaRPr sz="2400" dirty="0"/>
          </a:p>
        </p:txBody>
      </p:sp>
      <p:sp>
        <p:nvSpPr>
          <p:cNvPr id="35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5148216" y="23013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07</a:t>
            </a:r>
            <a:endParaRPr sz="2400" dirty="0"/>
          </a:p>
        </p:txBody>
      </p:sp>
      <p:sp>
        <p:nvSpPr>
          <p:cNvPr id="36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4611959" y="2735318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/>
              <a:t>Diagramme de déploiement</a:t>
            </a:r>
            <a:endParaRPr sz="1400" dirty="0"/>
          </a:p>
        </p:txBody>
      </p:sp>
      <p:sp>
        <p:nvSpPr>
          <p:cNvPr id="37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5144805" y="1395801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Use Case</a:t>
            </a:r>
          </a:p>
        </p:txBody>
      </p:sp>
      <p:sp>
        <p:nvSpPr>
          <p:cNvPr id="3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7177027" y="21383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08</a:t>
            </a:r>
            <a:endParaRPr sz="2400" dirty="0"/>
          </a:p>
        </p:txBody>
      </p:sp>
      <p:sp>
        <p:nvSpPr>
          <p:cNvPr id="3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360730" y="213831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05</a:t>
            </a:r>
            <a:endParaRPr sz="2400" dirty="0"/>
          </a:p>
        </p:txBody>
      </p:sp>
      <p:sp>
        <p:nvSpPr>
          <p:cNvPr id="40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6664754" y="247587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Modèle Conceptuel des Données</a:t>
            </a:r>
            <a:endParaRPr sz="1400" dirty="0"/>
          </a:p>
        </p:txBody>
      </p:sp>
      <p:sp>
        <p:nvSpPr>
          <p:cNvPr id="41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881091" y="2475870"/>
            <a:ext cx="1759246" cy="553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smtClean="0"/>
              <a:t>Diagramme de séquence</a:t>
            </a:r>
            <a:endParaRPr sz="1400" dirty="0"/>
          </a:p>
        </p:txBody>
      </p:sp>
      <p:sp>
        <p:nvSpPr>
          <p:cNvPr id="42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914849" y="35174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09</a:t>
            </a:r>
            <a:endParaRPr sz="2400" dirty="0"/>
          </a:p>
        </p:txBody>
      </p:sp>
      <p:sp>
        <p:nvSpPr>
          <p:cNvPr id="4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342327" y="3856833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CRA</a:t>
            </a:r>
            <a:endParaRPr sz="1400" dirty="0"/>
          </a:p>
        </p:txBody>
      </p:sp>
      <p:sp>
        <p:nvSpPr>
          <p:cNvPr id="21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4204650" y="350910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10</a:t>
            </a:r>
            <a:endParaRPr sz="2400" dirty="0"/>
          </a:p>
        </p:txBody>
      </p:sp>
      <p:sp>
        <p:nvSpPr>
          <p:cNvPr id="23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3633287" y="3852037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GANTT</a:t>
            </a:r>
            <a:endParaRPr sz="1400" dirty="0"/>
          </a:p>
        </p:txBody>
      </p:sp>
      <p:sp>
        <p:nvSpPr>
          <p:cNvPr id="29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6489385" y="350910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11</a:t>
            </a:r>
            <a:endParaRPr sz="2400" dirty="0"/>
          </a:p>
        </p:txBody>
      </p:sp>
      <p:sp>
        <p:nvSpPr>
          <p:cNvPr id="30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5923088" y="3847459"/>
            <a:ext cx="1877426" cy="596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400" dirty="0" smtClean="0"/>
              <a:t>GITHUB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CRA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2372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11952" y="1685108"/>
            <a:ext cx="3288402" cy="1351855"/>
          </a:xfrm>
        </p:spPr>
        <p:txBody>
          <a:bodyPr/>
          <a:lstStyle/>
          <a:p>
            <a:r>
              <a:rPr lang="fr-FR" sz="1200" dirty="0">
                <a:hlinkClick r:id="rId3"/>
              </a:rPr>
              <a:t>CRA projet DMX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GANTT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1944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9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GITHUB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4866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5557E-BC92-A8C9-05DE-65556A2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0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projet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06"/>
          <a:stretch/>
        </p:blipFill>
        <p:spPr>
          <a:xfrm>
            <a:off x="0" y="2716980"/>
            <a:ext cx="9144000" cy="242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</a:t>
            </a:r>
            <a:endParaRPr dirty="0"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4"/>
          </p:nvPr>
        </p:nvSpPr>
        <p:spPr>
          <a:xfrm>
            <a:off x="5122819" y="217455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but</a:t>
            </a:r>
            <a:endParaRPr dirty="0"/>
          </a:p>
        </p:txBody>
      </p:sp>
      <p:sp>
        <p:nvSpPr>
          <p:cNvPr id="220" name="Google Shape;220;p34"/>
          <p:cNvSpPr txBox="1">
            <a:spLocks noGrp="1"/>
          </p:cNvSpPr>
          <p:nvPr>
            <p:ph type="subTitle" idx="1"/>
          </p:nvPr>
        </p:nvSpPr>
        <p:spPr>
          <a:xfrm>
            <a:off x="5308494" y="2435034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endParaRPr lang="fr-FR" dirty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dirty="0" smtClean="0">
                <a:latin typeface="+mj-lt"/>
              </a:rPr>
              <a:t>- Permettre à un créateur de contenu de pouvoir modifier rapidement les couleurs de son décors </a:t>
            </a:r>
          </a:p>
          <a:p>
            <a:pPr marL="0" lvl="0" indent="0">
              <a:buClr>
                <a:schemeClr val="lt1"/>
              </a:buClr>
              <a:buSzPts val="1100"/>
            </a:pPr>
            <a:endParaRPr lang="fr-FR" dirty="0" smtClean="0">
              <a:latin typeface="+mj-lt"/>
            </a:endParaRPr>
          </a:p>
          <a:p>
            <a:pPr marL="0" lvl="0" indent="0">
              <a:buClr>
                <a:schemeClr val="lt1"/>
              </a:buClr>
              <a:buSzPts val="1100"/>
            </a:pPr>
            <a:r>
              <a:rPr lang="fr-FR" dirty="0" smtClean="0">
                <a:latin typeface="+mj-lt"/>
              </a:rPr>
              <a:t>-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Modification des jeux de lumière sur un bus professionnel DMX</a:t>
            </a:r>
            <a:endParaRPr dirty="0">
              <a:latin typeface="+mj-lt"/>
            </a:endParaRPr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2"/>
          </p:nvPr>
        </p:nvSpPr>
        <p:spPr>
          <a:xfrm>
            <a:off x="1073006" y="2981948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fr-FR" dirty="0" smtClean="0"/>
              <a:t>- Modifier </a:t>
            </a:r>
            <a:r>
              <a:rPr lang="fr-FR" dirty="0" smtClean="0"/>
              <a:t>à </a:t>
            </a:r>
            <a:r>
              <a:rPr lang="fr-FR" dirty="0"/>
              <a:t>distance la couleur des lumières </a:t>
            </a:r>
            <a:r>
              <a:rPr lang="fr-FR" dirty="0" smtClean="0"/>
              <a:t>avec </a:t>
            </a:r>
            <a:r>
              <a:rPr lang="fr-FR" dirty="0"/>
              <a:t>un bus </a:t>
            </a:r>
            <a:r>
              <a:rPr lang="fr-FR" dirty="0" smtClean="0"/>
              <a:t>DMX 512</a:t>
            </a:r>
            <a:endParaRPr dirty="0">
              <a:latin typeface="+mj-lt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3"/>
          </p:nvPr>
        </p:nvSpPr>
        <p:spPr>
          <a:xfrm>
            <a:off x="887331" y="255301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L’objectif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8" r="305"/>
          <a:stretch/>
        </p:blipFill>
        <p:spPr>
          <a:xfrm>
            <a:off x="901954" y="1828366"/>
            <a:ext cx="2490977" cy="8765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9" b="933"/>
          <a:stretch/>
        </p:blipFill>
        <p:spPr>
          <a:xfrm>
            <a:off x="5122819" y="1371057"/>
            <a:ext cx="2505600" cy="966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synoptique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t="1" r="1171" b="55855"/>
          <a:stretch/>
        </p:blipFill>
        <p:spPr>
          <a:xfrm>
            <a:off x="-1" y="3535006"/>
            <a:ext cx="9144001" cy="16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5341392" y="535931"/>
            <a:ext cx="31466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fr-FR" dirty="0"/>
              <a:t>i</a:t>
            </a:r>
            <a:r>
              <a:rPr lang="en" dirty="0"/>
              <a:t>agramme synoptique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9" y="1291511"/>
            <a:ext cx="4367983" cy="311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du Use Case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1118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19999" y="756451"/>
            <a:ext cx="31098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</a:t>
            </a: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"/>
          </p:nvPr>
        </p:nvSpPr>
        <p:spPr>
          <a:xfrm>
            <a:off x="1122188" y="1924450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Ici, dans ce Use Case, je suis me charge de pouvoir configurer sa “light board” et de pouvoir activer une scène.</a:t>
            </a:r>
            <a:endParaRPr dirty="0">
              <a:latin typeface="+mj-lt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8" y="381000"/>
            <a:ext cx="4162064" cy="4383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Scénario de cas d’utilisations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23786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180</Words>
  <Application>Microsoft Office PowerPoint</Application>
  <PresentationFormat>Affichage à l'écran (16:9)</PresentationFormat>
  <Paragraphs>65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PT Sans</vt:lpstr>
      <vt:lpstr>Doppio One</vt:lpstr>
      <vt:lpstr>Encode Sans Condensed</vt:lpstr>
      <vt:lpstr>Encode Sans</vt:lpstr>
      <vt:lpstr>Bebas Neue</vt:lpstr>
      <vt:lpstr>Arial</vt:lpstr>
      <vt:lpstr>Computer Networking Project Proposal by Slidesgo</vt:lpstr>
      <vt:lpstr>DMX Projet BTS</vt:lpstr>
      <vt:lpstr>Sommaire</vt:lpstr>
      <vt:lpstr>Présentation du projet</vt:lpstr>
      <vt:lpstr>Présentation</vt:lpstr>
      <vt:lpstr>Diagramme synoptique</vt:lpstr>
      <vt:lpstr>Diagramme synoptique</vt:lpstr>
      <vt:lpstr>Présentation du Use Case</vt:lpstr>
      <vt:lpstr>Use case</vt:lpstr>
      <vt:lpstr>Scénario de cas d’utilisations</vt:lpstr>
      <vt:lpstr>Configurer sa “Light Board”</vt:lpstr>
      <vt:lpstr>Activer une scène</vt:lpstr>
      <vt:lpstr>Diagramme de séquence</vt:lpstr>
      <vt:lpstr>Diagramme de sécance</vt:lpstr>
      <vt:lpstr>Diagramme d’exigence</vt:lpstr>
      <vt:lpstr>Diagramme d’exigence</vt:lpstr>
      <vt:lpstr>Diagramme de déploiement</vt:lpstr>
      <vt:lpstr>Présentation PowerPoint</vt:lpstr>
      <vt:lpstr>Modèle Conceptuel de Données </vt:lpstr>
      <vt:lpstr>Modèle Conceptuel de Données</vt:lpstr>
      <vt:lpstr>CRA</vt:lpstr>
      <vt:lpstr>CRA projet DMX</vt:lpstr>
      <vt:lpstr>GANTT</vt:lpstr>
      <vt:lpstr>Gantt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 Project Proposal </dc:title>
  <cp:lastModifiedBy>Jean Leduc</cp:lastModifiedBy>
  <cp:revision>112</cp:revision>
  <dcterms:modified xsi:type="dcterms:W3CDTF">2024-04-09T09:59:04Z</dcterms:modified>
</cp:coreProperties>
</file>