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9DC-BC02-4A0C-8946-B0E9BF7F6A3E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FB77-ECD4-4F15-9833-8E84FC8A2B90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97A-E270-4B20-A874-A1D64B9422AA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6A7-BB24-4CEA-B438-6727FB68972F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13B6-0AD6-49F4-AB5F-8C2E6FF2A72D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B1C7-2A29-4A67-9CA9-3CC1B83A5A34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CA86-1909-4F96-A1F0-E50F926DA1C9}" type="datetime1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5892-428A-49F4-A76F-C9039EFCD751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972-BAA7-4C60-A6A7-3FED909F80E9}" type="datetime1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9F5-ED2C-46F5-9ECE-439B569D2CC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99B8-B54D-42FB-BB87-98F12AD4DB6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7EB2-00B3-4E08-9448-9B1B24F94944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2789383" y="3044523"/>
            <a:ext cx="6650180" cy="376066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2615" y="1182254"/>
            <a:ext cx="9144000" cy="1810471"/>
          </a:xfrm>
        </p:spPr>
        <p:txBody>
          <a:bodyPr/>
          <a:lstStyle/>
          <a:p>
            <a:r>
              <a:rPr lang="fr-FR" b="1" dirty="0" smtClean="0">
                <a:latin typeface="+mn-lt"/>
              </a:rPr>
              <a:t>Gestion de lumières pour les créateurs de contenu</a:t>
            </a:r>
            <a:endParaRPr lang="fr-FR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700" y="450113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  <a:endParaRPr lang="fr-FR" sz="4400" dirty="0">
              <a:solidFill>
                <a:srgbClr val="0029C3"/>
              </a:solidFill>
              <a:latin typeface="Arial Black" panose="020B0A04020102020204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4098513" y="635000"/>
            <a:ext cx="3683848" cy="58571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8359697" y="1422400"/>
            <a:ext cx="3832303" cy="54356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/>
          <a:stretch/>
        </p:blipFill>
        <p:spPr>
          <a:xfrm>
            <a:off x="4167739" y="-20538"/>
            <a:ext cx="7921592" cy="69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/>
          <a:stretch/>
        </p:blipFill>
        <p:spPr>
          <a:xfrm>
            <a:off x="3851959" y="856649"/>
            <a:ext cx="8245847" cy="51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121665" y="47821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“Configurer sa Light Board”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1589" r="2565" b="2153"/>
          <a:stretch/>
        </p:blipFill>
        <p:spPr>
          <a:xfrm>
            <a:off x="0" y="23304"/>
            <a:ext cx="5293895" cy="6834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4" y="4981629"/>
            <a:ext cx="6898105" cy="18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472228" y="487841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“Activer une scène”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422" r="3190" b="2973"/>
          <a:stretch/>
        </p:blipFill>
        <p:spPr>
          <a:xfrm>
            <a:off x="28872" y="0"/>
            <a:ext cx="6354366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5129201"/>
            <a:ext cx="5808762" cy="17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 smtClean="0"/>
              <a:t>Activer la scène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643456" y="461817"/>
            <a:ext cx="7043044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Matériel utilisé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</a:t>
            </a:r>
            <a:r>
              <a:rPr lang="fr-FR" sz="2400" dirty="0" smtClean="0">
                <a:latin typeface="+mj-lt"/>
              </a:rPr>
              <a:t>Logiciel </a:t>
            </a:r>
            <a:r>
              <a:rPr lang="fr-FR" sz="2400" dirty="0" err="1" smtClean="0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Lumières </a:t>
            </a:r>
            <a:r>
              <a:rPr lang="fr-FR" sz="2400" dirty="0" err="1" smtClean="0">
                <a:latin typeface="+mj-lt"/>
              </a:rPr>
              <a:t>Saber</a:t>
            </a:r>
            <a:r>
              <a:rPr lang="fr-FR" sz="2400" dirty="0" smtClean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Console </a:t>
            </a:r>
            <a:r>
              <a:rPr lang="fr-FR" sz="2400" dirty="0" smtClean="0">
                <a:latin typeface="+mj-lt"/>
              </a:rPr>
              <a:t>matériel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572000" y="421979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  <a:endParaRPr lang="fr-FR" sz="4400" dirty="0">
              <a:solidFill>
                <a:srgbClr val="0029C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Documentation</a:t>
            </a:r>
            <a:endParaRPr lang="fr-FR" sz="4000" b="1" dirty="0"/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en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3915985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Modules de tests</a:t>
            </a:r>
            <a:endParaRPr lang="fr-FR" sz="4000" b="1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 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Modification des jeux de lumière sur un bus professionnel DMX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Les Documentations</a:t>
            </a:r>
            <a:endParaRPr lang="fr-FR" sz="40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95" y="1377689"/>
            <a:ext cx="7755405" cy="5614238"/>
          </a:xfrm>
          <a:prstGeom prst="rect">
            <a:avLst/>
          </a:prstGeom>
        </p:spPr>
      </p:pic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gère le serveur linux (connexion avec le bus DMX, construction de la trame, configuration pour un serveur </a:t>
            </a:r>
            <a:r>
              <a:rPr lang="fr-FR" sz="2400" dirty="0" err="1" smtClean="0">
                <a:latin typeface="+mj-lt"/>
              </a:rPr>
              <a:t>websocket</a:t>
            </a:r>
            <a:r>
              <a:rPr lang="fr-FR" sz="2400" dirty="0" smtClean="0">
                <a:latin typeface="+mj-lt"/>
              </a:rPr>
              <a:t>), </a:t>
            </a:r>
            <a:r>
              <a:rPr lang="fr-FR" sz="2400" dirty="0">
                <a:latin typeface="+mj-lt"/>
              </a:rPr>
              <a:t>l’</a:t>
            </a:r>
            <a:r>
              <a:rPr lang="fr-FR" sz="2400" dirty="0" err="1">
                <a:latin typeface="+mj-lt"/>
              </a:rPr>
              <a:t>ihm</a:t>
            </a:r>
            <a:r>
              <a:rPr lang="fr-FR" sz="2400" dirty="0">
                <a:latin typeface="+mj-lt"/>
              </a:rPr>
              <a:t> C</a:t>
            </a:r>
            <a:r>
              <a:rPr lang="fr-FR" sz="2400" dirty="0" smtClean="0">
                <a:latin typeface="+mj-lt"/>
              </a:rPr>
              <a:t>++ sous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(gestion des scènes, gestion des champs, canaux, implémentation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, page pour piloter l’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)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a géré les équipements (création, modification et suppression des équipements)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+ réadaptation du CRUD de l’IHM pour la table scène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403629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incompréhension du sujet, création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 pour la partie C++, de la console et du code </a:t>
            </a:r>
            <a:r>
              <a:rPr lang="fr-FR" sz="2400" dirty="0" err="1" smtClean="0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305</Words>
  <Application>Microsoft Office PowerPoint</Application>
  <PresentationFormat>Grand écran</PresentationFormat>
  <Paragraphs>54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Doppio One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110</cp:revision>
  <dcterms:created xsi:type="dcterms:W3CDTF">2024-06-07T06:39:52Z</dcterms:created>
  <dcterms:modified xsi:type="dcterms:W3CDTF">2024-06-07T08:56:24Z</dcterms:modified>
</cp:coreProperties>
</file>