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7" d="100"/>
          <a:sy n="97" d="100"/>
        </p:scale>
        <p:origin x="5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31999-494E-B0B5-DF27-FAD57D8CF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BE221B-220F-47BF-FD49-6EC9B163B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46E6AB-B4D4-7FE1-54FC-E8B5ED53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C2B0-904B-441F-B76C-A3836882CBE0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610634-B5FB-A9B2-7285-46972546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7CAF9-412A-06AA-AA84-AE99A59D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7D8C-7594-4C1B-B427-3D31B0FC2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44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EA09D-D337-68F9-1902-753EF807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4D223F-384C-F9B2-4909-E9B9B9DE7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6214D-DF20-8889-67BE-0C9EE2F7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C2B0-904B-441F-B76C-A3836882CBE0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B87438-AFD9-46BB-17DA-487109BC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5560BE-7CA4-7432-78B3-5D0B3C4F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7D8C-7594-4C1B-B427-3D31B0FC2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0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82E359-997F-51A6-EE70-DBD819CEE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40B97A-FA81-A394-37C9-6E2774AA4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9C241D-626D-2C13-1881-6F80458A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C2B0-904B-441F-B76C-A3836882CBE0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441445-A811-25EF-A3B2-998F9508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4A13B-435E-3652-1E09-1DA17D27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7D8C-7594-4C1B-B427-3D31B0FC2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65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75EBE-97DE-D167-517D-2FE6AB4B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F710C2-4733-9D00-1F78-D47D698D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E31601-C92B-11A9-E6B3-2E29D91F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C2B0-904B-441F-B76C-A3836882CBE0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55F7D-5E45-A25E-1A71-97A56168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BF7C8A-932E-C1B4-A5A4-3D6EFB7B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7D8C-7594-4C1B-B427-3D31B0FC2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65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1C67B-FBFF-9D6C-D194-1A86FD4E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25F6A1-7639-5631-4A62-14C18EB2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C4F837-CF43-DCFE-D12E-6EA5190D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C2B0-904B-441F-B76C-A3836882CBE0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EACA8-8A01-C0CF-3C1A-C5077C06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02D9A5-5250-1642-7E1E-F38CC61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7D8C-7594-4C1B-B427-3D31B0FC2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4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B9832-AFAE-87BE-518A-0116301C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79567-55C5-35AD-45B9-1682FAFA8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64BAAB-2AAF-265C-1069-EDAFA3540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DE5FFF-084A-ABBF-B392-CB10580D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C2B0-904B-441F-B76C-A3836882CBE0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0FB48C-6823-5F88-B4E2-53F3169A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AC39D8-84D3-1B64-B647-7207A7D1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7D8C-7594-4C1B-B427-3D31B0FC2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58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C5160-1227-BFB7-3DB2-7B2654BD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D8EF56-5CED-5524-BDE7-4DE1B7FB5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9E0CA9-74DE-D28D-0924-E0C886DDC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2E388F-4885-4CEF-7077-CFD41E3EE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44FBAC-378E-9429-E9D0-6A106F9E1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C4CE50-4EE9-AD89-F6C5-AEEB0878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C2B0-904B-441F-B76C-A3836882CBE0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829710-119A-6C8A-5DA7-68C3330B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F26C8F-F3C1-DEFD-BA76-7F19B97F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7D8C-7594-4C1B-B427-3D31B0FC2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82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D4B4B-4F05-9F51-EECE-C603F58A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54EEFB-9071-27B9-9568-61DC55B3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C2B0-904B-441F-B76C-A3836882CBE0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1E9CBA-5C57-3A4D-1C7C-EE7F5B7C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6CE514-F634-9214-5ED2-253B97E3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7D8C-7594-4C1B-B427-3D31B0FC2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6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ED3FB5-966B-AAC7-F27F-2FBD3BE4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C2B0-904B-441F-B76C-A3836882CBE0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E1FE8F-1D25-039F-1951-B90C8028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7B2FE-1211-6892-8BD8-8D132F94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7D8C-7594-4C1B-B427-3D31B0FC2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0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77975-1851-8AF2-46B6-08988C87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342C18-8F8A-FC2F-9B5D-6664DBB6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96AC77-F031-324C-B1C7-EBEAC9465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611F9E-EB44-F034-23C8-B94BD121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C2B0-904B-441F-B76C-A3836882CBE0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15A9F-DD11-59C8-7DE0-750BFA5C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3B7B4F-5F2A-CEBD-DBB3-FA291248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7D8C-7594-4C1B-B427-3D31B0FC2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09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6FEFA-E7DA-2B0B-D969-F95010BF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86DC92-C80E-230A-8FBA-C82D70613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B5D221-80FA-FB47-0EB8-B9014D3EA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243027-5C77-5D72-E031-3C95C21C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C2B0-904B-441F-B76C-A3836882CBE0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47AE05-440A-29DF-196F-C00F206D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CF592-50C1-CF78-9499-9AD4C974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7D8C-7594-4C1B-B427-3D31B0FC2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68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09D472-B259-13FD-F0BE-22525D72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FE73D-2C13-9C4F-275B-85D80EB6C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4790C-6414-016A-7032-DA7F3AF61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3C2B0-904B-441F-B76C-A3836882CBE0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DDBFE1-7477-15C6-3977-D339FE81F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964B2-EA70-FB96-F599-78E023A0E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7D8C-7594-4C1B-B427-3D31B0FC2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6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8421F81-48C9-1A34-10AA-8FEC9E82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48" y="1158758"/>
            <a:ext cx="6864703" cy="45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9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082F2BC-4041-7847-9B6E-3311E630E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88" y="333863"/>
            <a:ext cx="7041024" cy="619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7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A6D1AA-FAB8-4ABB-AF4F-D0491D458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87" y="545121"/>
            <a:ext cx="6494938" cy="55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8FC1924-7D8B-71D7-4D5C-488BE46E4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0" y="356094"/>
            <a:ext cx="8364113" cy="59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4CD45F-8EC1-EF79-B8CA-A3678526C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87" y="555707"/>
            <a:ext cx="5608581" cy="56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4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F305A47-15D7-7333-351C-0215BDBA0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032" y="406779"/>
            <a:ext cx="5371136" cy="6044441"/>
          </a:xfrm>
        </p:spPr>
      </p:pic>
    </p:spTree>
    <p:extLst>
      <p:ext uri="{BB962C8B-B14F-4D97-AF65-F5344CB8AC3E}">
        <p14:creationId xmlns:p14="http://schemas.microsoft.com/office/powerpoint/2010/main" val="126491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D0A593-7504-EF6D-1FFC-DA1F866B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427" y="435275"/>
            <a:ext cx="8823368" cy="59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2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E55AFF7-9560-A07A-1B1C-55AC447FB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743200"/>
            <a:ext cx="9182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873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Leduc</dc:creator>
  <cp:lastModifiedBy>Jean Leduc</cp:lastModifiedBy>
  <cp:revision>9</cp:revision>
  <dcterms:created xsi:type="dcterms:W3CDTF">2023-06-06T09:35:23Z</dcterms:created>
  <dcterms:modified xsi:type="dcterms:W3CDTF">2023-06-06T15:08:35Z</dcterms:modified>
</cp:coreProperties>
</file>