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>
        <p:scale>
          <a:sx n="69" d="100"/>
          <a:sy n="69" d="100"/>
        </p:scale>
        <p:origin x="127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B9012-E9D4-7A40-9307-40B81C8CC5AE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A3739-DFDB-7A4F-9161-B2FEAB952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69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DF5545-6E97-9847-8C97-26FF86FD7125}" type="datetime1">
              <a:rPr lang="fr-FR" smtClean="0"/>
              <a:t>26/05/2023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554E-E8B9-6540-B92A-C7E01FCBCE45}" type="datetime1">
              <a:rPr lang="fr-FR" smtClean="0"/>
              <a:t>26/05/2023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1CF-2274-C34B-8134-0EDB7085DE73}" type="datetime1">
              <a:rPr lang="fr-FR" smtClean="0"/>
              <a:t>26/05/2023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CE8-A547-D743-A237-0BF560C028BC}" type="datetime1">
              <a:rPr lang="fr-FR" smtClean="0"/>
              <a:t>26/05/2023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677B3E-93F4-624F-B923-A3A671D0D15B}" type="datetime1">
              <a:rPr lang="fr-FR" smtClean="0"/>
              <a:t>26/05/2023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5478-B54C-1542-A61A-A76A5D13EBE9}" type="datetime1">
              <a:rPr lang="fr-FR" smtClean="0"/>
              <a:t>26/05/2023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5E9F-B947-114B-A600-ED437DDA0793}" type="datetime1">
              <a:rPr lang="fr-FR" smtClean="0"/>
              <a:t>26/05/2023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CF47-D612-E041-A50E-162A89DC3A77}" type="datetime1">
              <a:rPr lang="fr-FR" smtClean="0"/>
              <a:t>26/05/2023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F8A-D072-D344-BE93-3C180053AAFB}" type="datetime1">
              <a:rPr lang="fr-FR" smtClean="0"/>
              <a:t>26/05/2023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A9D7523-397E-6E47-BE0F-622485358432}" type="datetime1">
              <a:rPr lang="fr-FR" smtClean="0"/>
              <a:t>26/05/2023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CFCE921-9C87-BC42-BE21-01B51D3F1363}" type="datetime1">
              <a:rPr lang="fr-FR" smtClean="0"/>
              <a:t>26/05/2023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2FCAC9D-CCEE-494E-8D9A-03CA7B43038C}" type="datetime1">
              <a:rPr lang="fr-FR" smtClean="0"/>
              <a:t>26/05/2023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8D4D1-7D5B-1B44-D984-9B4BAC256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Mon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B4682C-7C83-9A96-C33E-8E5E7737D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CHEZ DOOLIGHT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1D1AE2-5D78-9383-D3D1-23D97E86C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39" y="4051851"/>
            <a:ext cx="1570383" cy="157038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31C324-E2B0-8008-7CCC-4E74297F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1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55655-700E-C783-E1E7-761A459C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PROJET 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E89CD-5EF4-DAA2-EE4E-5C35887E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840" y="1330626"/>
            <a:ext cx="10178322" cy="3593591"/>
          </a:xfrm>
        </p:spPr>
        <p:txBody>
          <a:bodyPr/>
          <a:lstStyle/>
          <a:p>
            <a:r>
              <a:rPr lang="fr-FR" sz="1800" dirty="0">
                <a:effectLst/>
                <a:latin typeface="ArialMT"/>
              </a:rPr>
              <a:t>Les risques </a:t>
            </a:r>
            <a:r>
              <a:rPr lang="fr-FR" sz="1800" dirty="0" err="1">
                <a:effectLst/>
                <a:latin typeface="ArialMT"/>
              </a:rPr>
              <a:t>liés</a:t>
            </a:r>
            <a:r>
              <a:rPr lang="fr-FR" sz="1800" dirty="0">
                <a:effectLst/>
                <a:latin typeface="ArialMT"/>
              </a:rPr>
              <a:t> aux choix des solutions techniques sont </a:t>
            </a:r>
            <a:r>
              <a:rPr lang="fr-FR" sz="1800" dirty="0" err="1">
                <a:effectLst/>
                <a:latin typeface="ArialMT"/>
              </a:rPr>
              <a:t>identifiés</a:t>
            </a:r>
            <a:br>
              <a:rPr lang="fr-FR" sz="1800" dirty="0">
                <a:effectLst/>
                <a:latin typeface="ArialMT"/>
              </a:rPr>
            </a:br>
            <a:endParaRPr lang="fr-FR" sz="16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19D7D4-CA5D-41ED-AA7F-28C2F196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619A1-5F68-50B1-26D0-F2184ED8BD67}"/>
              </a:ext>
            </a:extLst>
          </p:cNvPr>
          <p:cNvSpPr/>
          <p:nvPr/>
        </p:nvSpPr>
        <p:spPr>
          <a:xfrm>
            <a:off x="2332411" y="5349509"/>
            <a:ext cx="75271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Choix Logiciel / Matos </a:t>
            </a:r>
            <a:endParaRPr lang="fr-F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F73529-F942-58F7-631B-96507441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22" y="2717800"/>
            <a:ext cx="1422400" cy="1422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95F205-DCC7-21D3-790C-84FD09EA9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20" y="2717800"/>
            <a:ext cx="1571319" cy="1571319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F7BB7DB-2DB7-9EB2-C2BA-EB2E031F615B}"/>
              </a:ext>
            </a:extLst>
          </p:cNvPr>
          <p:cNvSpPr txBox="1">
            <a:spLocks/>
          </p:cNvSpPr>
          <p:nvPr/>
        </p:nvSpPr>
        <p:spPr>
          <a:xfrm>
            <a:off x="4011909" y="4419183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ArialMT"/>
              </a:rPr>
              <a:t>Ceci est mieux que cela parce que : </a:t>
            </a: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B9D2F12B-B5F1-43E0-BE6C-27B067E0AF2F}"/>
              </a:ext>
            </a:extLst>
          </p:cNvPr>
          <p:cNvSpPr txBox="1">
            <a:spLocks/>
          </p:cNvSpPr>
          <p:nvPr/>
        </p:nvSpPr>
        <p:spPr>
          <a:xfrm>
            <a:off x="1404078" y="1931505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latin typeface="ArialMT"/>
              </a:rPr>
              <a:t>Si vous avez pas fait de choix , expliquez pourquoi ceux imposé été les meilleurs</a:t>
            </a:r>
            <a:br>
              <a:rPr lang="fr-FR" sz="1800" dirty="0">
                <a:latin typeface="ArialMT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815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55655-700E-C783-E1E7-761A459C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PROJET 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E89CD-5EF4-DAA2-EE4E-5C35887E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9105"/>
            <a:ext cx="10178322" cy="3593591"/>
          </a:xfrm>
        </p:spPr>
        <p:txBody>
          <a:bodyPr/>
          <a:lstStyle/>
          <a:p>
            <a:r>
              <a:rPr lang="fr-FR" sz="1800" dirty="0">
                <a:effectLst/>
                <a:latin typeface="ArialMT"/>
              </a:rPr>
              <a:t>Une fonctionnalité </a:t>
            </a:r>
            <a:r>
              <a:rPr lang="fr-FR" sz="1800" dirty="0" err="1">
                <a:effectLst/>
                <a:latin typeface="ArialMT"/>
              </a:rPr>
              <a:t>intéressente</a:t>
            </a:r>
            <a:r>
              <a:rPr lang="fr-FR" sz="1800" dirty="0">
                <a:effectLst/>
                <a:latin typeface="ArialMT"/>
              </a:rPr>
              <a:t> </a:t>
            </a:r>
            <a:endParaRPr lang="fr-FR" sz="16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19D7D4-CA5D-41ED-AA7F-28C2F196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619A1-5F68-50B1-26D0-F2184ED8BD67}"/>
              </a:ext>
            </a:extLst>
          </p:cNvPr>
          <p:cNvSpPr/>
          <p:nvPr/>
        </p:nvSpPr>
        <p:spPr>
          <a:xfrm>
            <a:off x="1972916" y="5725548"/>
            <a:ext cx="8246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 use case = une fonction</a:t>
            </a:r>
          </a:p>
        </p:txBody>
      </p:sp>
      <p:pic>
        <p:nvPicPr>
          <p:cNvPr id="12" name="Image 11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986E9BD8-6DD5-97D6-6961-E70C02667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3" y="1830623"/>
            <a:ext cx="5575300" cy="1069361"/>
          </a:xfrm>
          <a:prstGeom prst="rect">
            <a:avLst/>
          </a:prstGeom>
        </p:spPr>
      </p:pic>
      <p:pic>
        <p:nvPicPr>
          <p:cNvPr id="14" name="Image 1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F477C807-F87A-C227-87D2-FF3ADA162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586" y="2227369"/>
            <a:ext cx="6295304" cy="37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3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55655-700E-C783-E1E7-761A459C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PROJET </a:t>
            </a:r>
            <a:r>
              <a:rPr lang="fr-FR" dirty="0" err="1"/>
              <a:t>Versionning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E89CD-5EF4-DAA2-EE4E-5C35887E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9363"/>
            <a:ext cx="10178322" cy="3593591"/>
          </a:xfrm>
        </p:spPr>
        <p:txBody>
          <a:bodyPr/>
          <a:lstStyle/>
          <a:p>
            <a:r>
              <a:rPr lang="fr-FR" sz="1800" dirty="0">
                <a:effectLst/>
                <a:latin typeface="ArialMT"/>
              </a:rPr>
              <a:t>Le suivi de l’historique des versions de l’information est disponible</a:t>
            </a:r>
            <a:br>
              <a:rPr lang="fr-FR" sz="1800" dirty="0">
                <a:effectLst/>
                <a:latin typeface="ArialMT"/>
              </a:rPr>
            </a:br>
            <a:endParaRPr lang="fr-FR" sz="16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19D7D4-CA5D-41ED-AA7F-28C2F196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Image 5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080B613F-CA94-A5B8-538F-A0D73FA76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89" y="2007991"/>
            <a:ext cx="5754022" cy="41819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73479F-7BDD-F175-8D5E-9F8BC83EDD46}"/>
              </a:ext>
            </a:extLst>
          </p:cNvPr>
          <p:cNvSpPr/>
          <p:nvPr/>
        </p:nvSpPr>
        <p:spPr>
          <a:xfrm>
            <a:off x="1061626" y="4217512"/>
            <a:ext cx="100503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 tu as fait du réseau Montre</a:t>
            </a:r>
          </a:p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Des tickets d’incident ou autre</a:t>
            </a:r>
            <a:endParaRPr lang="fr-F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885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55655-700E-C783-E1E7-761A459C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E89CD-5EF4-DAA2-EE4E-5C35887E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9363"/>
            <a:ext cx="10178322" cy="3593591"/>
          </a:xfrm>
        </p:spPr>
        <p:txBody>
          <a:bodyPr/>
          <a:lstStyle/>
          <a:p>
            <a:r>
              <a:rPr lang="fr-FR" sz="1800" dirty="0">
                <a:effectLst/>
                <a:latin typeface="ArialMT"/>
              </a:rPr>
              <a:t>Document d’installation technique</a:t>
            </a:r>
          </a:p>
          <a:p>
            <a:r>
              <a:rPr lang="fr-FR" sz="1800" dirty="0">
                <a:latin typeface="ArialMT"/>
              </a:rPr>
              <a:t>Document technique du matériel</a:t>
            </a:r>
          </a:p>
          <a:p>
            <a:r>
              <a:rPr lang="fr-FR" sz="1800" dirty="0">
                <a:latin typeface="ArialMT"/>
              </a:rPr>
              <a:t>Document technique de dépannage</a:t>
            </a:r>
            <a:endParaRPr lang="fr-FR" sz="16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19D7D4-CA5D-41ED-AA7F-28C2F196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033B35-8117-FE36-3AA9-3EEF0447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290" y="1357875"/>
            <a:ext cx="4013159" cy="5200727"/>
          </a:xfrm>
          <a:prstGeom prst="rect">
            <a:avLst/>
          </a:prstGeom>
        </p:spPr>
      </p:pic>
      <p:pic>
        <p:nvPicPr>
          <p:cNvPr id="9" name="Graphique 8" descr="Graphique à barres avec tendance à la baisse avec un remplissage uni">
            <a:extLst>
              <a:ext uri="{FF2B5EF4-FFF2-40B4-BE49-F238E27FC236}">
                <a16:creationId xmlns:a16="http://schemas.microsoft.com/office/drawing/2014/main" id="{1CB666CF-975D-4FE4-7B3A-4D66CB42B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4350" y="3325689"/>
            <a:ext cx="2671665" cy="26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7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B55655-700E-C783-E1E7-761A459C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99" y="804335"/>
            <a:ext cx="6340851" cy="1681709"/>
          </a:xfrm>
        </p:spPr>
        <p:txBody>
          <a:bodyPr>
            <a:normAutofit/>
          </a:bodyPr>
          <a:lstStyle/>
          <a:p>
            <a:r>
              <a:rPr lang="fr-FR" dirty="0"/>
              <a:t>Suivie de Production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E89CD-5EF4-DAA2-EE4E-5C35887E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799" y="2871982"/>
            <a:ext cx="6340855" cy="3181684"/>
          </a:xfrm>
        </p:spPr>
        <p:txBody>
          <a:bodyPr anchor="t">
            <a:normAutofit/>
          </a:bodyPr>
          <a:lstStyle/>
          <a:p>
            <a:r>
              <a:rPr lang="fr-FR" sz="1800">
                <a:solidFill>
                  <a:schemeClr val="tx1"/>
                </a:solidFill>
                <a:effectLst/>
                <a:latin typeface="ArialMT"/>
              </a:rPr>
              <a:t>Suivie d’incident : </a:t>
            </a:r>
            <a:endParaRPr lang="fr-FR" sz="1800">
              <a:solidFill>
                <a:schemeClr val="tx1"/>
              </a:solidFill>
            </a:endParaRPr>
          </a:p>
          <a:p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B215F4-747D-4CC6-A400-179A94AB8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9668" y="0"/>
            <a:ext cx="4232332" cy="3701000"/>
          </a:xfrm>
          <a:custGeom>
            <a:avLst/>
            <a:gdLst>
              <a:gd name="connsiteX0" fmla="*/ 319701 w 4232332"/>
              <a:gd name="connsiteY0" fmla="*/ 0 h 3701000"/>
              <a:gd name="connsiteX1" fmla="*/ 4232332 w 4232332"/>
              <a:gd name="connsiteY1" fmla="*/ 0 h 3701000"/>
              <a:gd name="connsiteX2" fmla="*/ 4232332 w 4232332"/>
              <a:gd name="connsiteY2" fmla="*/ 3034486 h 3701000"/>
              <a:gd name="connsiteX3" fmla="*/ 4230268 w 4232332"/>
              <a:gd name="connsiteY3" fmla="*/ 3035198 h 3701000"/>
              <a:gd name="connsiteX4" fmla="*/ 4185051 w 4232332"/>
              <a:gd name="connsiteY4" fmla="*/ 3049231 h 3701000"/>
              <a:gd name="connsiteX5" fmla="*/ 4136714 w 4232332"/>
              <a:gd name="connsiteY5" fmla="*/ 3061706 h 3701000"/>
              <a:gd name="connsiteX6" fmla="*/ 4089935 w 4232332"/>
              <a:gd name="connsiteY6" fmla="*/ 3074180 h 3701000"/>
              <a:gd name="connsiteX7" fmla="*/ 4043158 w 4232332"/>
              <a:gd name="connsiteY7" fmla="*/ 3088214 h 3701000"/>
              <a:gd name="connsiteX8" fmla="*/ 3997940 w 4232332"/>
              <a:gd name="connsiteY8" fmla="*/ 3103806 h 3701000"/>
              <a:gd name="connsiteX9" fmla="*/ 3955840 w 4232332"/>
              <a:gd name="connsiteY9" fmla="*/ 3122518 h 3701000"/>
              <a:gd name="connsiteX10" fmla="*/ 3916860 w 4232332"/>
              <a:gd name="connsiteY10" fmla="*/ 3144346 h 3701000"/>
              <a:gd name="connsiteX11" fmla="*/ 3882555 w 4232332"/>
              <a:gd name="connsiteY11" fmla="*/ 3172413 h 3701000"/>
              <a:gd name="connsiteX12" fmla="*/ 3846692 w 4232332"/>
              <a:gd name="connsiteY12" fmla="*/ 3203599 h 3701000"/>
              <a:gd name="connsiteX13" fmla="*/ 3815506 w 4232332"/>
              <a:gd name="connsiteY13" fmla="*/ 3239461 h 3701000"/>
              <a:gd name="connsiteX14" fmla="*/ 3785881 w 4232332"/>
              <a:gd name="connsiteY14" fmla="*/ 3276884 h 3701000"/>
              <a:gd name="connsiteX15" fmla="*/ 3756254 w 4232332"/>
              <a:gd name="connsiteY15" fmla="*/ 3315864 h 3701000"/>
              <a:gd name="connsiteX16" fmla="*/ 3726629 w 4232332"/>
              <a:gd name="connsiteY16" fmla="*/ 3354846 h 3701000"/>
              <a:gd name="connsiteX17" fmla="*/ 3697003 w 4232332"/>
              <a:gd name="connsiteY17" fmla="*/ 3392268 h 3701000"/>
              <a:gd name="connsiteX18" fmla="*/ 3664258 w 4232332"/>
              <a:gd name="connsiteY18" fmla="*/ 3428131 h 3701000"/>
              <a:gd name="connsiteX19" fmla="*/ 3631513 w 4232332"/>
              <a:gd name="connsiteY19" fmla="*/ 3459315 h 3701000"/>
              <a:gd name="connsiteX20" fmla="*/ 3594093 w 4232332"/>
              <a:gd name="connsiteY20" fmla="*/ 3485823 h 3701000"/>
              <a:gd name="connsiteX21" fmla="*/ 3555111 w 4232332"/>
              <a:gd name="connsiteY21" fmla="*/ 3506094 h 3701000"/>
              <a:gd name="connsiteX22" fmla="*/ 3508332 w 4232332"/>
              <a:gd name="connsiteY22" fmla="*/ 3520128 h 3701000"/>
              <a:gd name="connsiteX23" fmla="*/ 3459994 w 4232332"/>
              <a:gd name="connsiteY23" fmla="*/ 3526365 h 3701000"/>
              <a:gd name="connsiteX24" fmla="*/ 3410100 w 4232332"/>
              <a:gd name="connsiteY24" fmla="*/ 3527923 h 3701000"/>
              <a:gd name="connsiteX25" fmla="*/ 3357084 w 4232332"/>
              <a:gd name="connsiteY25" fmla="*/ 3523245 h 3701000"/>
              <a:gd name="connsiteX26" fmla="*/ 3304070 w 4232332"/>
              <a:gd name="connsiteY26" fmla="*/ 3517009 h 3701000"/>
              <a:gd name="connsiteX27" fmla="*/ 3251054 w 4232332"/>
              <a:gd name="connsiteY27" fmla="*/ 3509211 h 3701000"/>
              <a:gd name="connsiteX28" fmla="*/ 3198040 w 4232332"/>
              <a:gd name="connsiteY28" fmla="*/ 3502976 h 3701000"/>
              <a:gd name="connsiteX29" fmla="*/ 3145024 w 4232332"/>
              <a:gd name="connsiteY29" fmla="*/ 3499857 h 3701000"/>
              <a:gd name="connsiteX30" fmla="*/ 3093569 w 4232332"/>
              <a:gd name="connsiteY30" fmla="*/ 3499857 h 3701000"/>
              <a:gd name="connsiteX31" fmla="*/ 3045233 w 4232332"/>
              <a:gd name="connsiteY31" fmla="*/ 3506094 h 3701000"/>
              <a:gd name="connsiteX32" fmla="*/ 2995337 w 4232332"/>
              <a:gd name="connsiteY32" fmla="*/ 3518569 h 3701000"/>
              <a:gd name="connsiteX33" fmla="*/ 2950118 w 4232332"/>
              <a:gd name="connsiteY33" fmla="*/ 3537278 h 3701000"/>
              <a:gd name="connsiteX34" fmla="*/ 2903340 w 4232332"/>
              <a:gd name="connsiteY34" fmla="*/ 3562227 h 3701000"/>
              <a:gd name="connsiteX35" fmla="*/ 2856564 w 4232332"/>
              <a:gd name="connsiteY35" fmla="*/ 3587176 h 3701000"/>
              <a:gd name="connsiteX36" fmla="*/ 2809785 w 4232332"/>
              <a:gd name="connsiteY36" fmla="*/ 3615241 h 3701000"/>
              <a:gd name="connsiteX37" fmla="*/ 2764565 w 4232332"/>
              <a:gd name="connsiteY37" fmla="*/ 3641749 h 3701000"/>
              <a:gd name="connsiteX38" fmla="*/ 2716230 w 4232332"/>
              <a:gd name="connsiteY38" fmla="*/ 3665138 h 3701000"/>
              <a:gd name="connsiteX39" fmla="*/ 2669451 w 4232332"/>
              <a:gd name="connsiteY39" fmla="*/ 3683850 h 3701000"/>
              <a:gd name="connsiteX40" fmla="*/ 2621114 w 4232332"/>
              <a:gd name="connsiteY40" fmla="*/ 3696324 h 3701000"/>
              <a:gd name="connsiteX41" fmla="*/ 2571219 w 4232332"/>
              <a:gd name="connsiteY41" fmla="*/ 3701000 h 3701000"/>
              <a:gd name="connsiteX42" fmla="*/ 2521322 w 4232332"/>
              <a:gd name="connsiteY42" fmla="*/ 3696324 h 3701000"/>
              <a:gd name="connsiteX43" fmla="*/ 2472985 w 4232332"/>
              <a:gd name="connsiteY43" fmla="*/ 3683850 h 3701000"/>
              <a:gd name="connsiteX44" fmla="*/ 2426209 w 4232332"/>
              <a:gd name="connsiteY44" fmla="*/ 3665138 h 3701000"/>
              <a:gd name="connsiteX45" fmla="*/ 2377871 w 4232332"/>
              <a:gd name="connsiteY45" fmla="*/ 3641749 h 3701000"/>
              <a:gd name="connsiteX46" fmla="*/ 2332651 w 4232332"/>
              <a:gd name="connsiteY46" fmla="*/ 3615241 h 3701000"/>
              <a:gd name="connsiteX47" fmla="*/ 2285874 w 4232332"/>
              <a:gd name="connsiteY47" fmla="*/ 3587176 h 3701000"/>
              <a:gd name="connsiteX48" fmla="*/ 2239096 w 4232332"/>
              <a:gd name="connsiteY48" fmla="*/ 3562227 h 3701000"/>
              <a:gd name="connsiteX49" fmla="*/ 2192319 w 4232332"/>
              <a:gd name="connsiteY49" fmla="*/ 3537278 h 3701000"/>
              <a:gd name="connsiteX50" fmla="*/ 2145542 w 4232332"/>
              <a:gd name="connsiteY50" fmla="*/ 3518569 h 3701000"/>
              <a:gd name="connsiteX51" fmla="*/ 2097204 w 4232332"/>
              <a:gd name="connsiteY51" fmla="*/ 3506094 h 3701000"/>
              <a:gd name="connsiteX52" fmla="*/ 2048867 w 4232332"/>
              <a:gd name="connsiteY52" fmla="*/ 3499857 h 3701000"/>
              <a:gd name="connsiteX53" fmla="*/ 1997410 w 4232332"/>
              <a:gd name="connsiteY53" fmla="*/ 3499857 h 3701000"/>
              <a:gd name="connsiteX54" fmla="*/ 1944396 w 4232332"/>
              <a:gd name="connsiteY54" fmla="*/ 3502976 h 3701000"/>
              <a:gd name="connsiteX55" fmla="*/ 1891382 w 4232332"/>
              <a:gd name="connsiteY55" fmla="*/ 3509211 h 3701000"/>
              <a:gd name="connsiteX56" fmla="*/ 1838366 w 4232332"/>
              <a:gd name="connsiteY56" fmla="*/ 3517009 h 3701000"/>
              <a:gd name="connsiteX57" fmla="*/ 1785350 w 4232332"/>
              <a:gd name="connsiteY57" fmla="*/ 3523245 h 3701000"/>
              <a:gd name="connsiteX58" fmla="*/ 1732336 w 4232332"/>
              <a:gd name="connsiteY58" fmla="*/ 3527923 h 3701000"/>
              <a:gd name="connsiteX59" fmla="*/ 1682442 w 4232332"/>
              <a:gd name="connsiteY59" fmla="*/ 3526365 h 3701000"/>
              <a:gd name="connsiteX60" fmla="*/ 1634105 w 4232332"/>
              <a:gd name="connsiteY60" fmla="*/ 3520128 h 3701000"/>
              <a:gd name="connsiteX61" fmla="*/ 1587326 w 4232332"/>
              <a:gd name="connsiteY61" fmla="*/ 3506094 h 3701000"/>
              <a:gd name="connsiteX62" fmla="*/ 1548345 w 4232332"/>
              <a:gd name="connsiteY62" fmla="*/ 3485823 h 3701000"/>
              <a:gd name="connsiteX63" fmla="*/ 1510922 w 4232332"/>
              <a:gd name="connsiteY63" fmla="*/ 3459315 h 3701000"/>
              <a:gd name="connsiteX64" fmla="*/ 1478179 w 4232332"/>
              <a:gd name="connsiteY64" fmla="*/ 3428131 h 3701000"/>
              <a:gd name="connsiteX65" fmla="*/ 1445433 w 4232332"/>
              <a:gd name="connsiteY65" fmla="*/ 3392268 h 3701000"/>
              <a:gd name="connsiteX66" fmla="*/ 1415807 w 4232332"/>
              <a:gd name="connsiteY66" fmla="*/ 3354846 h 3701000"/>
              <a:gd name="connsiteX67" fmla="*/ 1386182 w 4232332"/>
              <a:gd name="connsiteY67" fmla="*/ 3315864 h 3701000"/>
              <a:gd name="connsiteX68" fmla="*/ 1356556 w 4232332"/>
              <a:gd name="connsiteY68" fmla="*/ 3276884 h 3701000"/>
              <a:gd name="connsiteX69" fmla="*/ 1326930 w 4232332"/>
              <a:gd name="connsiteY69" fmla="*/ 3239461 h 3701000"/>
              <a:gd name="connsiteX70" fmla="*/ 1295744 w 4232332"/>
              <a:gd name="connsiteY70" fmla="*/ 3203599 h 3701000"/>
              <a:gd name="connsiteX71" fmla="*/ 1259881 w 4232332"/>
              <a:gd name="connsiteY71" fmla="*/ 3172413 h 3701000"/>
              <a:gd name="connsiteX72" fmla="*/ 1225577 w 4232332"/>
              <a:gd name="connsiteY72" fmla="*/ 3144346 h 3701000"/>
              <a:gd name="connsiteX73" fmla="*/ 1186596 w 4232332"/>
              <a:gd name="connsiteY73" fmla="*/ 3122518 h 3701000"/>
              <a:gd name="connsiteX74" fmla="*/ 1144496 w 4232332"/>
              <a:gd name="connsiteY74" fmla="*/ 3103806 h 3701000"/>
              <a:gd name="connsiteX75" fmla="*/ 1099278 w 4232332"/>
              <a:gd name="connsiteY75" fmla="*/ 3088214 h 3701000"/>
              <a:gd name="connsiteX76" fmla="*/ 1052499 w 4232332"/>
              <a:gd name="connsiteY76" fmla="*/ 3074180 h 3701000"/>
              <a:gd name="connsiteX77" fmla="*/ 1005723 w 4232332"/>
              <a:gd name="connsiteY77" fmla="*/ 3061706 h 3701000"/>
              <a:gd name="connsiteX78" fmla="*/ 957386 w 4232332"/>
              <a:gd name="connsiteY78" fmla="*/ 3049231 h 3701000"/>
              <a:gd name="connsiteX79" fmla="*/ 912167 w 4232332"/>
              <a:gd name="connsiteY79" fmla="*/ 3035198 h 3701000"/>
              <a:gd name="connsiteX80" fmla="*/ 866948 w 4232332"/>
              <a:gd name="connsiteY80" fmla="*/ 3019606 h 3701000"/>
              <a:gd name="connsiteX81" fmla="*/ 824850 w 4232332"/>
              <a:gd name="connsiteY81" fmla="*/ 3000894 h 3701000"/>
              <a:gd name="connsiteX82" fmla="*/ 787426 w 4232332"/>
              <a:gd name="connsiteY82" fmla="*/ 2977505 h 3701000"/>
              <a:gd name="connsiteX83" fmla="*/ 753122 w 4232332"/>
              <a:gd name="connsiteY83" fmla="*/ 2949439 h 3701000"/>
              <a:gd name="connsiteX84" fmla="*/ 725057 w 4232332"/>
              <a:gd name="connsiteY84" fmla="*/ 2915136 h 3701000"/>
              <a:gd name="connsiteX85" fmla="*/ 701668 w 4232332"/>
              <a:gd name="connsiteY85" fmla="*/ 2877713 h 3701000"/>
              <a:gd name="connsiteX86" fmla="*/ 682956 w 4232332"/>
              <a:gd name="connsiteY86" fmla="*/ 2835613 h 3701000"/>
              <a:gd name="connsiteX87" fmla="*/ 667364 w 4232332"/>
              <a:gd name="connsiteY87" fmla="*/ 2790396 h 3701000"/>
              <a:gd name="connsiteX88" fmla="*/ 653331 w 4232332"/>
              <a:gd name="connsiteY88" fmla="*/ 2745177 h 3701000"/>
              <a:gd name="connsiteX89" fmla="*/ 640857 w 4232332"/>
              <a:gd name="connsiteY89" fmla="*/ 2696840 h 3701000"/>
              <a:gd name="connsiteX90" fmla="*/ 628382 w 4232332"/>
              <a:gd name="connsiteY90" fmla="*/ 2650063 h 3701000"/>
              <a:gd name="connsiteX91" fmla="*/ 614349 w 4232332"/>
              <a:gd name="connsiteY91" fmla="*/ 2603285 h 3701000"/>
              <a:gd name="connsiteX92" fmla="*/ 598756 w 4232332"/>
              <a:gd name="connsiteY92" fmla="*/ 2558065 h 3701000"/>
              <a:gd name="connsiteX93" fmla="*/ 580044 w 4232332"/>
              <a:gd name="connsiteY93" fmla="*/ 2515965 h 3701000"/>
              <a:gd name="connsiteX94" fmla="*/ 558214 w 4232332"/>
              <a:gd name="connsiteY94" fmla="*/ 2476984 h 3701000"/>
              <a:gd name="connsiteX95" fmla="*/ 530150 w 4232332"/>
              <a:gd name="connsiteY95" fmla="*/ 2442681 h 3701000"/>
              <a:gd name="connsiteX96" fmla="*/ 498963 w 4232332"/>
              <a:gd name="connsiteY96" fmla="*/ 2406817 h 3701000"/>
              <a:gd name="connsiteX97" fmla="*/ 463101 w 4232332"/>
              <a:gd name="connsiteY97" fmla="*/ 2375633 h 3701000"/>
              <a:gd name="connsiteX98" fmla="*/ 424118 w 4232332"/>
              <a:gd name="connsiteY98" fmla="*/ 2346007 h 3701000"/>
              <a:gd name="connsiteX99" fmla="*/ 385138 w 4232332"/>
              <a:gd name="connsiteY99" fmla="*/ 2316382 h 3701000"/>
              <a:gd name="connsiteX100" fmla="*/ 346157 w 4232332"/>
              <a:gd name="connsiteY100" fmla="*/ 2286756 h 3701000"/>
              <a:gd name="connsiteX101" fmla="*/ 308733 w 4232332"/>
              <a:gd name="connsiteY101" fmla="*/ 2257129 h 3701000"/>
              <a:gd name="connsiteX102" fmla="*/ 272871 w 4232332"/>
              <a:gd name="connsiteY102" fmla="*/ 2224386 h 3701000"/>
              <a:gd name="connsiteX103" fmla="*/ 241686 w 4232332"/>
              <a:gd name="connsiteY103" fmla="*/ 2191641 h 3701000"/>
              <a:gd name="connsiteX104" fmla="*/ 215179 w 4232332"/>
              <a:gd name="connsiteY104" fmla="*/ 2154219 h 3701000"/>
              <a:gd name="connsiteX105" fmla="*/ 194909 w 4232332"/>
              <a:gd name="connsiteY105" fmla="*/ 2115238 h 3701000"/>
              <a:gd name="connsiteX106" fmla="*/ 180876 w 4232332"/>
              <a:gd name="connsiteY106" fmla="*/ 2068461 h 3701000"/>
              <a:gd name="connsiteX107" fmla="*/ 174638 w 4232332"/>
              <a:gd name="connsiteY107" fmla="*/ 2020123 h 3701000"/>
              <a:gd name="connsiteX108" fmla="*/ 173078 w 4232332"/>
              <a:gd name="connsiteY108" fmla="*/ 1970225 h 3701000"/>
              <a:gd name="connsiteX109" fmla="*/ 177756 w 4232332"/>
              <a:gd name="connsiteY109" fmla="*/ 1917211 h 3701000"/>
              <a:gd name="connsiteX110" fmla="*/ 183993 w 4232332"/>
              <a:gd name="connsiteY110" fmla="*/ 1864197 h 3701000"/>
              <a:gd name="connsiteX111" fmla="*/ 191789 w 4232332"/>
              <a:gd name="connsiteY111" fmla="*/ 1811182 h 3701000"/>
              <a:gd name="connsiteX112" fmla="*/ 198027 w 4232332"/>
              <a:gd name="connsiteY112" fmla="*/ 1758167 h 3701000"/>
              <a:gd name="connsiteX113" fmla="*/ 201146 w 4232332"/>
              <a:gd name="connsiteY113" fmla="*/ 1705153 h 3701000"/>
              <a:gd name="connsiteX114" fmla="*/ 201146 w 4232332"/>
              <a:gd name="connsiteY114" fmla="*/ 1653697 h 3701000"/>
              <a:gd name="connsiteX115" fmla="*/ 194909 w 4232332"/>
              <a:gd name="connsiteY115" fmla="*/ 1605362 h 3701000"/>
              <a:gd name="connsiteX116" fmla="*/ 182434 w 4232332"/>
              <a:gd name="connsiteY116" fmla="*/ 1557024 h 3701000"/>
              <a:gd name="connsiteX117" fmla="*/ 163723 w 4232332"/>
              <a:gd name="connsiteY117" fmla="*/ 1511804 h 3701000"/>
              <a:gd name="connsiteX118" fmla="*/ 140335 w 4232332"/>
              <a:gd name="connsiteY118" fmla="*/ 1465027 h 3701000"/>
              <a:gd name="connsiteX119" fmla="*/ 113826 w 4232332"/>
              <a:gd name="connsiteY119" fmla="*/ 1418251 h 3701000"/>
              <a:gd name="connsiteX120" fmla="*/ 85761 w 4232332"/>
              <a:gd name="connsiteY120" fmla="*/ 1371472 h 3701000"/>
              <a:gd name="connsiteX121" fmla="*/ 59253 w 4232332"/>
              <a:gd name="connsiteY121" fmla="*/ 1326252 h 3701000"/>
              <a:gd name="connsiteX122" fmla="*/ 35863 w 4232332"/>
              <a:gd name="connsiteY122" fmla="*/ 1277917 h 3701000"/>
              <a:gd name="connsiteX123" fmla="*/ 17153 w 4232332"/>
              <a:gd name="connsiteY123" fmla="*/ 1231139 h 3701000"/>
              <a:gd name="connsiteX124" fmla="*/ 4679 w 4232332"/>
              <a:gd name="connsiteY124" fmla="*/ 1182801 h 3701000"/>
              <a:gd name="connsiteX125" fmla="*/ 0 w 4232332"/>
              <a:gd name="connsiteY125" fmla="*/ 1132905 h 3701000"/>
              <a:gd name="connsiteX126" fmla="*/ 4679 w 4232332"/>
              <a:gd name="connsiteY126" fmla="*/ 1083010 h 3701000"/>
              <a:gd name="connsiteX127" fmla="*/ 17153 w 4232332"/>
              <a:gd name="connsiteY127" fmla="*/ 1034673 h 3701000"/>
              <a:gd name="connsiteX128" fmla="*/ 35863 w 4232332"/>
              <a:gd name="connsiteY128" fmla="*/ 987895 h 3701000"/>
              <a:gd name="connsiteX129" fmla="*/ 59253 w 4232332"/>
              <a:gd name="connsiteY129" fmla="*/ 939559 h 3701000"/>
              <a:gd name="connsiteX130" fmla="*/ 85761 w 4232332"/>
              <a:gd name="connsiteY130" fmla="*/ 894339 h 3701000"/>
              <a:gd name="connsiteX131" fmla="*/ 113826 w 4232332"/>
              <a:gd name="connsiteY131" fmla="*/ 847563 h 3701000"/>
              <a:gd name="connsiteX132" fmla="*/ 140335 w 4232332"/>
              <a:gd name="connsiteY132" fmla="*/ 800784 h 3701000"/>
              <a:gd name="connsiteX133" fmla="*/ 163723 w 4232332"/>
              <a:gd name="connsiteY133" fmla="*/ 754007 h 3701000"/>
              <a:gd name="connsiteX134" fmla="*/ 182434 w 4232332"/>
              <a:gd name="connsiteY134" fmla="*/ 708787 h 3701000"/>
              <a:gd name="connsiteX135" fmla="*/ 194909 w 4232332"/>
              <a:gd name="connsiteY135" fmla="*/ 660451 h 3701000"/>
              <a:gd name="connsiteX136" fmla="*/ 201146 w 4232332"/>
              <a:gd name="connsiteY136" fmla="*/ 612115 h 3701000"/>
              <a:gd name="connsiteX137" fmla="*/ 201146 w 4232332"/>
              <a:gd name="connsiteY137" fmla="*/ 560659 h 3701000"/>
              <a:gd name="connsiteX138" fmla="*/ 198027 w 4232332"/>
              <a:gd name="connsiteY138" fmla="*/ 507644 h 3701000"/>
              <a:gd name="connsiteX139" fmla="*/ 191789 w 4232332"/>
              <a:gd name="connsiteY139" fmla="*/ 454630 h 3701000"/>
              <a:gd name="connsiteX140" fmla="*/ 183993 w 4232332"/>
              <a:gd name="connsiteY140" fmla="*/ 401614 h 3701000"/>
              <a:gd name="connsiteX141" fmla="*/ 177756 w 4232332"/>
              <a:gd name="connsiteY141" fmla="*/ 348600 h 3701000"/>
              <a:gd name="connsiteX142" fmla="*/ 173078 w 4232332"/>
              <a:gd name="connsiteY142" fmla="*/ 295586 h 3701000"/>
              <a:gd name="connsiteX143" fmla="*/ 174638 w 4232332"/>
              <a:gd name="connsiteY143" fmla="*/ 245689 h 3701000"/>
              <a:gd name="connsiteX144" fmla="*/ 180876 w 4232332"/>
              <a:gd name="connsiteY144" fmla="*/ 197353 h 3701000"/>
              <a:gd name="connsiteX145" fmla="*/ 194909 w 4232332"/>
              <a:gd name="connsiteY145" fmla="*/ 150574 h 3701000"/>
              <a:gd name="connsiteX146" fmla="*/ 215179 w 4232332"/>
              <a:gd name="connsiteY146" fmla="*/ 111594 h 3701000"/>
              <a:gd name="connsiteX147" fmla="*/ 241686 w 4232332"/>
              <a:gd name="connsiteY147" fmla="*/ 74171 h 3701000"/>
              <a:gd name="connsiteX148" fmla="*/ 272871 w 4232332"/>
              <a:gd name="connsiteY148" fmla="*/ 41427 h 3701000"/>
              <a:gd name="connsiteX149" fmla="*/ 308733 w 4232332"/>
              <a:gd name="connsiteY149" fmla="*/ 8683 h 37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4232332" h="3701000">
                <a:moveTo>
                  <a:pt x="319701" y="0"/>
                </a:moveTo>
                <a:lnTo>
                  <a:pt x="4232332" y="0"/>
                </a:lnTo>
                <a:lnTo>
                  <a:pt x="4232332" y="3034486"/>
                </a:lnTo>
                <a:lnTo>
                  <a:pt x="4230268" y="3035198"/>
                </a:lnTo>
                <a:lnTo>
                  <a:pt x="4185051" y="3049231"/>
                </a:lnTo>
                <a:lnTo>
                  <a:pt x="4136714" y="3061706"/>
                </a:lnTo>
                <a:lnTo>
                  <a:pt x="4089935" y="3074180"/>
                </a:lnTo>
                <a:lnTo>
                  <a:pt x="4043158" y="3088214"/>
                </a:lnTo>
                <a:lnTo>
                  <a:pt x="3997940" y="3103806"/>
                </a:lnTo>
                <a:lnTo>
                  <a:pt x="3955840" y="3122518"/>
                </a:lnTo>
                <a:lnTo>
                  <a:pt x="3916860" y="3144346"/>
                </a:lnTo>
                <a:lnTo>
                  <a:pt x="3882555" y="3172413"/>
                </a:lnTo>
                <a:lnTo>
                  <a:pt x="3846692" y="3203599"/>
                </a:lnTo>
                <a:lnTo>
                  <a:pt x="3815506" y="3239461"/>
                </a:lnTo>
                <a:lnTo>
                  <a:pt x="3785881" y="3276884"/>
                </a:lnTo>
                <a:lnTo>
                  <a:pt x="3756254" y="3315864"/>
                </a:lnTo>
                <a:lnTo>
                  <a:pt x="3726629" y="3354846"/>
                </a:lnTo>
                <a:lnTo>
                  <a:pt x="3697003" y="3392268"/>
                </a:lnTo>
                <a:lnTo>
                  <a:pt x="3664258" y="3428131"/>
                </a:lnTo>
                <a:lnTo>
                  <a:pt x="3631513" y="3459315"/>
                </a:lnTo>
                <a:lnTo>
                  <a:pt x="3594093" y="3485823"/>
                </a:lnTo>
                <a:lnTo>
                  <a:pt x="3555111" y="3506094"/>
                </a:lnTo>
                <a:lnTo>
                  <a:pt x="3508332" y="3520128"/>
                </a:lnTo>
                <a:lnTo>
                  <a:pt x="3459994" y="3526365"/>
                </a:lnTo>
                <a:lnTo>
                  <a:pt x="3410100" y="3527923"/>
                </a:lnTo>
                <a:lnTo>
                  <a:pt x="3357084" y="3523245"/>
                </a:lnTo>
                <a:lnTo>
                  <a:pt x="3304070" y="3517009"/>
                </a:lnTo>
                <a:lnTo>
                  <a:pt x="3251054" y="3509211"/>
                </a:lnTo>
                <a:lnTo>
                  <a:pt x="3198040" y="3502976"/>
                </a:lnTo>
                <a:lnTo>
                  <a:pt x="3145024" y="3499857"/>
                </a:lnTo>
                <a:lnTo>
                  <a:pt x="3093569" y="3499857"/>
                </a:lnTo>
                <a:lnTo>
                  <a:pt x="3045233" y="3506094"/>
                </a:lnTo>
                <a:lnTo>
                  <a:pt x="2995337" y="3518569"/>
                </a:lnTo>
                <a:lnTo>
                  <a:pt x="2950118" y="3537278"/>
                </a:lnTo>
                <a:lnTo>
                  <a:pt x="2903340" y="3562227"/>
                </a:lnTo>
                <a:lnTo>
                  <a:pt x="2856564" y="3587176"/>
                </a:lnTo>
                <a:lnTo>
                  <a:pt x="2809785" y="3615241"/>
                </a:lnTo>
                <a:lnTo>
                  <a:pt x="2764565" y="3641749"/>
                </a:lnTo>
                <a:lnTo>
                  <a:pt x="2716230" y="3665138"/>
                </a:lnTo>
                <a:lnTo>
                  <a:pt x="2669451" y="3683850"/>
                </a:lnTo>
                <a:lnTo>
                  <a:pt x="2621114" y="3696324"/>
                </a:lnTo>
                <a:lnTo>
                  <a:pt x="2571219" y="3701000"/>
                </a:lnTo>
                <a:lnTo>
                  <a:pt x="2521322" y="3696324"/>
                </a:lnTo>
                <a:lnTo>
                  <a:pt x="2472985" y="3683850"/>
                </a:lnTo>
                <a:lnTo>
                  <a:pt x="2426209" y="3665138"/>
                </a:lnTo>
                <a:lnTo>
                  <a:pt x="2377871" y="3641749"/>
                </a:lnTo>
                <a:lnTo>
                  <a:pt x="2332651" y="3615241"/>
                </a:lnTo>
                <a:lnTo>
                  <a:pt x="2285874" y="3587176"/>
                </a:lnTo>
                <a:lnTo>
                  <a:pt x="2239096" y="3562227"/>
                </a:lnTo>
                <a:lnTo>
                  <a:pt x="2192319" y="3537278"/>
                </a:lnTo>
                <a:lnTo>
                  <a:pt x="2145542" y="3518569"/>
                </a:lnTo>
                <a:lnTo>
                  <a:pt x="2097204" y="3506094"/>
                </a:lnTo>
                <a:lnTo>
                  <a:pt x="2048867" y="3499857"/>
                </a:lnTo>
                <a:lnTo>
                  <a:pt x="1997410" y="3499857"/>
                </a:lnTo>
                <a:lnTo>
                  <a:pt x="1944396" y="3502976"/>
                </a:lnTo>
                <a:lnTo>
                  <a:pt x="1891382" y="3509211"/>
                </a:lnTo>
                <a:lnTo>
                  <a:pt x="1838366" y="3517009"/>
                </a:lnTo>
                <a:lnTo>
                  <a:pt x="1785350" y="3523245"/>
                </a:lnTo>
                <a:lnTo>
                  <a:pt x="1732336" y="3527923"/>
                </a:lnTo>
                <a:lnTo>
                  <a:pt x="1682442" y="3526365"/>
                </a:lnTo>
                <a:lnTo>
                  <a:pt x="1634105" y="3520128"/>
                </a:lnTo>
                <a:lnTo>
                  <a:pt x="1587326" y="3506094"/>
                </a:lnTo>
                <a:lnTo>
                  <a:pt x="1548345" y="3485823"/>
                </a:lnTo>
                <a:lnTo>
                  <a:pt x="1510922" y="3459315"/>
                </a:lnTo>
                <a:lnTo>
                  <a:pt x="1478179" y="3428131"/>
                </a:lnTo>
                <a:lnTo>
                  <a:pt x="1445433" y="3392268"/>
                </a:lnTo>
                <a:lnTo>
                  <a:pt x="1415807" y="3354846"/>
                </a:lnTo>
                <a:lnTo>
                  <a:pt x="1386182" y="3315864"/>
                </a:lnTo>
                <a:lnTo>
                  <a:pt x="1356556" y="3276884"/>
                </a:lnTo>
                <a:lnTo>
                  <a:pt x="1326930" y="3239461"/>
                </a:lnTo>
                <a:lnTo>
                  <a:pt x="1295744" y="3203599"/>
                </a:lnTo>
                <a:lnTo>
                  <a:pt x="1259881" y="3172413"/>
                </a:lnTo>
                <a:lnTo>
                  <a:pt x="1225577" y="3144346"/>
                </a:lnTo>
                <a:lnTo>
                  <a:pt x="1186596" y="3122518"/>
                </a:lnTo>
                <a:lnTo>
                  <a:pt x="1144496" y="3103806"/>
                </a:lnTo>
                <a:lnTo>
                  <a:pt x="1099278" y="3088214"/>
                </a:lnTo>
                <a:lnTo>
                  <a:pt x="1052499" y="3074180"/>
                </a:lnTo>
                <a:lnTo>
                  <a:pt x="1005723" y="3061706"/>
                </a:lnTo>
                <a:lnTo>
                  <a:pt x="957386" y="3049231"/>
                </a:lnTo>
                <a:lnTo>
                  <a:pt x="912167" y="3035198"/>
                </a:lnTo>
                <a:lnTo>
                  <a:pt x="866948" y="3019606"/>
                </a:lnTo>
                <a:lnTo>
                  <a:pt x="824850" y="3000894"/>
                </a:lnTo>
                <a:lnTo>
                  <a:pt x="787426" y="2977505"/>
                </a:lnTo>
                <a:lnTo>
                  <a:pt x="753122" y="2949439"/>
                </a:lnTo>
                <a:lnTo>
                  <a:pt x="725057" y="2915136"/>
                </a:lnTo>
                <a:lnTo>
                  <a:pt x="701668" y="2877713"/>
                </a:lnTo>
                <a:lnTo>
                  <a:pt x="682956" y="2835613"/>
                </a:lnTo>
                <a:lnTo>
                  <a:pt x="667364" y="2790396"/>
                </a:lnTo>
                <a:lnTo>
                  <a:pt x="653331" y="2745177"/>
                </a:lnTo>
                <a:lnTo>
                  <a:pt x="640857" y="2696840"/>
                </a:lnTo>
                <a:lnTo>
                  <a:pt x="628382" y="2650063"/>
                </a:lnTo>
                <a:lnTo>
                  <a:pt x="614349" y="2603285"/>
                </a:lnTo>
                <a:lnTo>
                  <a:pt x="598756" y="2558065"/>
                </a:lnTo>
                <a:lnTo>
                  <a:pt x="580044" y="2515965"/>
                </a:lnTo>
                <a:lnTo>
                  <a:pt x="558214" y="2476984"/>
                </a:lnTo>
                <a:lnTo>
                  <a:pt x="530150" y="2442681"/>
                </a:lnTo>
                <a:lnTo>
                  <a:pt x="498963" y="2406817"/>
                </a:lnTo>
                <a:lnTo>
                  <a:pt x="463101" y="2375633"/>
                </a:lnTo>
                <a:lnTo>
                  <a:pt x="424118" y="2346007"/>
                </a:lnTo>
                <a:lnTo>
                  <a:pt x="385138" y="2316382"/>
                </a:lnTo>
                <a:lnTo>
                  <a:pt x="346157" y="2286756"/>
                </a:lnTo>
                <a:lnTo>
                  <a:pt x="308733" y="2257129"/>
                </a:lnTo>
                <a:lnTo>
                  <a:pt x="272871" y="2224386"/>
                </a:lnTo>
                <a:lnTo>
                  <a:pt x="241686" y="2191641"/>
                </a:lnTo>
                <a:lnTo>
                  <a:pt x="215179" y="2154219"/>
                </a:lnTo>
                <a:lnTo>
                  <a:pt x="194909" y="2115238"/>
                </a:lnTo>
                <a:lnTo>
                  <a:pt x="180876" y="2068461"/>
                </a:lnTo>
                <a:lnTo>
                  <a:pt x="174638" y="2020123"/>
                </a:lnTo>
                <a:lnTo>
                  <a:pt x="173078" y="1970225"/>
                </a:lnTo>
                <a:lnTo>
                  <a:pt x="177756" y="1917211"/>
                </a:lnTo>
                <a:lnTo>
                  <a:pt x="183993" y="1864197"/>
                </a:lnTo>
                <a:lnTo>
                  <a:pt x="191789" y="1811182"/>
                </a:lnTo>
                <a:lnTo>
                  <a:pt x="198027" y="1758167"/>
                </a:lnTo>
                <a:lnTo>
                  <a:pt x="201146" y="1705153"/>
                </a:lnTo>
                <a:lnTo>
                  <a:pt x="201146" y="1653697"/>
                </a:lnTo>
                <a:lnTo>
                  <a:pt x="194909" y="1605362"/>
                </a:lnTo>
                <a:lnTo>
                  <a:pt x="182434" y="1557024"/>
                </a:lnTo>
                <a:lnTo>
                  <a:pt x="163723" y="1511804"/>
                </a:lnTo>
                <a:lnTo>
                  <a:pt x="140335" y="1465027"/>
                </a:lnTo>
                <a:lnTo>
                  <a:pt x="113826" y="1418251"/>
                </a:lnTo>
                <a:lnTo>
                  <a:pt x="85761" y="1371472"/>
                </a:lnTo>
                <a:lnTo>
                  <a:pt x="59253" y="1326252"/>
                </a:lnTo>
                <a:lnTo>
                  <a:pt x="35863" y="1277917"/>
                </a:lnTo>
                <a:lnTo>
                  <a:pt x="17153" y="1231139"/>
                </a:lnTo>
                <a:lnTo>
                  <a:pt x="4679" y="1182801"/>
                </a:lnTo>
                <a:lnTo>
                  <a:pt x="0" y="1132905"/>
                </a:lnTo>
                <a:lnTo>
                  <a:pt x="4679" y="1083010"/>
                </a:lnTo>
                <a:lnTo>
                  <a:pt x="17153" y="1034673"/>
                </a:lnTo>
                <a:lnTo>
                  <a:pt x="35863" y="987895"/>
                </a:lnTo>
                <a:lnTo>
                  <a:pt x="59253" y="939559"/>
                </a:lnTo>
                <a:lnTo>
                  <a:pt x="85761" y="894339"/>
                </a:lnTo>
                <a:lnTo>
                  <a:pt x="113826" y="847563"/>
                </a:lnTo>
                <a:lnTo>
                  <a:pt x="140335" y="800784"/>
                </a:lnTo>
                <a:lnTo>
                  <a:pt x="163723" y="754007"/>
                </a:lnTo>
                <a:lnTo>
                  <a:pt x="182434" y="708787"/>
                </a:lnTo>
                <a:lnTo>
                  <a:pt x="194909" y="660451"/>
                </a:lnTo>
                <a:lnTo>
                  <a:pt x="201146" y="612115"/>
                </a:lnTo>
                <a:lnTo>
                  <a:pt x="201146" y="560659"/>
                </a:lnTo>
                <a:lnTo>
                  <a:pt x="198027" y="507644"/>
                </a:lnTo>
                <a:lnTo>
                  <a:pt x="191789" y="454630"/>
                </a:lnTo>
                <a:lnTo>
                  <a:pt x="183993" y="401614"/>
                </a:lnTo>
                <a:lnTo>
                  <a:pt x="177756" y="348600"/>
                </a:lnTo>
                <a:lnTo>
                  <a:pt x="173078" y="295586"/>
                </a:lnTo>
                <a:lnTo>
                  <a:pt x="174638" y="245689"/>
                </a:lnTo>
                <a:lnTo>
                  <a:pt x="180876" y="197353"/>
                </a:lnTo>
                <a:lnTo>
                  <a:pt x="194909" y="150574"/>
                </a:lnTo>
                <a:lnTo>
                  <a:pt x="215179" y="111594"/>
                </a:lnTo>
                <a:lnTo>
                  <a:pt x="241686" y="74171"/>
                </a:lnTo>
                <a:lnTo>
                  <a:pt x="272871" y="41427"/>
                </a:lnTo>
                <a:lnTo>
                  <a:pt x="308733" y="868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336FE1A-0BAD-4B17-A0E2-47F32802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5116" y="0"/>
            <a:ext cx="4116885" cy="3585722"/>
          </a:xfrm>
          <a:custGeom>
            <a:avLst/>
            <a:gdLst>
              <a:gd name="connsiteX0" fmla="*/ 371204 w 4116885"/>
              <a:gd name="connsiteY0" fmla="*/ 0 h 3585722"/>
              <a:gd name="connsiteX1" fmla="*/ 4116885 w 4116885"/>
              <a:gd name="connsiteY1" fmla="*/ 0 h 3585722"/>
              <a:gd name="connsiteX2" fmla="*/ 4116885 w 4116885"/>
              <a:gd name="connsiteY2" fmla="*/ 2920084 h 3585722"/>
              <a:gd name="connsiteX3" fmla="*/ 4083518 w 4116885"/>
              <a:gd name="connsiteY3" fmla="*/ 2934914 h 3585722"/>
              <a:gd name="connsiteX4" fmla="*/ 4040331 w 4116885"/>
              <a:gd name="connsiteY4" fmla="*/ 2949806 h 3585722"/>
              <a:gd name="connsiteX5" fmla="*/ 3997143 w 4116885"/>
              <a:gd name="connsiteY5" fmla="*/ 2963209 h 3585722"/>
              <a:gd name="connsiteX6" fmla="*/ 3950976 w 4116885"/>
              <a:gd name="connsiteY6" fmla="*/ 2975125 h 3585722"/>
              <a:gd name="connsiteX7" fmla="*/ 3906298 w 4116885"/>
              <a:gd name="connsiteY7" fmla="*/ 2987039 h 3585722"/>
              <a:gd name="connsiteX8" fmla="*/ 3861622 w 4116885"/>
              <a:gd name="connsiteY8" fmla="*/ 3000442 h 3585722"/>
              <a:gd name="connsiteX9" fmla="*/ 3818433 w 4116885"/>
              <a:gd name="connsiteY9" fmla="*/ 3015336 h 3585722"/>
              <a:gd name="connsiteX10" fmla="*/ 3778225 w 4116885"/>
              <a:gd name="connsiteY10" fmla="*/ 3033207 h 3585722"/>
              <a:gd name="connsiteX11" fmla="*/ 3740994 w 4116885"/>
              <a:gd name="connsiteY11" fmla="*/ 3054056 h 3585722"/>
              <a:gd name="connsiteX12" fmla="*/ 3708230 w 4116885"/>
              <a:gd name="connsiteY12" fmla="*/ 3080861 h 3585722"/>
              <a:gd name="connsiteX13" fmla="*/ 3673977 w 4116885"/>
              <a:gd name="connsiteY13" fmla="*/ 3110649 h 3585722"/>
              <a:gd name="connsiteX14" fmla="*/ 3644190 w 4116885"/>
              <a:gd name="connsiteY14" fmla="*/ 3144902 h 3585722"/>
              <a:gd name="connsiteX15" fmla="*/ 3615895 w 4116885"/>
              <a:gd name="connsiteY15" fmla="*/ 3180643 h 3585722"/>
              <a:gd name="connsiteX16" fmla="*/ 3587600 w 4116885"/>
              <a:gd name="connsiteY16" fmla="*/ 3217874 h 3585722"/>
              <a:gd name="connsiteX17" fmla="*/ 3559305 w 4116885"/>
              <a:gd name="connsiteY17" fmla="*/ 3255107 h 3585722"/>
              <a:gd name="connsiteX18" fmla="*/ 3531009 w 4116885"/>
              <a:gd name="connsiteY18" fmla="*/ 3290849 h 3585722"/>
              <a:gd name="connsiteX19" fmla="*/ 3499734 w 4116885"/>
              <a:gd name="connsiteY19" fmla="*/ 3325101 h 3585722"/>
              <a:gd name="connsiteX20" fmla="*/ 3468459 w 4116885"/>
              <a:gd name="connsiteY20" fmla="*/ 3354887 h 3585722"/>
              <a:gd name="connsiteX21" fmla="*/ 3432719 w 4116885"/>
              <a:gd name="connsiteY21" fmla="*/ 3380204 h 3585722"/>
              <a:gd name="connsiteX22" fmla="*/ 3395487 w 4116885"/>
              <a:gd name="connsiteY22" fmla="*/ 3399565 h 3585722"/>
              <a:gd name="connsiteX23" fmla="*/ 3350809 w 4116885"/>
              <a:gd name="connsiteY23" fmla="*/ 3412968 h 3585722"/>
              <a:gd name="connsiteX24" fmla="*/ 3304642 w 4116885"/>
              <a:gd name="connsiteY24" fmla="*/ 3418925 h 3585722"/>
              <a:gd name="connsiteX25" fmla="*/ 3256988 w 4116885"/>
              <a:gd name="connsiteY25" fmla="*/ 3420415 h 3585722"/>
              <a:gd name="connsiteX26" fmla="*/ 3206353 w 4116885"/>
              <a:gd name="connsiteY26" fmla="*/ 3415946 h 3585722"/>
              <a:gd name="connsiteX27" fmla="*/ 3155719 w 4116885"/>
              <a:gd name="connsiteY27" fmla="*/ 3409991 h 3585722"/>
              <a:gd name="connsiteX28" fmla="*/ 3105083 w 4116885"/>
              <a:gd name="connsiteY28" fmla="*/ 3402543 h 3585722"/>
              <a:gd name="connsiteX29" fmla="*/ 3054450 w 4116885"/>
              <a:gd name="connsiteY29" fmla="*/ 3396587 h 3585722"/>
              <a:gd name="connsiteX30" fmla="*/ 3003814 w 4116885"/>
              <a:gd name="connsiteY30" fmla="*/ 3393607 h 3585722"/>
              <a:gd name="connsiteX31" fmla="*/ 2954669 w 4116885"/>
              <a:gd name="connsiteY31" fmla="*/ 3393607 h 3585722"/>
              <a:gd name="connsiteX32" fmla="*/ 2908503 w 4116885"/>
              <a:gd name="connsiteY32" fmla="*/ 3399565 h 3585722"/>
              <a:gd name="connsiteX33" fmla="*/ 2860847 w 4116885"/>
              <a:gd name="connsiteY33" fmla="*/ 3411479 h 3585722"/>
              <a:gd name="connsiteX34" fmla="*/ 2817659 w 4116885"/>
              <a:gd name="connsiteY34" fmla="*/ 3429350 h 3585722"/>
              <a:gd name="connsiteX35" fmla="*/ 2772981 w 4116885"/>
              <a:gd name="connsiteY35" fmla="*/ 3453178 h 3585722"/>
              <a:gd name="connsiteX36" fmla="*/ 2728305 w 4116885"/>
              <a:gd name="connsiteY36" fmla="*/ 3477008 h 3585722"/>
              <a:gd name="connsiteX37" fmla="*/ 2683627 w 4116885"/>
              <a:gd name="connsiteY37" fmla="*/ 3503814 h 3585722"/>
              <a:gd name="connsiteX38" fmla="*/ 2640437 w 4116885"/>
              <a:gd name="connsiteY38" fmla="*/ 3529131 h 3585722"/>
              <a:gd name="connsiteX39" fmla="*/ 2594272 w 4116885"/>
              <a:gd name="connsiteY39" fmla="*/ 3551469 h 3585722"/>
              <a:gd name="connsiteX40" fmla="*/ 2549594 w 4116885"/>
              <a:gd name="connsiteY40" fmla="*/ 3569341 h 3585722"/>
              <a:gd name="connsiteX41" fmla="*/ 2503426 w 4116885"/>
              <a:gd name="connsiteY41" fmla="*/ 3581255 h 3585722"/>
              <a:gd name="connsiteX42" fmla="*/ 2455772 w 4116885"/>
              <a:gd name="connsiteY42" fmla="*/ 3585722 h 3585722"/>
              <a:gd name="connsiteX43" fmla="*/ 2408116 w 4116885"/>
              <a:gd name="connsiteY43" fmla="*/ 3581255 h 3585722"/>
              <a:gd name="connsiteX44" fmla="*/ 2361949 w 4116885"/>
              <a:gd name="connsiteY44" fmla="*/ 3569341 h 3585722"/>
              <a:gd name="connsiteX45" fmla="*/ 2317272 w 4116885"/>
              <a:gd name="connsiteY45" fmla="*/ 3551469 h 3585722"/>
              <a:gd name="connsiteX46" fmla="*/ 2271105 w 4116885"/>
              <a:gd name="connsiteY46" fmla="*/ 3529131 h 3585722"/>
              <a:gd name="connsiteX47" fmla="*/ 2227917 w 4116885"/>
              <a:gd name="connsiteY47" fmla="*/ 3503814 h 3585722"/>
              <a:gd name="connsiteX48" fmla="*/ 2183239 w 4116885"/>
              <a:gd name="connsiteY48" fmla="*/ 3477008 h 3585722"/>
              <a:gd name="connsiteX49" fmla="*/ 2138561 w 4116885"/>
              <a:gd name="connsiteY49" fmla="*/ 3453178 h 3585722"/>
              <a:gd name="connsiteX50" fmla="*/ 2093885 w 4116885"/>
              <a:gd name="connsiteY50" fmla="*/ 3429350 h 3585722"/>
              <a:gd name="connsiteX51" fmla="*/ 2049208 w 4116885"/>
              <a:gd name="connsiteY51" fmla="*/ 3411479 h 3585722"/>
              <a:gd name="connsiteX52" fmla="*/ 2003041 w 4116885"/>
              <a:gd name="connsiteY52" fmla="*/ 3399565 h 3585722"/>
              <a:gd name="connsiteX53" fmla="*/ 1956874 w 4116885"/>
              <a:gd name="connsiteY53" fmla="*/ 3393607 h 3585722"/>
              <a:gd name="connsiteX54" fmla="*/ 1907728 w 4116885"/>
              <a:gd name="connsiteY54" fmla="*/ 3393607 h 3585722"/>
              <a:gd name="connsiteX55" fmla="*/ 1857094 w 4116885"/>
              <a:gd name="connsiteY55" fmla="*/ 3396587 h 3585722"/>
              <a:gd name="connsiteX56" fmla="*/ 1806460 w 4116885"/>
              <a:gd name="connsiteY56" fmla="*/ 3402543 h 3585722"/>
              <a:gd name="connsiteX57" fmla="*/ 1755825 w 4116885"/>
              <a:gd name="connsiteY57" fmla="*/ 3409991 h 3585722"/>
              <a:gd name="connsiteX58" fmla="*/ 1705189 w 4116885"/>
              <a:gd name="connsiteY58" fmla="*/ 3415946 h 3585722"/>
              <a:gd name="connsiteX59" fmla="*/ 1654555 w 4116885"/>
              <a:gd name="connsiteY59" fmla="*/ 3420415 h 3585722"/>
              <a:gd name="connsiteX60" fmla="*/ 1606901 w 4116885"/>
              <a:gd name="connsiteY60" fmla="*/ 3418925 h 3585722"/>
              <a:gd name="connsiteX61" fmla="*/ 1560733 w 4116885"/>
              <a:gd name="connsiteY61" fmla="*/ 3412968 h 3585722"/>
              <a:gd name="connsiteX62" fmla="*/ 1516055 w 4116885"/>
              <a:gd name="connsiteY62" fmla="*/ 3399565 h 3585722"/>
              <a:gd name="connsiteX63" fmla="*/ 1478825 w 4116885"/>
              <a:gd name="connsiteY63" fmla="*/ 3380204 h 3585722"/>
              <a:gd name="connsiteX64" fmla="*/ 1443081 w 4116885"/>
              <a:gd name="connsiteY64" fmla="*/ 3354887 h 3585722"/>
              <a:gd name="connsiteX65" fmla="*/ 1411808 w 4116885"/>
              <a:gd name="connsiteY65" fmla="*/ 3325101 h 3585722"/>
              <a:gd name="connsiteX66" fmla="*/ 1380533 w 4116885"/>
              <a:gd name="connsiteY66" fmla="*/ 3290849 h 3585722"/>
              <a:gd name="connsiteX67" fmla="*/ 1352239 w 4116885"/>
              <a:gd name="connsiteY67" fmla="*/ 3255107 h 3585722"/>
              <a:gd name="connsiteX68" fmla="*/ 1323942 w 4116885"/>
              <a:gd name="connsiteY68" fmla="*/ 3217874 h 3585722"/>
              <a:gd name="connsiteX69" fmla="*/ 1295647 w 4116885"/>
              <a:gd name="connsiteY69" fmla="*/ 3180643 h 3585722"/>
              <a:gd name="connsiteX70" fmla="*/ 1267352 w 4116885"/>
              <a:gd name="connsiteY70" fmla="*/ 3144902 h 3585722"/>
              <a:gd name="connsiteX71" fmla="*/ 1237566 w 4116885"/>
              <a:gd name="connsiteY71" fmla="*/ 3110649 h 3585722"/>
              <a:gd name="connsiteX72" fmla="*/ 1203314 w 4116885"/>
              <a:gd name="connsiteY72" fmla="*/ 3080861 h 3585722"/>
              <a:gd name="connsiteX73" fmla="*/ 1170550 w 4116885"/>
              <a:gd name="connsiteY73" fmla="*/ 3054056 h 3585722"/>
              <a:gd name="connsiteX74" fmla="*/ 1133319 w 4116885"/>
              <a:gd name="connsiteY74" fmla="*/ 3033207 h 3585722"/>
              <a:gd name="connsiteX75" fmla="*/ 1093109 w 4116885"/>
              <a:gd name="connsiteY75" fmla="*/ 3015336 h 3585722"/>
              <a:gd name="connsiteX76" fmla="*/ 1049921 w 4116885"/>
              <a:gd name="connsiteY76" fmla="*/ 3000442 h 3585722"/>
              <a:gd name="connsiteX77" fmla="*/ 1005242 w 4116885"/>
              <a:gd name="connsiteY77" fmla="*/ 2987039 h 3585722"/>
              <a:gd name="connsiteX78" fmla="*/ 960566 w 4116885"/>
              <a:gd name="connsiteY78" fmla="*/ 2975125 h 3585722"/>
              <a:gd name="connsiteX79" fmla="*/ 914400 w 4116885"/>
              <a:gd name="connsiteY79" fmla="*/ 2963209 h 3585722"/>
              <a:gd name="connsiteX80" fmla="*/ 871211 w 4116885"/>
              <a:gd name="connsiteY80" fmla="*/ 2949806 h 3585722"/>
              <a:gd name="connsiteX81" fmla="*/ 828022 w 4116885"/>
              <a:gd name="connsiteY81" fmla="*/ 2934914 h 3585722"/>
              <a:gd name="connsiteX82" fmla="*/ 787813 w 4116885"/>
              <a:gd name="connsiteY82" fmla="*/ 2917043 h 3585722"/>
              <a:gd name="connsiteX83" fmla="*/ 752072 w 4116885"/>
              <a:gd name="connsiteY83" fmla="*/ 2894704 h 3585722"/>
              <a:gd name="connsiteX84" fmla="*/ 719306 w 4116885"/>
              <a:gd name="connsiteY84" fmla="*/ 2867898 h 3585722"/>
              <a:gd name="connsiteX85" fmla="*/ 692502 w 4116885"/>
              <a:gd name="connsiteY85" fmla="*/ 2835134 h 3585722"/>
              <a:gd name="connsiteX86" fmla="*/ 670163 w 4116885"/>
              <a:gd name="connsiteY86" fmla="*/ 2799391 h 3585722"/>
              <a:gd name="connsiteX87" fmla="*/ 652291 w 4116885"/>
              <a:gd name="connsiteY87" fmla="*/ 2759180 h 3585722"/>
              <a:gd name="connsiteX88" fmla="*/ 637399 w 4116885"/>
              <a:gd name="connsiteY88" fmla="*/ 2715993 h 3585722"/>
              <a:gd name="connsiteX89" fmla="*/ 623997 w 4116885"/>
              <a:gd name="connsiteY89" fmla="*/ 2672804 h 3585722"/>
              <a:gd name="connsiteX90" fmla="*/ 612083 w 4116885"/>
              <a:gd name="connsiteY90" fmla="*/ 2626638 h 3585722"/>
              <a:gd name="connsiteX91" fmla="*/ 600169 w 4116885"/>
              <a:gd name="connsiteY91" fmla="*/ 2581960 h 3585722"/>
              <a:gd name="connsiteX92" fmla="*/ 586764 w 4116885"/>
              <a:gd name="connsiteY92" fmla="*/ 2537281 h 3585722"/>
              <a:gd name="connsiteX93" fmla="*/ 571872 w 4116885"/>
              <a:gd name="connsiteY93" fmla="*/ 2494092 h 3585722"/>
              <a:gd name="connsiteX94" fmla="*/ 554000 w 4116885"/>
              <a:gd name="connsiteY94" fmla="*/ 2453882 h 3585722"/>
              <a:gd name="connsiteX95" fmla="*/ 533152 w 4116885"/>
              <a:gd name="connsiteY95" fmla="*/ 2416651 h 3585722"/>
              <a:gd name="connsiteX96" fmla="*/ 506346 w 4116885"/>
              <a:gd name="connsiteY96" fmla="*/ 2383887 h 3585722"/>
              <a:gd name="connsiteX97" fmla="*/ 476561 w 4116885"/>
              <a:gd name="connsiteY97" fmla="*/ 2349633 h 3585722"/>
              <a:gd name="connsiteX98" fmla="*/ 442308 w 4116885"/>
              <a:gd name="connsiteY98" fmla="*/ 2319849 h 3585722"/>
              <a:gd name="connsiteX99" fmla="*/ 405075 w 4116885"/>
              <a:gd name="connsiteY99" fmla="*/ 2291554 h 3585722"/>
              <a:gd name="connsiteX100" fmla="*/ 367844 w 4116885"/>
              <a:gd name="connsiteY100" fmla="*/ 2263257 h 3585722"/>
              <a:gd name="connsiteX101" fmla="*/ 330615 w 4116885"/>
              <a:gd name="connsiteY101" fmla="*/ 2234962 h 3585722"/>
              <a:gd name="connsiteX102" fmla="*/ 294872 w 4116885"/>
              <a:gd name="connsiteY102" fmla="*/ 2206664 h 3585722"/>
              <a:gd name="connsiteX103" fmla="*/ 260619 w 4116885"/>
              <a:gd name="connsiteY103" fmla="*/ 2175390 h 3585722"/>
              <a:gd name="connsiteX104" fmla="*/ 230835 w 4116885"/>
              <a:gd name="connsiteY104" fmla="*/ 2144116 h 3585722"/>
              <a:gd name="connsiteX105" fmla="*/ 205519 w 4116885"/>
              <a:gd name="connsiteY105" fmla="*/ 2108372 h 3585722"/>
              <a:gd name="connsiteX106" fmla="*/ 186158 w 4116885"/>
              <a:gd name="connsiteY106" fmla="*/ 2071141 h 3585722"/>
              <a:gd name="connsiteX107" fmla="*/ 172755 w 4116885"/>
              <a:gd name="connsiteY107" fmla="*/ 2026465 h 3585722"/>
              <a:gd name="connsiteX108" fmla="*/ 166797 w 4116885"/>
              <a:gd name="connsiteY108" fmla="*/ 1980297 h 3585722"/>
              <a:gd name="connsiteX109" fmla="*/ 165306 w 4116885"/>
              <a:gd name="connsiteY109" fmla="*/ 1932640 h 3585722"/>
              <a:gd name="connsiteX110" fmla="*/ 169775 w 4116885"/>
              <a:gd name="connsiteY110" fmla="*/ 1882006 h 3585722"/>
              <a:gd name="connsiteX111" fmla="*/ 175733 w 4116885"/>
              <a:gd name="connsiteY111" fmla="*/ 1831370 h 3585722"/>
              <a:gd name="connsiteX112" fmla="*/ 183178 w 4116885"/>
              <a:gd name="connsiteY112" fmla="*/ 1780735 h 3585722"/>
              <a:gd name="connsiteX113" fmla="*/ 189136 w 4116885"/>
              <a:gd name="connsiteY113" fmla="*/ 1730101 h 3585722"/>
              <a:gd name="connsiteX114" fmla="*/ 192116 w 4116885"/>
              <a:gd name="connsiteY114" fmla="*/ 1679466 h 3585722"/>
              <a:gd name="connsiteX115" fmla="*/ 192116 w 4116885"/>
              <a:gd name="connsiteY115" fmla="*/ 1630319 h 3585722"/>
              <a:gd name="connsiteX116" fmla="*/ 186158 w 4116885"/>
              <a:gd name="connsiteY116" fmla="*/ 1584152 h 3585722"/>
              <a:gd name="connsiteX117" fmla="*/ 174244 w 4116885"/>
              <a:gd name="connsiteY117" fmla="*/ 1537986 h 3585722"/>
              <a:gd name="connsiteX118" fmla="*/ 156372 w 4116885"/>
              <a:gd name="connsiteY118" fmla="*/ 1494795 h 3585722"/>
              <a:gd name="connsiteX119" fmla="*/ 134033 w 4116885"/>
              <a:gd name="connsiteY119" fmla="*/ 1450119 h 3585722"/>
              <a:gd name="connsiteX120" fmla="*/ 108716 w 4116885"/>
              <a:gd name="connsiteY120" fmla="*/ 1405442 h 3585722"/>
              <a:gd name="connsiteX121" fmla="*/ 81910 w 4116885"/>
              <a:gd name="connsiteY121" fmla="*/ 1360762 h 3585722"/>
              <a:gd name="connsiteX122" fmla="*/ 56594 w 4116885"/>
              <a:gd name="connsiteY122" fmla="*/ 1317574 h 3585722"/>
              <a:gd name="connsiteX123" fmla="*/ 34253 w 4116885"/>
              <a:gd name="connsiteY123" fmla="*/ 1271407 h 3585722"/>
              <a:gd name="connsiteX124" fmla="*/ 16383 w 4116885"/>
              <a:gd name="connsiteY124" fmla="*/ 1226729 h 3585722"/>
              <a:gd name="connsiteX125" fmla="*/ 4469 w 4116885"/>
              <a:gd name="connsiteY125" fmla="*/ 1180561 h 3585722"/>
              <a:gd name="connsiteX126" fmla="*/ 0 w 4116885"/>
              <a:gd name="connsiteY126" fmla="*/ 1132905 h 3585722"/>
              <a:gd name="connsiteX127" fmla="*/ 4469 w 4116885"/>
              <a:gd name="connsiteY127" fmla="*/ 1085249 h 3585722"/>
              <a:gd name="connsiteX128" fmla="*/ 16383 w 4116885"/>
              <a:gd name="connsiteY128" fmla="*/ 1039083 h 3585722"/>
              <a:gd name="connsiteX129" fmla="*/ 34253 w 4116885"/>
              <a:gd name="connsiteY129" fmla="*/ 994403 h 3585722"/>
              <a:gd name="connsiteX130" fmla="*/ 56594 w 4116885"/>
              <a:gd name="connsiteY130" fmla="*/ 948238 h 3585722"/>
              <a:gd name="connsiteX131" fmla="*/ 81910 w 4116885"/>
              <a:gd name="connsiteY131" fmla="*/ 905048 h 3585722"/>
              <a:gd name="connsiteX132" fmla="*/ 108716 w 4116885"/>
              <a:gd name="connsiteY132" fmla="*/ 860370 h 3585722"/>
              <a:gd name="connsiteX133" fmla="*/ 134033 w 4116885"/>
              <a:gd name="connsiteY133" fmla="*/ 815693 h 3585722"/>
              <a:gd name="connsiteX134" fmla="*/ 156372 w 4116885"/>
              <a:gd name="connsiteY134" fmla="*/ 771015 h 3585722"/>
              <a:gd name="connsiteX135" fmla="*/ 174244 w 4116885"/>
              <a:gd name="connsiteY135" fmla="*/ 727825 h 3585722"/>
              <a:gd name="connsiteX136" fmla="*/ 186158 w 4116885"/>
              <a:gd name="connsiteY136" fmla="*/ 681658 h 3585722"/>
              <a:gd name="connsiteX137" fmla="*/ 192116 w 4116885"/>
              <a:gd name="connsiteY137" fmla="*/ 635491 h 3585722"/>
              <a:gd name="connsiteX138" fmla="*/ 192116 w 4116885"/>
              <a:gd name="connsiteY138" fmla="*/ 586346 h 3585722"/>
              <a:gd name="connsiteX139" fmla="*/ 189136 w 4116885"/>
              <a:gd name="connsiteY139" fmla="*/ 535711 h 3585722"/>
              <a:gd name="connsiteX140" fmla="*/ 183178 w 4116885"/>
              <a:gd name="connsiteY140" fmla="*/ 485075 h 3585722"/>
              <a:gd name="connsiteX141" fmla="*/ 175733 w 4116885"/>
              <a:gd name="connsiteY141" fmla="*/ 434440 h 3585722"/>
              <a:gd name="connsiteX142" fmla="*/ 169775 w 4116885"/>
              <a:gd name="connsiteY142" fmla="*/ 383806 h 3585722"/>
              <a:gd name="connsiteX143" fmla="*/ 165306 w 4116885"/>
              <a:gd name="connsiteY143" fmla="*/ 333172 h 3585722"/>
              <a:gd name="connsiteX144" fmla="*/ 166797 w 4116885"/>
              <a:gd name="connsiteY144" fmla="*/ 285515 h 3585722"/>
              <a:gd name="connsiteX145" fmla="*/ 172755 w 4116885"/>
              <a:gd name="connsiteY145" fmla="*/ 239348 h 3585722"/>
              <a:gd name="connsiteX146" fmla="*/ 186158 w 4116885"/>
              <a:gd name="connsiteY146" fmla="*/ 194669 h 3585722"/>
              <a:gd name="connsiteX147" fmla="*/ 205519 w 4116885"/>
              <a:gd name="connsiteY147" fmla="*/ 157438 h 3585722"/>
              <a:gd name="connsiteX148" fmla="*/ 230835 w 4116885"/>
              <a:gd name="connsiteY148" fmla="*/ 121696 h 3585722"/>
              <a:gd name="connsiteX149" fmla="*/ 260619 w 4116885"/>
              <a:gd name="connsiteY149" fmla="*/ 90421 h 3585722"/>
              <a:gd name="connsiteX150" fmla="*/ 294872 w 4116885"/>
              <a:gd name="connsiteY150" fmla="*/ 59147 h 3585722"/>
              <a:gd name="connsiteX151" fmla="*/ 330615 w 4116885"/>
              <a:gd name="connsiteY151" fmla="*/ 30850 h 3585722"/>
              <a:gd name="connsiteX152" fmla="*/ 367844 w 4116885"/>
              <a:gd name="connsiteY152" fmla="*/ 2553 h 358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4116885" h="3585722">
                <a:moveTo>
                  <a:pt x="371204" y="0"/>
                </a:moveTo>
                <a:lnTo>
                  <a:pt x="4116885" y="0"/>
                </a:lnTo>
                <a:lnTo>
                  <a:pt x="4116885" y="2920084"/>
                </a:lnTo>
                <a:lnTo>
                  <a:pt x="4083518" y="2934914"/>
                </a:lnTo>
                <a:lnTo>
                  <a:pt x="4040331" y="2949806"/>
                </a:lnTo>
                <a:lnTo>
                  <a:pt x="3997143" y="2963209"/>
                </a:lnTo>
                <a:lnTo>
                  <a:pt x="3950976" y="2975125"/>
                </a:lnTo>
                <a:lnTo>
                  <a:pt x="3906298" y="2987039"/>
                </a:lnTo>
                <a:lnTo>
                  <a:pt x="3861622" y="3000442"/>
                </a:lnTo>
                <a:lnTo>
                  <a:pt x="3818433" y="3015336"/>
                </a:lnTo>
                <a:lnTo>
                  <a:pt x="3778225" y="3033207"/>
                </a:lnTo>
                <a:lnTo>
                  <a:pt x="3740994" y="3054056"/>
                </a:lnTo>
                <a:lnTo>
                  <a:pt x="3708230" y="3080861"/>
                </a:lnTo>
                <a:lnTo>
                  <a:pt x="3673977" y="3110649"/>
                </a:lnTo>
                <a:lnTo>
                  <a:pt x="3644190" y="3144902"/>
                </a:lnTo>
                <a:lnTo>
                  <a:pt x="3615895" y="3180643"/>
                </a:lnTo>
                <a:lnTo>
                  <a:pt x="3587600" y="3217874"/>
                </a:lnTo>
                <a:lnTo>
                  <a:pt x="3559305" y="3255107"/>
                </a:lnTo>
                <a:lnTo>
                  <a:pt x="3531009" y="3290849"/>
                </a:lnTo>
                <a:lnTo>
                  <a:pt x="3499734" y="3325101"/>
                </a:lnTo>
                <a:lnTo>
                  <a:pt x="3468459" y="3354887"/>
                </a:lnTo>
                <a:lnTo>
                  <a:pt x="3432719" y="3380204"/>
                </a:lnTo>
                <a:lnTo>
                  <a:pt x="3395487" y="3399565"/>
                </a:lnTo>
                <a:lnTo>
                  <a:pt x="3350809" y="3412968"/>
                </a:lnTo>
                <a:lnTo>
                  <a:pt x="3304642" y="3418925"/>
                </a:lnTo>
                <a:lnTo>
                  <a:pt x="3256988" y="3420415"/>
                </a:lnTo>
                <a:lnTo>
                  <a:pt x="3206353" y="3415946"/>
                </a:lnTo>
                <a:lnTo>
                  <a:pt x="3155719" y="3409991"/>
                </a:lnTo>
                <a:lnTo>
                  <a:pt x="3105083" y="3402543"/>
                </a:lnTo>
                <a:lnTo>
                  <a:pt x="3054450" y="3396587"/>
                </a:lnTo>
                <a:lnTo>
                  <a:pt x="3003814" y="3393607"/>
                </a:lnTo>
                <a:lnTo>
                  <a:pt x="2954669" y="3393607"/>
                </a:lnTo>
                <a:lnTo>
                  <a:pt x="2908503" y="3399565"/>
                </a:lnTo>
                <a:lnTo>
                  <a:pt x="2860847" y="3411479"/>
                </a:lnTo>
                <a:lnTo>
                  <a:pt x="2817659" y="3429350"/>
                </a:lnTo>
                <a:lnTo>
                  <a:pt x="2772981" y="3453178"/>
                </a:lnTo>
                <a:lnTo>
                  <a:pt x="2728305" y="3477008"/>
                </a:lnTo>
                <a:lnTo>
                  <a:pt x="2683627" y="3503814"/>
                </a:lnTo>
                <a:lnTo>
                  <a:pt x="2640437" y="3529131"/>
                </a:lnTo>
                <a:lnTo>
                  <a:pt x="2594272" y="3551469"/>
                </a:lnTo>
                <a:lnTo>
                  <a:pt x="2549594" y="3569341"/>
                </a:lnTo>
                <a:lnTo>
                  <a:pt x="2503426" y="3581255"/>
                </a:lnTo>
                <a:lnTo>
                  <a:pt x="2455772" y="3585722"/>
                </a:lnTo>
                <a:lnTo>
                  <a:pt x="2408116" y="3581255"/>
                </a:lnTo>
                <a:lnTo>
                  <a:pt x="2361949" y="3569341"/>
                </a:lnTo>
                <a:lnTo>
                  <a:pt x="2317272" y="3551469"/>
                </a:lnTo>
                <a:lnTo>
                  <a:pt x="2271105" y="3529131"/>
                </a:lnTo>
                <a:lnTo>
                  <a:pt x="2227917" y="3503814"/>
                </a:lnTo>
                <a:lnTo>
                  <a:pt x="2183239" y="3477008"/>
                </a:lnTo>
                <a:lnTo>
                  <a:pt x="2138561" y="3453178"/>
                </a:lnTo>
                <a:lnTo>
                  <a:pt x="2093885" y="3429350"/>
                </a:lnTo>
                <a:lnTo>
                  <a:pt x="2049208" y="3411479"/>
                </a:lnTo>
                <a:lnTo>
                  <a:pt x="2003041" y="3399565"/>
                </a:lnTo>
                <a:lnTo>
                  <a:pt x="1956874" y="3393607"/>
                </a:lnTo>
                <a:lnTo>
                  <a:pt x="1907728" y="3393607"/>
                </a:lnTo>
                <a:lnTo>
                  <a:pt x="1857094" y="3396587"/>
                </a:lnTo>
                <a:lnTo>
                  <a:pt x="1806460" y="3402543"/>
                </a:lnTo>
                <a:lnTo>
                  <a:pt x="1755825" y="3409991"/>
                </a:lnTo>
                <a:lnTo>
                  <a:pt x="1705189" y="3415946"/>
                </a:lnTo>
                <a:lnTo>
                  <a:pt x="1654555" y="3420415"/>
                </a:lnTo>
                <a:lnTo>
                  <a:pt x="1606901" y="3418925"/>
                </a:lnTo>
                <a:lnTo>
                  <a:pt x="1560733" y="3412968"/>
                </a:lnTo>
                <a:lnTo>
                  <a:pt x="1516055" y="3399565"/>
                </a:lnTo>
                <a:lnTo>
                  <a:pt x="1478825" y="3380204"/>
                </a:lnTo>
                <a:lnTo>
                  <a:pt x="1443081" y="3354887"/>
                </a:lnTo>
                <a:lnTo>
                  <a:pt x="1411808" y="3325101"/>
                </a:lnTo>
                <a:lnTo>
                  <a:pt x="1380533" y="3290849"/>
                </a:lnTo>
                <a:lnTo>
                  <a:pt x="1352239" y="3255107"/>
                </a:lnTo>
                <a:lnTo>
                  <a:pt x="1323942" y="3217874"/>
                </a:lnTo>
                <a:lnTo>
                  <a:pt x="1295647" y="3180643"/>
                </a:lnTo>
                <a:lnTo>
                  <a:pt x="1267352" y="3144902"/>
                </a:lnTo>
                <a:lnTo>
                  <a:pt x="1237566" y="3110649"/>
                </a:lnTo>
                <a:lnTo>
                  <a:pt x="1203314" y="3080861"/>
                </a:lnTo>
                <a:lnTo>
                  <a:pt x="1170550" y="3054056"/>
                </a:lnTo>
                <a:lnTo>
                  <a:pt x="1133319" y="3033207"/>
                </a:lnTo>
                <a:lnTo>
                  <a:pt x="1093109" y="3015336"/>
                </a:lnTo>
                <a:lnTo>
                  <a:pt x="1049921" y="3000442"/>
                </a:lnTo>
                <a:lnTo>
                  <a:pt x="1005242" y="2987039"/>
                </a:lnTo>
                <a:lnTo>
                  <a:pt x="960566" y="2975125"/>
                </a:lnTo>
                <a:lnTo>
                  <a:pt x="914400" y="2963209"/>
                </a:lnTo>
                <a:lnTo>
                  <a:pt x="871211" y="2949806"/>
                </a:lnTo>
                <a:lnTo>
                  <a:pt x="828022" y="2934914"/>
                </a:lnTo>
                <a:lnTo>
                  <a:pt x="787813" y="2917043"/>
                </a:lnTo>
                <a:lnTo>
                  <a:pt x="752072" y="2894704"/>
                </a:lnTo>
                <a:lnTo>
                  <a:pt x="719306" y="2867898"/>
                </a:lnTo>
                <a:lnTo>
                  <a:pt x="692502" y="2835134"/>
                </a:lnTo>
                <a:lnTo>
                  <a:pt x="670163" y="2799391"/>
                </a:lnTo>
                <a:lnTo>
                  <a:pt x="652291" y="2759180"/>
                </a:lnTo>
                <a:lnTo>
                  <a:pt x="637399" y="2715993"/>
                </a:lnTo>
                <a:lnTo>
                  <a:pt x="623997" y="2672804"/>
                </a:lnTo>
                <a:lnTo>
                  <a:pt x="612083" y="2626638"/>
                </a:lnTo>
                <a:lnTo>
                  <a:pt x="600169" y="2581960"/>
                </a:lnTo>
                <a:lnTo>
                  <a:pt x="586764" y="2537281"/>
                </a:lnTo>
                <a:lnTo>
                  <a:pt x="571872" y="2494092"/>
                </a:lnTo>
                <a:lnTo>
                  <a:pt x="554000" y="2453882"/>
                </a:lnTo>
                <a:lnTo>
                  <a:pt x="533152" y="2416651"/>
                </a:lnTo>
                <a:lnTo>
                  <a:pt x="506346" y="2383887"/>
                </a:lnTo>
                <a:lnTo>
                  <a:pt x="476561" y="2349633"/>
                </a:lnTo>
                <a:lnTo>
                  <a:pt x="442308" y="2319849"/>
                </a:lnTo>
                <a:lnTo>
                  <a:pt x="405075" y="2291554"/>
                </a:lnTo>
                <a:lnTo>
                  <a:pt x="367844" y="2263257"/>
                </a:lnTo>
                <a:lnTo>
                  <a:pt x="330615" y="2234962"/>
                </a:lnTo>
                <a:lnTo>
                  <a:pt x="294872" y="2206664"/>
                </a:lnTo>
                <a:lnTo>
                  <a:pt x="260619" y="2175390"/>
                </a:lnTo>
                <a:lnTo>
                  <a:pt x="230835" y="2144116"/>
                </a:lnTo>
                <a:lnTo>
                  <a:pt x="205519" y="2108372"/>
                </a:lnTo>
                <a:lnTo>
                  <a:pt x="186158" y="2071141"/>
                </a:lnTo>
                <a:lnTo>
                  <a:pt x="172755" y="2026465"/>
                </a:lnTo>
                <a:lnTo>
                  <a:pt x="166797" y="1980297"/>
                </a:lnTo>
                <a:lnTo>
                  <a:pt x="165306" y="1932640"/>
                </a:lnTo>
                <a:lnTo>
                  <a:pt x="169775" y="1882006"/>
                </a:lnTo>
                <a:lnTo>
                  <a:pt x="175733" y="1831370"/>
                </a:lnTo>
                <a:lnTo>
                  <a:pt x="183178" y="1780735"/>
                </a:lnTo>
                <a:lnTo>
                  <a:pt x="189136" y="1730101"/>
                </a:lnTo>
                <a:lnTo>
                  <a:pt x="192116" y="1679466"/>
                </a:lnTo>
                <a:lnTo>
                  <a:pt x="192116" y="1630319"/>
                </a:lnTo>
                <a:lnTo>
                  <a:pt x="186158" y="1584152"/>
                </a:lnTo>
                <a:lnTo>
                  <a:pt x="174244" y="1537986"/>
                </a:lnTo>
                <a:lnTo>
                  <a:pt x="156372" y="1494795"/>
                </a:lnTo>
                <a:lnTo>
                  <a:pt x="134033" y="1450119"/>
                </a:lnTo>
                <a:lnTo>
                  <a:pt x="108716" y="1405442"/>
                </a:lnTo>
                <a:lnTo>
                  <a:pt x="81910" y="1360762"/>
                </a:lnTo>
                <a:lnTo>
                  <a:pt x="56594" y="1317574"/>
                </a:lnTo>
                <a:lnTo>
                  <a:pt x="34253" y="1271407"/>
                </a:lnTo>
                <a:lnTo>
                  <a:pt x="16383" y="1226729"/>
                </a:lnTo>
                <a:lnTo>
                  <a:pt x="4469" y="1180561"/>
                </a:lnTo>
                <a:lnTo>
                  <a:pt x="0" y="1132905"/>
                </a:lnTo>
                <a:lnTo>
                  <a:pt x="4469" y="1085249"/>
                </a:lnTo>
                <a:lnTo>
                  <a:pt x="16383" y="1039083"/>
                </a:lnTo>
                <a:lnTo>
                  <a:pt x="34253" y="994403"/>
                </a:lnTo>
                <a:lnTo>
                  <a:pt x="56594" y="948238"/>
                </a:lnTo>
                <a:lnTo>
                  <a:pt x="81910" y="905048"/>
                </a:lnTo>
                <a:lnTo>
                  <a:pt x="108716" y="860370"/>
                </a:lnTo>
                <a:lnTo>
                  <a:pt x="134033" y="815693"/>
                </a:lnTo>
                <a:lnTo>
                  <a:pt x="156372" y="771015"/>
                </a:lnTo>
                <a:lnTo>
                  <a:pt x="174244" y="727825"/>
                </a:lnTo>
                <a:lnTo>
                  <a:pt x="186158" y="681658"/>
                </a:lnTo>
                <a:lnTo>
                  <a:pt x="192116" y="635491"/>
                </a:lnTo>
                <a:lnTo>
                  <a:pt x="192116" y="586346"/>
                </a:lnTo>
                <a:lnTo>
                  <a:pt x="189136" y="535711"/>
                </a:lnTo>
                <a:lnTo>
                  <a:pt x="183178" y="485075"/>
                </a:lnTo>
                <a:lnTo>
                  <a:pt x="175733" y="434440"/>
                </a:lnTo>
                <a:lnTo>
                  <a:pt x="169775" y="383806"/>
                </a:lnTo>
                <a:lnTo>
                  <a:pt x="165306" y="333172"/>
                </a:lnTo>
                <a:lnTo>
                  <a:pt x="166797" y="285515"/>
                </a:lnTo>
                <a:lnTo>
                  <a:pt x="172755" y="239348"/>
                </a:lnTo>
                <a:lnTo>
                  <a:pt x="186158" y="194669"/>
                </a:lnTo>
                <a:lnTo>
                  <a:pt x="205519" y="157438"/>
                </a:lnTo>
                <a:lnTo>
                  <a:pt x="230835" y="121696"/>
                </a:lnTo>
                <a:lnTo>
                  <a:pt x="260619" y="90421"/>
                </a:lnTo>
                <a:lnTo>
                  <a:pt x="294872" y="59147"/>
                </a:lnTo>
                <a:lnTo>
                  <a:pt x="330615" y="30850"/>
                </a:lnTo>
                <a:lnTo>
                  <a:pt x="367844" y="25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que 8" descr="Une astronaute avec un remplissage uni">
            <a:extLst>
              <a:ext uri="{FF2B5EF4-FFF2-40B4-BE49-F238E27FC236}">
                <a16:creationId xmlns:a16="http://schemas.microsoft.com/office/drawing/2014/main" id="{72A19ACC-07F7-D2E8-63D1-A97D33B63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9319" y="248259"/>
            <a:ext cx="2336538" cy="233653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19D7D4-CA5D-41ED-AA7F-28C2F196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8744" y="6375679"/>
            <a:ext cx="530352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1766878-3199-4EAB-94E7-2D6D11070E14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3DD866-9865-42E4-989A-17A2755F2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8598" y="3909952"/>
            <a:ext cx="3313402" cy="2948047"/>
          </a:xfrm>
          <a:custGeom>
            <a:avLst/>
            <a:gdLst>
              <a:gd name="connsiteX0" fmla="*/ 1934947 w 3313402"/>
              <a:gd name="connsiteY0" fmla="*/ 0 h 2948047"/>
              <a:gd name="connsiteX1" fmla="*/ 1972495 w 3313402"/>
              <a:gd name="connsiteY1" fmla="*/ 3519 h 2948047"/>
              <a:gd name="connsiteX2" fmla="*/ 2008871 w 3313402"/>
              <a:gd name="connsiteY2" fmla="*/ 12907 h 2948047"/>
              <a:gd name="connsiteX3" fmla="*/ 2044074 w 3313402"/>
              <a:gd name="connsiteY3" fmla="*/ 26988 h 2948047"/>
              <a:gd name="connsiteX4" fmla="*/ 2080448 w 3313402"/>
              <a:gd name="connsiteY4" fmla="*/ 44589 h 2948047"/>
              <a:gd name="connsiteX5" fmla="*/ 2114478 w 3313402"/>
              <a:gd name="connsiteY5" fmla="*/ 64537 h 2948047"/>
              <a:gd name="connsiteX6" fmla="*/ 2149681 w 3313402"/>
              <a:gd name="connsiteY6" fmla="*/ 85659 h 2948047"/>
              <a:gd name="connsiteX7" fmla="*/ 2184882 w 3313402"/>
              <a:gd name="connsiteY7" fmla="*/ 104433 h 2948047"/>
              <a:gd name="connsiteX8" fmla="*/ 2220084 w 3313402"/>
              <a:gd name="connsiteY8" fmla="*/ 123208 h 2948047"/>
              <a:gd name="connsiteX9" fmla="*/ 2254113 w 3313402"/>
              <a:gd name="connsiteY9" fmla="*/ 137288 h 2948047"/>
              <a:gd name="connsiteX10" fmla="*/ 2291662 w 3313402"/>
              <a:gd name="connsiteY10" fmla="*/ 146675 h 2948047"/>
              <a:gd name="connsiteX11" fmla="*/ 2328037 w 3313402"/>
              <a:gd name="connsiteY11" fmla="*/ 151369 h 2948047"/>
              <a:gd name="connsiteX12" fmla="*/ 2366759 w 3313402"/>
              <a:gd name="connsiteY12" fmla="*/ 151369 h 2948047"/>
              <a:gd name="connsiteX13" fmla="*/ 2406656 w 3313402"/>
              <a:gd name="connsiteY13" fmla="*/ 149023 h 2948047"/>
              <a:gd name="connsiteX14" fmla="*/ 2446551 w 3313402"/>
              <a:gd name="connsiteY14" fmla="*/ 144329 h 2948047"/>
              <a:gd name="connsiteX15" fmla="*/ 2486448 w 3313402"/>
              <a:gd name="connsiteY15" fmla="*/ 138462 h 2948047"/>
              <a:gd name="connsiteX16" fmla="*/ 2526343 w 3313402"/>
              <a:gd name="connsiteY16" fmla="*/ 133769 h 2948047"/>
              <a:gd name="connsiteX17" fmla="*/ 2566239 w 3313402"/>
              <a:gd name="connsiteY17" fmla="*/ 130247 h 2948047"/>
              <a:gd name="connsiteX18" fmla="*/ 2603787 w 3313402"/>
              <a:gd name="connsiteY18" fmla="*/ 131421 h 2948047"/>
              <a:gd name="connsiteX19" fmla="*/ 2640163 w 3313402"/>
              <a:gd name="connsiteY19" fmla="*/ 136115 h 2948047"/>
              <a:gd name="connsiteX20" fmla="*/ 2675366 w 3313402"/>
              <a:gd name="connsiteY20" fmla="*/ 146675 h 2948047"/>
              <a:gd name="connsiteX21" fmla="*/ 2704702 w 3313402"/>
              <a:gd name="connsiteY21" fmla="*/ 161930 h 2948047"/>
              <a:gd name="connsiteX22" fmla="*/ 2732862 w 3313402"/>
              <a:gd name="connsiteY22" fmla="*/ 181878 h 2948047"/>
              <a:gd name="connsiteX23" fmla="*/ 2757504 w 3313402"/>
              <a:gd name="connsiteY23" fmla="*/ 205346 h 2948047"/>
              <a:gd name="connsiteX24" fmla="*/ 2782146 w 3313402"/>
              <a:gd name="connsiteY24" fmla="*/ 232334 h 2948047"/>
              <a:gd name="connsiteX25" fmla="*/ 2804440 w 3313402"/>
              <a:gd name="connsiteY25" fmla="*/ 260495 h 2948047"/>
              <a:gd name="connsiteX26" fmla="*/ 2826735 w 3313402"/>
              <a:gd name="connsiteY26" fmla="*/ 289831 h 2948047"/>
              <a:gd name="connsiteX27" fmla="*/ 2849030 w 3313402"/>
              <a:gd name="connsiteY27" fmla="*/ 319166 h 2948047"/>
              <a:gd name="connsiteX28" fmla="*/ 2871324 w 3313402"/>
              <a:gd name="connsiteY28" fmla="*/ 347327 h 2948047"/>
              <a:gd name="connsiteX29" fmla="*/ 2894793 w 3313402"/>
              <a:gd name="connsiteY29" fmla="*/ 374315 h 2948047"/>
              <a:gd name="connsiteX30" fmla="*/ 2921781 w 3313402"/>
              <a:gd name="connsiteY30" fmla="*/ 397785 h 2948047"/>
              <a:gd name="connsiteX31" fmla="*/ 2947597 w 3313402"/>
              <a:gd name="connsiteY31" fmla="*/ 418906 h 2948047"/>
              <a:gd name="connsiteX32" fmla="*/ 2976931 w 3313402"/>
              <a:gd name="connsiteY32" fmla="*/ 435332 h 2948047"/>
              <a:gd name="connsiteX33" fmla="*/ 3008614 w 3313402"/>
              <a:gd name="connsiteY33" fmla="*/ 449413 h 2948047"/>
              <a:gd name="connsiteX34" fmla="*/ 3042641 w 3313402"/>
              <a:gd name="connsiteY34" fmla="*/ 461147 h 2948047"/>
              <a:gd name="connsiteX35" fmla="*/ 3077843 w 3313402"/>
              <a:gd name="connsiteY35" fmla="*/ 471708 h 2948047"/>
              <a:gd name="connsiteX36" fmla="*/ 3113046 w 3313402"/>
              <a:gd name="connsiteY36" fmla="*/ 481096 h 2948047"/>
              <a:gd name="connsiteX37" fmla="*/ 3149422 w 3313402"/>
              <a:gd name="connsiteY37" fmla="*/ 490483 h 2948047"/>
              <a:gd name="connsiteX38" fmla="*/ 3183450 w 3313402"/>
              <a:gd name="connsiteY38" fmla="*/ 501044 h 2948047"/>
              <a:gd name="connsiteX39" fmla="*/ 3217478 w 3313402"/>
              <a:gd name="connsiteY39" fmla="*/ 512777 h 2948047"/>
              <a:gd name="connsiteX40" fmla="*/ 3249161 w 3313402"/>
              <a:gd name="connsiteY40" fmla="*/ 526859 h 2948047"/>
              <a:gd name="connsiteX41" fmla="*/ 3277323 w 3313402"/>
              <a:gd name="connsiteY41" fmla="*/ 544460 h 2948047"/>
              <a:gd name="connsiteX42" fmla="*/ 3303139 w 3313402"/>
              <a:gd name="connsiteY42" fmla="*/ 565581 h 2948047"/>
              <a:gd name="connsiteX43" fmla="*/ 3313402 w 3313402"/>
              <a:gd name="connsiteY43" fmla="*/ 578126 h 2948047"/>
              <a:gd name="connsiteX44" fmla="*/ 3313402 w 3313402"/>
              <a:gd name="connsiteY44" fmla="*/ 2948047 h 2948047"/>
              <a:gd name="connsiteX45" fmla="*/ 422306 w 3313402"/>
              <a:gd name="connsiteY45" fmla="*/ 2948047 h 2948047"/>
              <a:gd name="connsiteX46" fmla="*/ 420079 w 3313402"/>
              <a:gd name="connsiteY46" fmla="*/ 2944070 h 2948047"/>
              <a:gd name="connsiteX47" fmla="*/ 398960 w 3313402"/>
              <a:gd name="connsiteY47" fmla="*/ 2918255 h 2948047"/>
              <a:gd name="connsiteX48" fmla="*/ 375490 w 3313402"/>
              <a:gd name="connsiteY48" fmla="*/ 2891267 h 2948047"/>
              <a:gd name="connsiteX49" fmla="*/ 348502 w 3313402"/>
              <a:gd name="connsiteY49" fmla="*/ 2867799 h 2948047"/>
              <a:gd name="connsiteX50" fmla="*/ 319166 w 3313402"/>
              <a:gd name="connsiteY50" fmla="*/ 2845505 h 2948047"/>
              <a:gd name="connsiteX51" fmla="*/ 289832 w 3313402"/>
              <a:gd name="connsiteY51" fmla="*/ 2823210 h 2948047"/>
              <a:gd name="connsiteX52" fmla="*/ 260497 w 3313402"/>
              <a:gd name="connsiteY52" fmla="*/ 2800916 h 2948047"/>
              <a:gd name="connsiteX53" fmla="*/ 232334 w 3313402"/>
              <a:gd name="connsiteY53" fmla="*/ 2778620 h 2948047"/>
              <a:gd name="connsiteX54" fmla="*/ 205346 w 3313402"/>
              <a:gd name="connsiteY54" fmla="*/ 2753979 h 2948047"/>
              <a:gd name="connsiteX55" fmla="*/ 181878 w 3313402"/>
              <a:gd name="connsiteY55" fmla="*/ 2729338 h 2948047"/>
              <a:gd name="connsiteX56" fmla="*/ 161931 w 3313402"/>
              <a:gd name="connsiteY56" fmla="*/ 2701176 h 2948047"/>
              <a:gd name="connsiteX57" fmla="*/ 146677 w 3313402"/>
              <a:gd name="connsiteY57" fmla="*/ 2671841 h 2948047"/>
              <a:gd name="connsiteX58" fmla="*/ 136116 w 3313402"/>
              <a:gd name="connsiteY58" fmla="*/ 2636640 h 2948047"/>
              <a:gd name="connsiteX59" fmla="*/ 131422 w 3313402"/>
              <a:gd name="connsiteY59" fmla="*/ 2600264 h 2948047"/>
              <a:gd name="connsiteX60" fmla="*/ 130248 w 3313402"/>
              <a:gd name="connsiteY60" fmla="*/ 2562713 h 2948047"/>
              <a:gd name="connsiteX61" fmla="*/ 133769 w 3313402"/>
              <a:gd name="connsiteY61" fmla="*/ 2522818 h 2948047"/>
              <a:gd name="connsiteX62" fmla="*/ 138462 w 3313402"/>
              <a:gd name="connsiteY62" fmla="*/ 2482923 h 2948047"/>
              <a:gd name="connsiteX63" fmla="*/ 144329 w 3313402"/>
              <a:gd name="connsiteY63" fmla="*/ 2443026 h 2948047"/>
              <a:gd name="connsiteX64" fmla="*/ 149023 w 3313402"/>
              <a:gd name="connsiteY64" fmla="*/ 2403131 h 2948047"/>
              <a:gd name="connsiteX65" fmla="*/ 151371 w 3313402"/>
              <a:gd name="connsiteY65" fmla="*/ 2363236 h 2948047"/>
              <a:gd name="connsiteX66" fmla="*/ 151371 w 3313402"/>
              <a:gd name="connsiteY66" fmla="*/ 2324513 h 2948047"/>
              <a:gd name="connsiteX67" fmla="*/ 146677 w 3313402"/>
              <a:gd name="connsiteY67" fmla="*/ 2288138 h 2948047"/>
              <a:gd name="connsiteX68" fmla="*/ 137289 w 3313402"/>
              <a:gd name="connsiteY68" fmla="*/ 2251763 h 2948047"/>
              <a:gd name="connsiteX69" fmla="*/ 123208 w 3313402"/>
              <a:gd name="connsiteY69" fmla="*/ 2217733 h 2948047"/>
              <a:gd name="connsiteX70" fmla="*/ 105607 w 3313402"/>
              <a:gd name="connsiteY70" fmla="*/ 2182531 h 2948047"/>
              <a:gd name="connsiteX71" fmla="*/ 85659 w 3313402"/>
              <a:gd name="connsiteY71" fmla="*/ 2147330 h 2948047"/>
              <a:gd name="connsiteX72" fmla="*/ 64538 w 3313402"/>
              <a:gd name="connsiteY72" fmla="*/ 2112127 h 2948047"/>
              <a:gd name="connsiteX73" fmla="*/ 44590 w 3313402"/>
              <a:gd name="connsiteY73" fmla="*/ 2078098 h 2948047"/>
              <a:gd name="connsiteX74" fmla="*/ 26988 w 3313402"/>
              <a:gd name="connsiteY74" fmla="*/ 2041723 h 2948047"/>
              <a:gd name="connsiteX75" fmla="*/ 12908 w 3313402"/>
              <a:gd name="connsiteY75" fmla="*/ 2006521 h 2948047"/>
              <a:gd name="connsiteX76" fmla="*/ 3521 w 3313402"/>
              <a:gd name="connsiteY76" fmla="*/ 1970145 h 2948047"/>
              <a:gd name="connsiteX77" fmla="*/ 0 w 3313402"/>
              <a:gd name="connsiteY77" fmla="*/ 1932596 h 2948047"/>
              <a:gd name="connsiteX78" fmla="*/ 3521 w 3313402"/>
              <a:gd name="connsiteY78" fmla="*/ 1895048 h 2948047"/>
              <a:gd name="connsiteX79" fmla="*/ 12908 w 3313402"/>
              <a:gd name="connsiteY79" fmla="*/ 1858672 h 2948047"/>
              <a:gd name="connsiteX80" fmla="*/ 26988 w 3313402"/>
              <a:gd name="connsiteY80" fmla="*/ 1823470 h 2948047"/>
              <a:gd name="connsiteX81" fmla="*/ 44590 w 3313402"/>
              <a:gd name="connsiteY81" fmla="*/ 1787095 h 2948047"/>
              <a:gd name="connsiteX82" fmla="*/ 64538 w 3313402"/>
              <a:gd name="connsiteY82" fmla="*/ 1753065 h 2948047"/>
              <a:gd name="connsiteX83" fmla="*/ 85659 w 3313402"/>
              <a:gd name="connsiteY83" fmla="*/ 1717864 h 2948047"/>
              <a:gd name="connsiteX84" fmla="*/ 105607 w 3313402"/>
              <a:gd name="connsiteY84" fmla="*/ 1682661 h 2948047"/>
              <a:gd name="connsiteX85" fmla="*/ 123208 w 3313402"/>
              <a:gd name="connsiteY85" fmla="*/ 1647460 h 2948047"/>
              <a:gd name="connsiteX86" fmla="*/ 137289 w 3313402"/>
              <a:gd name="connsiteY86" fmla="*/ 1613430 h 2948047"/>
              <a:gd name="connsiteX87" fmla="*/ 146677 w 3313402"/>
              <a:gd name="connsiteY87" fmla="*/ 1577054 h 2948047"/>
              <a:gd name="connsiteX88" fmla="*/ 151371 w 3313402"/>
              <a:gd name="connsiteY88" fmla="*/ 1540680 h 2948047"/>
              <a:gd name="connsiteX89" fmla="*/ 151371 w 3313402"/>
              <a:gd name="connsiteY89" fmla="*/ 1501958 h 2948047"/>
              <a:gd name="connsiteX90" fmla="*/ 149023 w 3313402"/>
              <a:gd name="connsiteY90" fmla="*/ 1462061 h 2948047"/>
              <a:gd name="connsiteX91" fmla="*/ 144329 w 3313402"/>
              <a:gd name="connsiteY91" fmla="*/ 1422166 h 2948047"/>
              <a:gd name="connsiteX92" fmla="*/ 138462 w 3313402"/>
              <a:gd name="connsiteY92" fmla="*/ 1382269 h 2948047"/>
              <a:gd name="connsiteX93" fmla="*/ 133769 w 3313402"/>
              <a:gd name="connsiteY93" fmla="*/ 1342374 h 2948047"/>
              <a:gd name="connsiteX94" fmla="*/ 130248 w 3313402"/>
              <a:gd name="connsiteY94" fmla="*/ 1302479 h 2948047"/>
              <a:gd name="connsiteX95" fmla="*/ 131422 w 3313402"/>
              <a:gd name="connsiteY95" fmla="*/ 1264930 h 2948047"/>
              <a:gd name="connsiteX96" fmla="*/ 136116 w 3313402"/>
              <a:gd name="connsiteY96" fmla="*/ 1228554 h 2948047"/>
              <a:gd name="connsiteX97" fmla="*/ 146677 w 3313402"/>
              <a:gd name="connsiteY97" fmla="*/ 1193352 h 2948047"/>
              <a:gd name="connsiteX98" fmla="*/ 161931 w 3313402"/>
              <a:gd name="connsiteY98" fmla="*/ 1164017 h 2948047"/>
              <a:gd name="connsiteX99" fmla="*/ 181878 w 3313402"/>
              <a:gd name="connsiteY99" fmla="*/ 1135856 h 2948047"/>
              <a:gd name="connsiteX100" fmla="*/ 205346 w 3313402"/>
              <a:gd name="connsiteY100" fmla="*/ 1111214 h 2948047"/>
              <a:gd name="connsiteX101" fmla="*/ 232334 w 3313402"/>
              <a:gd name="connsiteY101" fmla="*/ 1086573 h 2948047"/>
              <a:gd name="connsiteX102" fmla="*/ 260497 w 3313402"/>
              <a:gd name="connsiteY102" fmla="*/ 1064277 h 2948047"/>
              <a:gd name="connsiteX103" fmla="*/ 289832 w 3313402"/>
              <a:gd name="connsiteY103" fmla="*/ 1041982 h 2948047"/>
              <a:gd name="connsiteX104" fmla="*/ 319166 w 3313402"/>
              <a:gd name="connsiteY104" fmla="*/ 1019688 h 2948047"/>
              <a:gd name="connsiteX105" fmla="*/ 348502 w 3313402"/>
              <a:gd name="connsiteY105" fmla="*/ 997393 h 2948047"/>
              <a:gd name="connsiteX106" fmla="*/ 375490 w 3313402"/>
              <a:gd name="connsiteY106" fmla="*/ 973926 h 2948047"/>
              <a:gd name="connsiteX107" fmla="*/ 398960 w 3313402"/>
              <a:gd name="connsiteY107" fmla="*/ 946938 h 2948047"/>
              <a:gd name="connsiteX108" fmla="*/ 420079 w 3313402"/>
              <a:gd name="connsiteY108" fmla="*/ 921122 h 2948047"/>
              <a:gd name="connsiteX109" fmla="*/ 436507 w 3313402"/>
              <a:gd name="connsiteY109" fmla="*/ 891788 h 2948047"/>
              <a:gd name="connsiteX110" fmla="*/ 450588 w 3313402"/>
              <a:gd name="connsiteY110" fmla="*/ 860106 h 2948047"/>
              <a:gd name="connsiteX111" fmla="*/ 462322 w 3313402"/>
              <a:gd name="connsiteY111" fmla="*/ 826076 h 2948047"/>
              <a:gd name="connsiteX112" fmla="*/ 472883 w 3313402"/>
              <a:gd name="connsiteY112" fmla="*/ 790874 h 2948047"/>
              <a:gd name="connsiteX113" fmla="*/ 482271 w 3313402"/>
              <a:gd name="connsiteY113" fmla="*/ 755672 h 2948047"/>
              <a:gd name="connsiteX114" fmla="*/ 491658 w 3313402"/>
              <a:gd name="connsiteY114" fmla="*/ 719297 h 2948047"/>
              <a:gd name="connsiteX115" fmla="*/ 502219 w 3313402"/>
              <a:gd name="connsiteY115" fmla="*/ 685268 h 2948047"/>
              <a:gd name="connsiteX116" fmla="*/ 513952 w 3313402"/>
              <a:gd name="connsiteY116" fmla="*/ 651238 h 2948047"/>
              <a:gd name="connsiteX117" fmla="*/ 528034 w 3313402"/>
              <a:gd name="connsiteY117" fmla="*/ 619558 h 2948047"/>
              <a:gd name="connsiteX118" fmla="*/ 545635 w 3313402"/>
              <a:gd name="connsiteY118" fmla="*/ 591396 h 2948047"/>
              <a:gd name="connsiteX119" fmla="*/ 566755 w 3313402"/>
              <a:gd name="connsiteY119" fmla="*/ 565581 h 2948047"/>
              <a:gd name="connsiteX120" fmla="*/ 592570 w 3313402"/>
              <a:gd name="connsiteY120" fmla="*/ 544460 h 2948047"/>
              <a:gd name="connsiteX121" fmla="*/ 620733 w 3313402"/>
              <a:gd name="connsiteY121" fmla="*/ 526859 h 2948047"/>
              <a:gd name="connsiteX122" fmla="*/ 652413 w 3313402"/>
              <a:gd name="connsiteY122" fmla="*/ 512777 h 2948047"/>
              <a:gd name="connsiteX123" fmla="*/ 686443 w 3313402"/>
              <a:gd name="connsiteY123" fmla="*/ 501044 h 2948047"/>
              <a:gd name="connsiteX124" fmla="*/ 720472 w 3313402"/>
              <a:gd name="connsiteY124" fmla="*/ 490483 h 2948047"/>
              <a:gd name="connsiteX125" fmla="*/ 756848 w 3313402"/>
              <a:gd name="connsiteY125" fmla="*/ 481096 h 2948047"/>
              <a:gd name="connsiteX126" fmla="*/ 792049 w 3313402"/>
              <a:gd name="connsiteY126" fmla="*/ 471708 h 2948047"/>
              <a:gd name="connsiteX127" fmla="*/ 827252 w 3313402"/>
              <a:gd name="connsiteY127" fmla="*/ 461147 h 2948047"/>
              <a:gd name="connsiteX128" fmla="*/ 861280 w 3313402"/>
              <a:gd name="connsiteY128" fmla="*/ 449413 h 2948047"/>
              <a:gd name="connsiteX129" fmla="*/ 892962 w 3313402"/>
              <a:gd name="connsiteY129" fmla="*/ 435332 h 2948047"/>
              <a:gd name="connsiteX130" fmla="*/ 922297 w 3313402"/>
              <a:gd name="connsiteY130" fmla="*/ 418906 h 2948047"/>
              <a:gd name="connsiteX131" fmla="*/ 948112 w 3313402"/>
              <a:gd name="connsiteY131" fmla="*/ 397785 h 2948047"/>
              <a:gd name="connsiteX132" fmla="*/ 975101 w 3313402"/>
              <a:gd name="connsiteY132" fmla="*/ 374315 h 2948047"/>
              <a:gd name="connsiteX133" fmla="*/ 998569 w 3313402"/>
              <a:gd name="connsiteY133" fmla="*/ 347327 h 2948047"/>
              <a:gd name="connsiteX134" fmla="*/ 1020864 w 3313402"/>
              <a:gd name="connsiteY134" fmla="*/ 319166 h 2948047"/>
              <a:gd name="connsiteX135" fmla="*/ 1043158 w 3313402"/>
              <a:gd name="connsiteY135" fmla="*/ 289831 h 2948047"/>
              <a:gd name="connsiteX136" fmla="*/ 1065453 w 3313402"/>
              <a:gd name="connsiteY136" fmla="*/ 260495 h 2948047"/>
              <a:gd name="connsiteX137" fmla="*/ 1087747 w 3313402"/>
              <a:gd name="connsiteY137" fmla="*/ 232334 h 2948047"/>
              <a:gd name="connsiteX138" fmla="*/ 1112390 w 3313402"/>
              <a:gd name="connsiteY138" fmla="*/ 205346 h 2948047"/>
              <a:gd name="connsiteX139" fmla="*/ 1137030 w 3313402"/>
              <a:gd name="connsiteY139" fmla="*/ 181878 h 2948047"/>
              <a:gd name="connsiteX140" fmla="*/ 1165193 w 3313402"/>
              <a:gd name="connsiteY140" fmla="*/ 161930 h 2948047"/>
              <a:gd name="connsiteX141" fmla="*/ 1194528 w 3313402"/>
              <a:gd name="connsiteY141" fmla="*/ 146675 h 2948047"/>
              <a:gd name="connsiteX142" fmla="*/ 1229731 w 3313402"/>
              <a:gd name="connsiteY142" fmla="*/ 136115 h 2948047"/>
              <a:gd name="connsiteX143" fmla="*/ 1266106 w 3313402"/>
              <a:gd name="connsiteY143" fmla="*/ 131421 h 2948047"/>
              <a:gd name="connsiteX144" fmla="*/ 1303654 w 3313402"/>
              <a:gd name="connsiteY144" fmla="*/ 130247 h 2948047"/>
              <a:gd name="connsiteX145" fmla="*/ 1343549 w 3313402"/>
              <a:gd name="connsiteY145" fmla="*/ 133769 h 2948047"/>
              <a:gd name="connsiteX146" fmla="*/ 1383446 w 3313402"/>
              <a:gd name="connsiteY146" fmla="*/ 138462 h 2948047"/>
              <a:gd name="connsiteX147" fmla="*/ 1423342 w 3313402"/>
              <a:gd name="connsiteY147" fmla="*/ 144329 h 2948047"/>
              <a:gd name="connsiteX148" fmla="*/ 1463237 w 3313402"/>
              <a:gd name="connsiteY148" fmla="*/ 149023 h 2948047"/>
              <a:gd name="connsiteX149" fmla="*/ 1503133 w 3313402"/>
              <a:gd name="connsiteY149" fmla="*/ 151369 h 2948047"/>
              <a:gd name="connsiteX150" fmla="*/ 1541856 w 3313402"/>
              <a:gd name="connsiteY150" fmla="*/ 151369 h 2948047"/>
              <a:gd name="connsiteX151" fmla="*/ 1578232 w 3313402"/>
              <a:gd name="connsiteY151" fmla="*/ 146675 h 2948047"/>
              <a:gd name="connsiteX152" fmla="*/ 1614608 w 3313402"/>
              <a:gd name="connsiteY152" fmla="*/ 137288 h 2948047"/>
              <a:gd name="connsiteX153" fmla="*/ 1649810 w 3313402"/>
              <a:gd name="connsiteY153" fmla="*/ 123208 h 2948047"/>
              <a:gd name="connsiteX154" fmla="*/ 1685011 w 3313402"/>
              <a:gd name="connsiteY154" fmla="*/ 104433 h 2948047"/>
              <a:gd name="connsiteX155" fmla="*/ 1720214 w 3313402"/>
              <a:gd name="connsiteY155" fmla="*/ 85659 h 2948047"/>
              <a:gd name="connsiteX156" fmla="*/ 1755415 w 3313402"/>
              <a:gd name="connsiteY156" fmla="*/ 64537 h 2948047"/>
              <a:gd name="connsiteX157" fmla="*/ 1789445 w 3313402"/>
              <a:gd name="connsiteY157" fmla="*/ 44589 h 2948047"/>
              <a:gd name="connsiteX158" fmla="*/ 1825821 w 3313402"/>
              <a:gd name="connsiteY158" fmla="*/ 26988 h 2948047"/>
              <a:gd name="connsiteX159" fmla="*/ 1861022 w 3313402"/>
              <a:gd name="connsiteY159" fmla="*/ 12907 h 2948047"/>
              <a:gd name="connsiteX160" fmla="*/ 1897398 w 3313402"/>
              <a:gd name="connsiteY160" fmla="*/ 3519 h 29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3313402" h="2948047">
                <a:moveTo>
                  <a:pt x="1934947" y="0"/>
                </a:moveTo>
                <a:lnTo>
                  <a:pt x="1972495" y="3519"/>
                </a:lnTo>
                <a:lnTo>
                  <a:pt x="2008871" y="12907"/>
                </a:lnTo>
                <a:lnTo>
                  <a:pt x="2044074" y="26988"/>
                </a:lnTo>
                <a:lnTo>
                  <a:pt x="2080448" y="44589"/>
                </a:lnTo>
                <a:lnTo>
                  <a:pt x="2114478" y="64537"/>
                </a:lnTo>
                <a:lnTo>
                  <a:pt x="2149681" y="85659"/>
                </a:lnTo>
                <a:lnTo>
                  <a:pt x="2184882" y="104433"/>
                </a:lnTo>
                <a:lnTo>
                  <a:pt x="2220084" y="123208"/>
                </a:lnTo>
                <a:lnTo>
                  <a:pt x="2254113" y="137288"/>
                </a:lnTo>
                <a:lnTo>
                  <a:pt x="2291662" y="146675"/>
                </a:lnTo>
                <a:lnTo>
                  <a:pt x="2328037" y="151369"/>
                </a:lnTo>
                <a:lnTo>
                  <a:pt x="2366759" y="151369"/>
                </a:lnTo>
                <a:lnTo>
                  <a:pt x="2406656" y="149023"/>
                </a:lnTo>
                <a:lnTo>
                  <a:pt x="2446551" y="144329"/>
                </a:lnTo>
                <a:lnTo>
                  <a:pt x="2486448" y="138462"/>
                </a:lnTo>
                <a:lnTo>
                  <a:pt x="2526343" y="133769"/>
                </a:lnTo>
                <a:lnTo>
                  <a:pt x="2566239" y="130247"/>
                </a:lnTo>
                <a:lnTo>
                  <a:pt x="2603787" y="131421"/>
                </a:lnTo>
                <a:lnTo>
                  <a:pt x="2640163" y="136115"/>
                </a:lnTo>
                <a:lnTo>
                  <a:pt x="2675366" y="146675"/>
                </a:lnTo>
                <a:lnTo>
                  <a:pt x="2704702" y="161930"/>
                </a:lnTo>
                <a:lnTo>
                  <a:pt x="2732862" y="181878"/>
                </a:lnTo>
                <a:lnTo>
                  <a:pt x="2757504" y="205346"/>
                </a:lnTo>
                <a:lnTo>
                  <a:pt x="2782146" y="232334"/>
                </a:lnTo>
                <a:lnTo>
                  <a:pt x="2804440" y="260495"/>
                </a:lnTo>
                <a:lnTo>
                  <a:pt x="2826735" y="289831"/>
                </a:lnTo>
                <a:lnTo>
                  <a:pt x="2849030" y="319166"/>
                </a:lnTo>
                <a:lnTo>
                  <a:pt x="2871324" y="347327"/>
                </a:lnTo>
                <a:lnTo>
                  <a:pt x="2894793" y="374315"/>
                </a:lnTo>
                <a:lnTo>
                  <a:pt x="2921781" y="397785"/>
                </a:lnTo>
                <a:lnTo>
                  <a:pt x="2947597" y="418906"/>
                </a:lnTo>
                <a:lnTo>
                  <a:pt x="2976931" y="435332"/>
                </a:lnTo>
                <a:lnTo>
                  <a:pt x="3008614" y="449413"/>
                </a:lnTo>
                <a:lnTo>
                  <a:pt x="3042641" y="461147"/>
                </a:lnTo>
                <a:lnTo>
                  <a:pt x="3077843" y="471708"/>
                </a:lnTo>
                <a:lnTo>
                  <a:pt x="3113046" y="481096"/>
                </a:lnTo>
                <a:lnTo>
                  <a:pt x="3149422" y="490483"/>
                </a:lnTo>
                <a:lnTo>
                  <a:pt x="3183450" y="501044"/>
                </a:lnTo>
                <a:lnTo>
                  <a:pt x="3217478" y="512777"/>
                </a:lnTo>
                <a:lnTo>
                  <a:pt x="3249161" y="526859"/>
                </a:lnTo>
                <a:lnTo>
                  <a:pt x="3277323" y="544460"/>
                </a:lnTo>
                <a:lnTo>
                  <a:pt x="3303139" y="565581"/>
                </a:lnTo>
                <a:lnTo>
                  <a:pt x="3313402" y="578126"/>
                </a:lnTo>
                <a:lnTo>
                  <a:pt x="3313402" y="2948047"/>
                </a:lnTo>
                <a:lnTo>
                  <a:pt x="422306" y="2948047"/>
                </a:lnTo>
                <a:lnTo>
                  <a:pt x="420079" y="2944070"/>
                </a:lnTo>
                <a:lnTo>
                  <a:pt x="398960" y="2918255"/>
                </a:lnTo>
                <a:lnTo>
                  <a:pt x="375490" y="2891267"/>
                </a:lnTo>
                <a:lnTo>
                  <a:pt x="348502" y="2867799"/>
                </a:lnTo>
                <a:lnTo>
                  <a:pt x="319166" y="2845505"/>
                </a:lnTo>
                <a:lnTo>
                  <a:pt x="289832" y="2823210"/>
                </a:lnTo>
                <a:lnTo>
                  <a:pt x="260497" y="2800916"/>
                </a:lnTo>
                <a:lnTo>
                  <a:pt x="232334" y="2778620"/>
                </a:lnTo>
                <a:lnTo>
                  <a:pt x="205346" y="2753979"/>
                </a:lnTo>
                <a:lnTo>
                  <a:pt x="181878" y="2729338"/>
                </a:lnTo>
                <a:lnTo>
                  <a:pt x="161931" y="2701176"/>
                </a:lnTo>
                <a:lnTo>
                  <a:pt x="146677" y="2671841"/>
                </a:lnTo>
                <a:lnTo>
                  <a:pt x="136116" y="2636640"/>
                </a:lnTo>
                <a:lnTo>
                  <a:pt x="131422" y="2600264"/>
                </a:lnTo>
                <a:lnTo>
                  <a:pt x="130248" y="2562713"/>
                </a:lnTo>
                <a:lnTo>
                  <a:pt x="133769" y="2522818"/>
                </a:lnTo>
                <a:lnTo>
                  <a:pt x="138462" y="2482923"/>
                </a:lnTo>
                <a:lnTo>
                  <a:pt x="144329" y="2443026"/>
                </a:lnTo>
                <a:lnTo>
                  <a:pt x="149023" y="2403131"/>
                </a:lnTo>
                <a:lnTo>
                  <a:pt x="151371" y="2363236"/>
                </a:lnTo>
                <a:lnTo>
                  <a:pt x="151371" y="2324513"/>
                </a:lnTo>
                <a:lnTo>
                  <a:pt x="146677" y="2288138"/>
                </a:lnTo>
                <a:lnTo>
                  <a:pt x="137289" y="2251763"/>
                </a:lnTo>
                <a:lnTo>
                  <a:pt x="123208" y="2217733"/>
                </a:lnTo>
                <a:lnTo>
                  <a:pt x="105607" y="2182531"/>
                </a:lnTo>
                <a:lnTo>
                  <a:pt x="85659" y="2147330"/>
                </a:lnTo>
                <a:lnTo>
                  <a:pt x="64538" y="2112127"/>
                </a:lnTo>
                <a:lnTo>
                  <a:pt x="44590" y="2078098"/>
                </a:lnTo>
                <a:lnTo>
                  <a:pt x="26988" y="2041723"/>
                </a:lnTo>
                <a:lnTo>
                  <a:pt x="12908" y="2006521"/>
                </a:lnTo>
                <a:lnTo>
                  <a:pt x="3521" y="1970145"/>
                </a:lnTo>
                <a:lnTo>
                  <a:pt x="0" y="1932596"/>
                </a:lnTo>
                <a:lnTo>
                  <a:pt x="3521" y="1895048"/>
                </a:lnTo>
                <a:lnTo>
                  <a:pt x="12908" y="1858672"/>
                </a:lnTo>
                <a:lnTo>
                  <a:pt x="26988" y="1823470"/>
                </a:lnTo>
                <a:lnTo>
                  <a:pt x="44590" y="1787095"/>
                </a:lnTo>
                <a:lnTo>
                  <a:pt x="64538" y="1753065"/>
                </a:lnTo>
                <a:lnTo>
                  <a:pt x="85659" y="1717864"/>
                </a:lnTo>
                <a:lnTo>
                  <a:pt x="105607" y="1682661"/>
                </a:lnTo>
                <a:lnTo>
                  <a:pt x="123208" y="1647460"/>
                </a:lnTo>
                <a:lnTo>
                  <a:pt x="137289" y="1613430"/>
                </a:lnTo>
                <a:lnTo>
                  <a:pt x="146677" y="1577054"/>
                </a:lnTo>
                <a:lnTo>
                  <a:pt x="151371" y="1540680"/>
                </a:lnTo>
                <a:lnTo>
                  <a:pt x="151371" y="1501958"/>
                </a:lnTo>
                <a:lnTo>
                  <a:pt x="149023" y="1462061"/>
                </a:lnTo>
                <a:lnTo>
                  <a:pt x="144329" y="1422166"/>
                </a:lnTo>
                <a:lnTo>
                  <a:pt x="138462" y="1382269"/>
                </a:lnTo>
                <a:lnTo>
                  <a:pt x="133769" y="1342374"/>
                </a:lnTo>
                <a:lnTo>
                  <a:pt x="130248" y="1302479"/>
                </a:lnTo>
                <a:lnTo>
                  <a:pt x="131422" y="1264930"/>
                </a:lnTo>
                <a:lnTo>
                  <a:pt x="136116" y="1228554"/>
                </a:lnTo>
                <a:lnTo>
                  <a:pt x="146677" y="1193352"/>
                </a:lnTo>
                <a:lnTo>
                  <a:pt x="161931" y="1164017"/>
                </a:lnTo>
                <a:lnTo>
                  <a:pt x="181878" y="1135856"/>
                </a:lnTo>
                <a:lnTo>
                  <a:pt x="205346" y="1111214"/>
                </a:lnTo>
                <a:lnTo>
                  <a:pt x="232334" y="1086573"/>
                </a:lnTo>
                <a:lnTo>
                  <a:pt x="260497" y="1064277"/>
                </a:lnTo>
                <a:lnTo>
                  <a:pt x="289832" y="1041982"/>
                </a:lnTo>
                <a:lnTo>
                  <a:pt x="319166" y="1019688"/>
                </a:lnTo>
                <a:lnTo>
                  <a:pt x="348502" y="997393"/>
                </a:lnTo>
                <a:lnTo>
                  <a:pt x="375490" y="973926"/>
                </a:lnTo>
                <a:lnTo>
                  <a:pt x="398960" y="946938"/>
                </a:lnTo>
                <a:lnTo>
                  <a:pt x="420079" y="921122"/>
                </a:lnTo>
                <a:lnTo>
                  <a:pt x="436507" y="891788"/>
                </a:lnTo>
                <a:lnTo>
                  <a:pt x="450588" y="860106"/>
                </a:lnTo>
                <a:lnTo>
                  <a:pt x="462322" y="826076"/>
                </a:lnTo>
                <a:lnTo>
                  <a:pt x="472883" y="790874"/>
                </a:lnTo>
                <a:lnTo>
                  <a:pt x="482271" y="755672"/>
                </a:lnTo>
                <a:lnTo>
                  <a:pt x="491658" y="719297"/>
                </a:lnTo>
                <a:lnTo>
                  <a:pt x="502219" y="685268"/>
                </a:lnTo>
                <a:lnTo>
                  <a:pt x="513952" y="651238"/>
                </a:lnTo>
                <a:lnTo>
                  <a:pt x="528034" y="619558"/>
                </a:lnTo>
                <a:lnTo>
                  <a:pt x="545635" y="591396"/>
                </a:lnTo>
                <a:lnTo>
                  <a:pt x="566755" y="565581"/>
                </a:lnTo>
                <a:lnTo>
                  <a:pt x="592570" y="544460"/>
                </a:lnTo>
                <a:lnTo>
                  <a:pt x="620733" y="526859"/>
                </a:lnTo>
                <a:lnTo>
                  <a:pt x="652413" y="512777"/>
                </a:lnTo>
                <a:lnTo>
                  <a:pt x="686443" y="501044"/>
                </a:lnTo>
                <a:lnTo>
                  <a:pt x="720472" y="490483"/>
                </a:lnTo>
                <a:lnTo>
                  <a:pt x="756848" y="481096"/>
                </a:lnTo>
                <a:lnTo>
                  <a:pt x="792049" y="471708"/>
                </a:lnTo>
                <a:lnTo>
                  <a:pt x="827252" y="461147"/>
                </a:lnTo>
                <a:lnTo>
                  <a:pt x="861280" y="449413"/>
                </a:lnTo>
                <a:lnTo>
                  <a:pt x="892962" y="435332"/>
                </a:lnTo>
                <a:lnTo>
                  <a:pt x="922297" y="418906"/>
                </a:lnTo>
                <a:lnTo>
                  <a:pt x="948112" y="397785"/>
                </a:lnTo>
                <a:lnTo>
                  <a:pt x="975101" y="374315"/>
                </a:lnTo>
                <a:lnTo>
                  <a:pt x="998569" y="347327"/>
                </a:lnTo>
                <a:lnTo>
                  <a:pt x="1020864" y="319166"/>
                </a:lnTo>
                <a:lnTo>
                  <a:pt x="1043158" y="289831"/>
                </a:lnTo>
                <a:lnTo>
                  <a:pt x="1065453" y="260495"/>
                </a:lnTo>
                <a:lnTo>
                  <a:pt x="1087747" y="232334"/>
                </a:lnTo>
                <a:lnTo>
                  <a:pt x="1112390" y="205346"/>
                </a:lnTo>
                <a:lnTo>
                  <a:pt x="1137030" y="181878"/>
                </a:lnTo>
                <a:lnTo>
                  <a:pt x="1165193" y="161930"/>
                </a:lnTo>
                <a:lnTo>
                  <a:pt x="1194528" y="146675"/>
                </a:lnTo>
                <a:lnTo>
                  <a:pt x="1229731" y="136115"/>
                </a:lnTo>
                <a:lnTo>
                  <a:pt x="1266106" y="131421"/>
                </a:lnTo>
                <a:lnTo>
                  <a:pt x="1303654" y="130247"/>
                </a:lnTo>
                <a:lnTo>
                  <a:pt x="1343549" y="133769"/>
                </a:lnTo>
                <a:lnTo>
                  <a:pt x="1383446" y="138462"/>
                </a:lnTo>
                <a:lnTo>
                  <a:pt x="1423342" y="144329"/>
                </a:lnTo>
                <a:lnTo>
                  <a:pt x="1463237" y="149023"/>
                </a:lnTo>
                <a:lnTo>
                  <a:pt x="1503133" y="151369"/>
                </a:lnTo>
                <a:lnTo>
                  <a:pt x="1541856" y="151369"/>
                </a:lnTo>
                <a:lnTo>
                  <a:pt x="1578232" y="146675"/>
                </a:lnTo>
                <a:lnTo>
                  <a:pt x="1614608" y="137288"/>
                </a:lnTo>
                <a:lnTo>
                  <a:pt x="1649810" y="123208"/>
                </a:lnTo>
                <a:lnTo>
                  <a:pt x="1685011" y="104433"/>
                </a:lnTo>
                <a:lnTo>
                  <a:pt x="1720214" y="85659"/>
                </a:lnTo>
                <a:lnTo>
                  <a:pt x="1755415" y="64537"/>
                </a:lnTo>
                <a:lnTo>
                  <a:pt x="1789445" y="44589"/>
                </a:lnTo>
                <a:lnTo>
                  <a:pt x="1825821" y="26988"/>
                </a:lnTo>
                <a:lnTo>
                  <a:pt x="1861022" y="12907"/>
                </a:lnTo>
                <a:lnTo>
                  <a:pt x="1897398" y="351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E2E6A6E-803E-4838-AD5C-113793CC2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7890" y="4009102"/>
            <a:ext cx="3214111" cy="2848897"/>
          </a:xfrm>
          <a:custGeom>
            <a:avLst/>
            <a:gdLst>
              <a:gd name="connsiteX0" fmla="*/ 1835656 w 3214111"/>
              <a:gd name="connsiteY0" fmla="*/ 0 h 2848897"/>
              <a:gd name="connsiteX1" fmla="*/ 1871276 w 3214111"/>
              <a:gd name="connsiteY1" fmla="*/ 3339 h 2848897"/>
              <a:gd name="connsiteX2" fmla="*/ 1905787 w 3214111"/>
              <a:gd name="connsiteY2" fmla="*/ 12245 h 2848897"/>
              <a:gd name="connsiteX3" fmla="*/ 1939183 w 3214111"/>
              <a:gd name="connsiteY3" fmla="*/ 25604 h 2848897"/>
              <a:gd name="connsiteX4" fmla="*/ 1973690 w 3214111"/>
              <a:gd name="connsiteY4" fmla="*/ 42302 h 2848897"/>
              <a:gd name="connsiteX5" fmla="*/ 2005974 w 3214111"/>
              <a:gd name="connsiteY5" fmla="*/ 61227 h 2848897"/>
              <a:gd name="connsiteX6" fmla="*/ 2039370 w 3214111"/>
              <a:gd name="connsiteY6" fmla="*/ 81264 h 2848897"/>
              <a:gd name="connsiteX7" fmla="*/ 2072765 w 3214111"/>
              <a:gd name="connsiteY7" fmla="*/ 99075 h 2848897"/>
              <a:gd name="connsiteX8" fmla="*/ 2106161 w 3214111"/>
              <a:gd name="connsiteY8" fmla="*/ 116887 h 2848897"/>
              <a:gd name="connsiteX9" fmla="*/ 2138444 w 3214111"/>
              <a:gd name="connsiteY9" fmla="*/ 130245 h 2848897"/>
              <a:gd name="connsiteX10" fmla="*/ 2174066 w 3214111"/>
              <a:gd name="connsiteY10" fmla="*/ 139150 h 2848897"/>
              <a:gd name="connsiteX11" fmla="*/ 2208575 w 3214111"/>
              <a:gd name="connsiteY11" fmla="*/ 143604 h 2848897"/>
              <a:gd name="connsiteX12" fmla="*/ 2245310 w 3214111"/>
              <a:gd name="connsiteY12" fmla="*/ 143604 h 2848897"/>
              <a:gd name="connsiteX13" fmla="*/ 2283159 w 3214111"/>
              <a:gd name="connsiteY13" fmla="*/ 141378 h 2848897"/>
              <a:gd name="connsiteX14" fmla="*/ 2321007 w 3214111"/>
              <a:gd name="connsiteY14" fmla="*/ 136924 h 2848897"/>
              <a:gd name="connsiteX15" fmla="*/ 2358857 w 3214111"/>
              <a:gd name="connsiteY15" fmla="*/ 131359 h 2848897"/>
              <a:gd name="connsiteX16" fmla="*/ 2396705 w 3214111"/>
              <a:gd name="connsiteY16" fmla="*/ 126906 h 2848897"/>
              <a:gd name="connsiteX17" fmla="*/ 2434554 w 3214111"/>
              <a:gd name="connsiteY17" fmla="*/ 123565 h 2848897"/>
              <a:gd name="connsiteX18" fmla="*/ 2470175 w 3214111"/>
              <a:gd name="connsiteY18" fmla="*/ 124678 h 2848897"/>
              <a:gd name="connsiteX19" fmla="*/ 2504683 w 3214111"/>
              <a:gd name="connsiteY19" fmla="*/ 129132 h 2848897"/>
              <a:gd name="connsiteX20" fmla="*/ 2538079 w 3214111"/>
              <a:gd name="connsiteY20" fmla="*/ 139150 h 2848897"/>
              <a:gd name="connsiteX21" fmla="*/ 2565910 w 3214111"/>
              <a:gd name="connsiteY21" fmla="*/ 153622 h 2848897"/>
              <a:gd name="connsiteX22" fmla="*/ 2592625 w 3214111"/>
              <a:gd name="connsiteY22" fmla="*/ 172547 h 2848897"/>
              <a:gd name="connsiteX23" fmla="*/ 2616003 w 3214111"/>
              <a:gd name="connsiteY23" fmla="*/ 194811 h 2848897"/>
              <a:gd name="connsiteX24" fmla="*/ 2639380 w 3214111"/>
              <a:gd name="connsiteY24" fmla="*/ 220414 h 2848897"/>
              <a:gd name="connsiteX25" fmla="*/ 2660531 w 3214111"/>
              <a:gd name="connsiteY25" fmla="*/ 247131 h 2848897"/>
              <a:gd name="connsiteX26" fmla="*/ 2681682 w 3214111"/>
              <a:gd name="connsiteY26" fmla="*/ 274961 h 2848897"/>
              <a:gd name="connsiteX27" fmla="*/ 2702832 w 3214111"/>
              <a:gd name="connsiteY27" fmla="*/ 302791 h 2848897"/>
              <a:gd name="connsiteX28" fmla="*/ 2723982 w 3214111"/>
              <a:gd name="connsiteY28" fmla="*/ 329509 h 2848897"/>
              <a:gd name="connsiteX29" fmla="*/ 2746247 w 3214111"/>
              <a:gd name="connsiteY29" fmla="*/ 355112 h 2848897"/>
              <a:gd name="connsiteX30" fmla="*/ 2771851 w 3214111"/>
              <a:gd name="connsiteY30" fmla="*/ 377377 h 2848897"/>
              <a:gd name="connsiteX31" fmla="*/ 2796341 w 3214111"/>
              <a:gd name="connsiteY31" fmla="*/ 397415 h 2848897"/>
              <a:gd name="connsiteX32" fmla="*/ 2824171 w 3214111"/>
              <a:gd name="connsiteY32" fmla="*/ 412999 h 2848897"/>
              <a:gd name="connsiteX33" fmla="*/ 2854227 w 3214111"/>
              <a:gd name="connsiteY33" fmla="*/ 426357 h 2848897"/>
              <a:gd name="connsiteX34" fmla="*/ 2886509 w 3214111"/>
              <a:gd name="connsiteY34" fmla="*/ 437489 h 2848897"/>
              <a:gd name="connsiteX35" fmla="*/ 2919904 w 3214111"/>
              <a:gd name="connsiteY35" fmla="*/ 447507 h 2848897"/>
              <a:gd name="connsiteX36" fmla="*/ 2953300 w 3214111"/>
              <a:gd name="connsiteY36" fmla="*/ 456413 h 2848897"/>
              <a:gd name="connsiteX37" fmla="*/ 2987809 w 3214111"/>
              <a:gd name="connsiteY37" fmla="*/ 465320 h 2848897"/>
              <a:gd name="connsiteX38" fmla="*/ 3020092 w 3214111"/>
              <a:gd name="connsiteY38" fmla="*/ 475338 h 2848897"/>
              <a:gd name="connsiteX39" fmla="*/ 3052373 w 3214111"/>
              <a:gd name="connsiteY39" fmla="*/ 486470 h 2848897"/>
              <a:gd name="connsiteX40" fmla="*/ 3082430 w 3214111"/>
              <a:gd name="connsiteY40" fmla="*/ 499829 h 2848897"/>
              <a:gd name="connsiteX41" fmla="*/ 3109148 w 3214111"/>
              <a:gd name="connsiteY41" fmla="*/ 516527 h 2848897"/>
              <a:gd name="connsiteX42" fmla="*/ 3133639 w 3214111"/>
              <a:gd name="connsiteY42" fmla="*/ 536565 h 2848897"/>
              <a:gd name="connsiteX43" fmla="*/ 3153674 w 3214111"/>
              <a:gd name="connsiteY43" fmla="*/ 561055 h 2848897"/>
              <a:gd name="connsiteX44" fmla="*/ 3170373 w 3214111"/>
              <a:gd name="connsiteY44" fmla="*/ 587772 h 2848897"/>
              <a:gd name="connsiteX45" fmla="*/ 3183731 w 3214111"/>
              <a:gd name="connsiteY45" fmla="*/ 617827 h 2848897"/>
              <a:gd name="connsiteX46" fmla="*/ 3194863 w 3214111"/>
              <a:gd name="connsiteY46" fmla="*/ 650112 h 2848897"/>
              <a:gd name="connsiteX47" fmla="*/ 3204881 w 3214111"/>
              <a:gd name="connsiteY47" fmla="*/ 682393 h 2848897"/>
              <a:gd name="connsiteX48" fmla="*/ 3213788 w 3214111"/>
              <a:gd name="connsiteY48" fmla="*/ 716904 h 2848897"/>
              <a:gd name="connsiteX49" fmla="*/ 3214111 w 3214111"/>
              <a:gd name="connsiteY49" fmla="*/ 718115 h 2848897"/>
              <a:gd name="connsiteX50" fmla="*/ 3214111 w 3214111"/>
              <a:gd name="connsiteY50" fmla="*/ 2848897 h 2848897"/>
              <a:gd name="connsiteX51" fmla="*/ 426570 w 3214111"/>
              <a:gd name="connsiteY51" fmla="*/ 2848897 h 2848897"/>
              <a:gd name="connsiteX52" fmla="*/ 414108 w 3214111"/>
              <a:gd name="connsiteY52" fmla="*/ 2820857 h 2848897"/>
              <a:gd name="connsiteX53" fmla="*/ 398524 w 3214111"/>
              <a:gd name="connsiteY53" fmla="*/ 2793028 h 2848897"/>
              <a:gd name="connsiteX54" fmla="*/ 378487 w 3214111"/>
              <a:gd name="connsiteY54" fmla="*/ 2768537 h 2848897"/>
              <a:gd name="connsiteX55" fmla="*/ 356222 w 3214111"/>
              <a:gd name="connsiteY55" fmla="*/ 2742933 h 2848897"/>
              <a:gd name="connsiteX56" fmla="*/ 330619 w 3214111"/>
              <a:gd name="connsiteY56" fmla="*/ 2720669 h 2848897"/>
              <a:gd name="connsiteX57" fmla="*/ 302788 w 3214111"/>
              <a:gd name="connsiteY57" fmla="*/ 2699519 h 2848897"/>
              <a:gd name="connsiteX58" fmla="*/ 274959 w 3214111"/>
              <a:gd name="connsiteY58" fmla="*/ 2678368 h 2848897"/>
              <a:gd name="connsiteX59" fmla="*/ 247130 w 3214111"/>
              <a:gd name="connsiteY59" fmla="*/ 2657218 h 2848897"/>
              <a:gd name="connsiteX60" fmla="*/ 220413 w 3214111"/>
              <a:gd name="connsiteY60" fmla="*/ 2636065 h 2848897"/>
              <a:gd name="connsiteX61" fmla="*/ 194809 w 3214111"/>
              <a:gd name="connsiteY61" fmla="*/ 2612689 h 2848897"/>
              <a:gd name="connsiteX62" fmla="*/ 172546 w 3214111"/>
              <a:gd name="connsiteY62" fmla="*/ 2589312 h 2848897"/>
              <a:gd name="connsiteX63" fmla="*/ 153622 w 3214111"/>
              <a:gd name="connsiteY63" fmla="*/ 2562594 h 2848897"/>
              <a:gd name="connsiteX64" fmla="*/ 139150 w 3214111"/>
              <a:gd name="connsiteY64" fmla="*/ 2534764 h 2848897"/>
              <a:gd name="connsiteX65" fmla="*/ 129132 w 3214111"/>
              <a:gd name="connsiteY65" fmla="*/ 2501370 h 2848897"/>
              <a:gd name="connsiteX66" fmla="*/ 124678 w 3214111"/>
              <a:gd name="connsiteY66" fmla="*/ 2466860 h 2848897"/>
              <a:gd name="connsiteX67" fmla="*/ 123564 w 3214111"/>
              <a:gd name="connsiteY67" fmla="*/ 2431236 h 2848897"/>
              <a:gd name="connsiteX68" fmla="*/ 126904 w 3214111"/>
              <a:gd name="connsiteY68" fmla="*/ 2393388 h 2848897"/>
              <a:gd name="connsiteX69" fmla="*/ 131358 w 3214111"/>
              <a:gd name="connsiteY69" fmla="*/ 2355539 h 2848897"/>
              <a:gd name="connsiteX70" fmla="*/ 136923 w 3214111"/>
              <a:gd name="connsiteY70" fmla="*/ 2317690 h 2848897"/>
              <a:gd name="connsiteX71" fmla="*/ 141376 w 3214111"/>
              <a:gd name="connsiteY71" fmla="*/ 2279842 h 2848897"/>
              <a:gd name="connsiteX72" fmla="*/ 143604 w 3214111"/>
              <a:gd name="connsiteY72" fmla="*/ 2241992 h 2848897"/>
              <a:gd name="connsiteX73" fmla="*/ 143604 w 3214111"/>
              <a:gd name="connsiteY73" fmla="*/ 2205256 h 2848897"/>
              <a:gd name="connsiteX74" fmla="*/ 139150 w 3214111"/>
              <a:gd name="connsiteY74" fmla="*/ 2170747 h 2848897"/>
              <a:gd name="connsiteX75" fmla="*/ 130245 w 3214111"/>
              <a:gd name="connsiteY75" fmla="*/ 2136238 h 2848897"/>
              <a:gd name="connsiteX76" fmla="*/ 116886 w 3214111"/>
              <a:gd name="connsiteY76" fmla="*/ 2103954 h 2848897"/>
              <a:gd name="connsiteX77" fmla="*/ 100188 w 3214111"/>
              <a:gd name="connsiteY77" fmla="*/ 2070559 h 2848897"/>
              <a:gd name="connsiteX78" fmla="*/ 81264 w 3214111"/>
              <a:gd name="connsiteY78" fmla="*/ 2037163 h 2848897"/>
              <a:gd name="connsiteX79" fmla="*/ 61227 w 3214111"/>
              <a:gd name="connsiteY79" fmla="*/ 2003766 h 2848897"/>
              <a:gd name="connsiteX80" fmla="*/ 42303 w 3214111"/>
              <a:gd name="connsiteY80" fmla="*/ 1971483 h 2848897"/>
              <a:gd name="connsiteX81" fmla="*/ 25603 w 3214111"/>
              <a:gd name="connsiteY81" fmla="*/ 1936974 h 2848897"/>
              <a:gd name="connsiteX82" fmla="*/ 12246 w 3214111"/>
              <a:gd name="connsiteY82" fmla="*/ 1903578 h 2848897"/>
              <a:gd name="connsiteX83" fmla="*/ 3340 w 3214111"/>
              <a:gd name="connsiteY83" fmla="*/ 1869068 h 2848897"/>
              <a:gd name="connsiteX84" fmla="*/ 0 w 3214111"/>
              <a:gd name="connsiteY84" fmla="*/ 1833446 h 2848897"/>
              <a:gd name="connsiteX85" fmla="*/ 3340 w 3214111"/>
              <a:gd name="connsiteY85" fmla="*/ 1797824 h 2848897"/>
              <a:gd name="connsiteX86" fmla="*/ 12246 w 3214111"/>
              <a:gd name="connsiteY86" fmla="*/ 1763315 h 2848897"/>
              <a:gd name="connsiteX87" fmla="*/ 25603 w 3214111"/>
              <a:gd name="connsiteY87" fmla="*/ 1729918 h 2848897"/>
              <a:gd name="connsiteX88" fmla="*/ 42303 w 3214111"/>
              <a:gd name="connsiteY88" fmla="*/ 1695410 h 2848897"/>
              <a:gd name="connsiteX89" fmla="*/ 61227 w 3214111"/>
              <a:gd name="connsiteY89" fmla="*/ 1663126 h 2848897"/>
              <a:gd name="connsiteX90" fmla="*/ 81264 w 3214111"/>
              <a:gd name="connsiteY90" fmla="*/ 1629730 h 2848897"/>
              <a:gd name="connsiteX91" fmla="*/ 100188 w 3214111"/>
              <a:gd name="connsiteY91" fmla="*/ 1596334 h 2848897"/>
              <a:gd name="connsiteX92" fmla="*/ 116886 w 3214111"/>
              <a:gd name="connsiteY92" fmla="*/ 1562938 h 2848897"/>
              <a:gd name="connsiteX93" fmla="*/ 130245 w 3214111"/>
              <a:gd name="connsiteY93" fmla="*/ 1530654 h 2848897"/>
              <a:gd name="connsiteX94" fmla="*/ 139150 w 3214111"/>
              <a:gd name="connsiteY94" fmla="*/ 1496145 h 2848897"/>
              <a:gd name="connsiteX95" fmla="*/ 143604 w 3214111"/>
              <a:gd name="connsiteY95" fmla="*/ 1461636 h 2848897"/>
              <a:gd name="connsiteX96" fmla="*/ 143604 w 3214111"/>
              <a:gd name="connsiteY96" fmla="*/ 1424901 h 2848897"/>
              <a:gd name="connsiteX97" fmla="*/ 141376 w 3214111"/>
              <a:gd name="connsiteY97" fmla="*/ 1387052 h 2848897"/>
              <a:gd name="connsiteX98" fmla="*/ 136923 w 3214111"/>
              <a:gd name="connsiteY98" fmla="*/ 1349203 h 2848897"/>
              <a:gd name="connsiteX99" fmla="*/ 131358 w 3214111"/>
              <a:gd name="connsiteY99" fmla="*/ 1311353 h 2848897"/>
              <a:gd name="connsiteX100" fmla="*/ 126904 w 3214111"/>
              <a:gd name="connsiteY100" fmla="*/ 1273505 h 2848897"/>
              <a:gd name="connsiteX101" fmla="*/ 123564 w 3214111"/>
              <a:gd name="connsiteY101" fmla="*/ 1235657 h 2848897"/>
              <a:gd name="connsiteX102" fmla="*/ 124678 w 3214111"/>
              <a:gd name="connsiteY102" fmla="*/ 1200034 h 2848897"/>
              <a:gd name="connsiteX103" fmla="*/ 129132 w 3214111"/>
              <a:gd name="connsiteY103" fmla="*/ 1165525 h 2848897"/>
              <a:gd name="connsiteX104" fmla="*/ 139150 w 3214111"/>
              <a:gd name="connsiteY104" fmla="*/ 1132128 h 2848897"/>
              <a:gd name="connsiteX105" fmla="*/ 153622 w 3214111"/>
              <a:gd name="connsiteY105" fmla="*/ 1104298 h 2848897"/>
              <a:gd name="connsiteX106" fmla="*/ 172546 w 3214111"/>
              <a:gd name="connsiteY106" fmla="*/ 1077582 h 2848897"/>
              <a:gd name="connsiteX107" fmla="*/ 194809 w 3214111"/>
              <a:gd name="connsiteY107" fmla="*/ 1054204 h 2848897"/>
              <a:gd name="connsiteX108" fmla="*/ 220413 w 3214111"/>
              <a:gd name="connsiteY108" fmla="*/ 1030827 h 2848897"/>
              <a:gd name="connsiteX109" fmla="*/ 247130 w 3214111"/>
              <a:gd name="connsiteY109" fmla="*/ 1009676 h 2848897"/>
              <a:gd name="connsiteX110" fmla="*/ 274959 w 3214111"/>
              <a:gd name="connsiteY110" fmla="*/ 988524 h 2848897"/>
              <a:gd name="connsiteX111" fmla="*/ 302788 w 3214111"/>
              <a:gd name="connsiteY111" fmla="*/ 967374 h 2848897"/>
              <a:gd name="connsiteX112" fmla="*/ 330619 w 3214111"/>
              <a:gd name="connsiteY112" fmla="*/ 946223 h 2848897"/>
              <a:gd name="connsiteX113" fmla="*/ 356222 w 3214111"/>
              <a:gd name="connsiteY113" fmla="*/ 923960 h 2848897"/>
              <a:gd name="connsiteX114" fmla="*/ 378487 w 3214111"/>
              <a:gd name="connsiteY114" fmla="*/ 898356 h 2848897"/>
              <a:gd name="connsiteX115" fmla="*/ 398524 w 3214111"/>
              <a:gd name="connsiteY115" fmla="*/ 873865 h 2848897"/>
              <a:gd name="connsiteX116" fmla="*/ 414108 w 3214111"/>
              <a:gd name="connsiteY116" fmla="*/ 846035 h 2848897"/>
              <a:gd name="connsiteX117" fmla="*/ 427466 w 3214111"/>
              <a:gd name="connsiteY117" fmla="*/ 815980 h 2848897"/>
              <a:gd name="connsiteX118" fmla="*/ 438598 w 3214111"/>
              <a:gd name="connsiteY118" fmla="*/ 783695 h 2848897"/>
              <a:gd name="connsiteX119" fmla="*/ 448618 w 3214111"/>
              <a:gd name="connsiteY119" fmla="*/ 750298 h 2848897"/>
              <a:gd name="connsiteX120" fmla="*/ 457523 w 3214111"/>
              <a:gd name="connsiteY120" fmla="*/ 716904 h 2848897"/>
              <a:gd name="connsiteX121" fmla="*/ 466429 w 3214111"/>
              <a:gd name="connsiteY121" fmla="*/ 682393 h 2848897"/>
              <a:gd name="connsiteX122" fmla="*/ 476447 w 3214111"/>
              <a:gd name="connsiteY122" fmla="*/ 650112 h 2848897"/>
              <a:gd name="connsiteX123" fmla="*/ 487579 w 3214111"/>
              <a:gd name="connsiteY123" fmla="*/ 617827 h 2848897"/>
              <a:gd name="connsiteX124" fmla="*/ 500938 w 3214111"/>
              <a:gd name="connsiteY124" fmla="*/ 587772 h 2848897"/>
              <a:gd name="connsiteX125" fmla="*/ 517636 w 3214111"/>
              <a:gd name="connsiteY125" fmla="*/ 561055 h 2848897"/>
              <a:gd name="connsiteX126" fmla="*/ 537671 w 3214111"/>
              <a:gd name="connsiteY126" fmla="*/ 536565 h 2848897"/>
              <a:gd name="connsiteX127" fmla="*/ 562163 w 3214111"/>
              <a:gd name="connsiteY127" fmla="*/ 516527 h 2848897"/>
              <a:gd name="connsiteX128" fmla="*/ 588880 w 3214111"/>
              <a:gd name="connsiteY128" fmla="*/ 499829 h 2848897"/>
              <a:gd name="connsiteX129" fmla="*/ 618935 w 3214111"/>
              <a:gd name="connsiteY129" fmla="*/ 486470 h 2848897"/>
              <a:gd name="connsiteX130" fmla="*/ 651218 w 3214111"/>
              <a:gd name="connsiteY130" fmla="*/ 475338 h 2848897"/>
              <a:gd name="connsiteX131" fmla="*/ 683501 w 3214111"/>
              <a:gd name="connsiteY131" fmla="*/ 465320 h 2848897"/>
              <a:gd name="connsiteX132" fmla="*/ 718010 w 3214111"/>
              <a:gd name="connsiteY132" fmla="*/ 456413 h 2848897"/>
              <a:gd name="connsiteX133" fmla="*/ 751405 w 3214111"/>
              <a:gd name="connsiteY133" fmla="*/ 447507 h 2848897"/>
              <a:gd name="connsiteX134" fmla="*/ 784802 w 3214111"/>
              <a:gd name="connsiteY134" fmla="*/ 437489 h 2848897"/>
              <a:gd name="connsiteX135" fmla="*/ 817083 w 3214111"/>
              <a:gd name="connsiteY135" fmla="*/ 426357 h 2848897"/>
              <a:gd name="connsiteX136" fmla="*/ 847140 w 3214111"/>
              <a:gd name="connsiteY136" fmla="*/ 412999 h 2848897"/>
              <a:gd name="connsiteX137" fmla="*/ 874970 w 3214111"/>
              <a:gd name="connsiteY137" fmla="*/ 397415 h 2848897"/>
              <a:gd name="connsiteX138" fmla="*/ 899460 w 3214111"/>
              <a:gd name="connsiteY138" fmla="*/ 377377 h 2848897"/>
              <a:gd name="connsiteX139" fmla="*/ 925064 w 3214111"/>
              <a:gd name="connsiteY139" fmla="*/ 355112 h 2848897"/>
              <a:gd name="connsiteX140" fmla="*/ 947328 w 3214111"/>
              <a:gd name="connsiteY140" fmla="*/ 329509 h 2848897"/>
              <a:gd name="connsiteX141" fmla="*/ 968478 w 3214111"/>
              <a:gd name="connsiteY141" fmla="*/ 302791 h 2848897"/>
              <a:gd name="connsiteX142" fmla="*/ 989628 w 3214111"/>
              <a:gd name="connsiteY142" fmla="*/ 274961 h 2848897"/>
              <a:gd name="connsiteX143" fmla="*/ 1010780 w 3214111"/>
              <a:gd name="connsiteY143" fmla="*/ 247131 h 2848897"/>
              <a:gd name="connsiteX144" fmla="*/ 1031930 w 3214111"/>
              <a:gd name="connsiteY144" fmla="*/ 220414 h 2848897"/>
              <a:gd name="connsiteX145" fmla="*/ 1055307 w 3214111"/>
              <a:gd name="connsiteY145" fmla="*/ 194811 h 2848897"/>
              <a:gd name="connsiteX146" fmla="*/ 1078683 w 3214111"/>
              <a:gd name="connsiteY146" fmla="*/ 172547 h 2848897"/>
              <a:gd name="connsiteX147" fmla="*/ 1105401 w 3214111"/>
              <a:gd name="connsiteY147" fmla="*/ 153622 h 2848897"/>
              <a:gd name="connsiteX148" fmla="*/ 1133231 w 3214111"/>
              <a:gd name="connsiteY148" fmla="*/ 139150 h 2848897"/>
              <a:gd name="connsiteX149" fmla="*/ 1166627 w 3214111"/>
              <a:gd name="connsiteY149" fmla="*/ 129132 h 2848897"/>
              <a:gd name="connsiteX150" fmla="*/ 1201137 w 3214111"/>
              <a:gd name="connsiteY150" fmla="*/ 124678 h 2848897"/>
              <a:gd name="connsiteX151" fmla="*/ 1236757 w 3214111"/>
              <a:gd name="connsiteY151" fmla="*/ 123565 h 2848897"/>
              <a:gd name="connsiteX152" fmla="*/ 1274605 w 3214111"/>
              <a:gd name="connsiteY152" fmla="*/ 126906 h 2848897"/>
              <a:gd name="connsiteX153" fmla="*/ 1312455 w 3214111"/>
              <a:gd name="connsiteY153" fmla="*/ 131359 h 2848897"/>
              <a:gd name="connsiteX154" fmla="*/ 1350304 w 3214111"/>
              <a:gd name="connsiteY154" fmla="*/ 136924 h 2848897"/>
              <a:gd name="connsiteX155" fmla="*/ 1388152 w 3214111"/>
              <a:gd name="connsiteY155" fmla="*/ 141378 h 2848897"/>
              <a:gd name="connsiteX156" fmla="*/ 1426000 w 3214111"/>
              <a:gd name="connsiteY156" fmla="*/ 143604 h 2848897"/>
              <a:gd name="connsiteX157" fmla="*/ 1462737 w 3214111"/>
              <a:gd name="connsiteY157" fmla="*/ 143604 h 2848897"/>
              <a:gd name="connsiteX158" fmla="*/ 1497245 w 3214111"/>
              <a:gd name="connsiteY158" fmla="*/ 139150 h 2848897"/>
              <a:gd name="connsiteX159" fmla="*/ 1531755 w 3214111"/>
              <a:gd name="connsiteY159" fmla="*/ 130245 h 2848897"/>
              <a:gd name="connsiteX160" fmla="*/ 1565150 w 3214111"/>
              <a:gd name="connsiteY160" fmla="*/ 116887 h 2848897"/>
              <a:gd name="connsiteX161" fmla="*/ 1598545 w 3214111"/>
              <a:gd name="connsiteY161" fmla="*/ 99075 h 2848897"/>
              <a:gd name="connsiteX162" fmla="*/ 1631941 w 3214111"/>
              <a:gd name="connsiteY162" fmla="*/ 81264 h 2848897"/>
              <a:gd name="connsiteX163" fmla="*/ 1665337 w 3214111"/>
              <a:gd name="connsiteY163" fmla="*/ 61227 h 2848897"/>
              <a:gd name="connsiteX164" fmla="*/ 1697620 w 3214111"/>
              <a:gd name="connsiteY164" fmla="*/ 42302 h 2848897"/>
              <a:gd name="connsiteX165" fmla="*/ 1732129 w 3214111"/>
              <a:gd name="connsiteY165" fmla="*/ 25604 h 2848897"/>
              <a:gd name="connsiteX166" fmla="*/ 1765525 w 3214111"/>
              <a:gd name="connsiteY166" fmla="*/ 12245 h 2848897"/>
              <a:gd name="connsiteX167" fmla="*/ 1800034 w 3214111"/>
              <a:gd name="connsiteY167" fmla="*/ 3339 h 284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214111" h="2848897">
                <a:moveTo>
                  <a:pt x="1835656" y="0"/>
                </a:moveTo>
                <a:lnTo>
                  <a:pt x="1871276" y="3339"/>
                </a:lnTo>
                <a:lnTo>
                  <a:pt x="1905787" y="12245"/>
                </a:lnTo>
                <a:lnTo>
                  <a:pt x="1939183" y="25604"/>
                </a:lnTo>
                <a:lnTo>
                  <a:pt x="1973690" y="42302"/>
                </a:lnTo>
                <a:lnTo>
                  <a:pt x="2005974" y="61227"/>
                </a:lnTo>
                <a:lnTo>
                  <a:pt x="2039370" y="81264"/>
                </a:lnTo>
                <a:lnTo>
                  <a:pt x="2072765" y="99075"/>
                </a:lnTo>
                <a:lnTo>
                  <a:pt x="2106161" y="116887"/>
                </a:lnTo>
                <a:lnTo>
                  <a:pt x="2138444" y="130245"/>
                </a:lnTo>
                <a:lnTo>
                  <a:pt x="2174066" y="139150"/>
                </a:lnTo>
                <a:lnTo>
                  <a:pt x="2208575" y="143604"/>
                </a:lnTo>
                <a:lnTo>
                  <a:pt x="2245310" y="143604"/>
                </a:lnTo>
                <a:lnTo>
                  <a:pt x="2283159" y="141378"/>
                </a:lnTo>
                <a:lnTo>
                  <a:pt x="2321007" y="136924"/>
                </a:lnTo>
                <a:lnTo>
                  <a:pt x="2358857" y="131359"/>
                </a:lnTo>
                <a:lnTo>
                  <a:pt x="2396705" y="126906"/>
                </a:lnTo>
                <a:lnTo>
                  <a:pt x="2434554" y="123565"/>
                </a:lnTo>
                <a:lnTo>
                  <a:pt x="2470175" y="124678"/>
                </a:lnTo>
                <a:lnTo>
                  <a:pt x="2504683" y="129132"/>
                </a:lnTo>
                <a:lnTo>
                  <a:pt x="2538079" y="139150"/>
                </a:lnTo>
                <a:lnTo>
                  <a:pt x="2565910" y="153622"/>
                </a:lnTo>
                <a:lnTo>
                  <a:pt x="2592625" y="172547"/>
                </a:lnTo>
                <a:lnTo>
                  <a:pt x="2616003" y="194811"/>
                </a:lnTo>
                <a:lnTo>
                  <a:pt x="2639380" y="220414"/>
                </a:lnTo>
                <a:lnTo>
                  <a:pt x="2660531" y="247131"/>
                </a:lnTo>
                <a:lnTo>
                  <a:pt x="2681682" y="274961"/>
                </a:lnTo>
                <a:lnTo>
                  <a:pt x="2702832" y="302791"/>
                </a:lnTo>
                <a:lnTo>
                  <a:pt x="2723982" y="329509"/>
                </a:lnTo>
                <a:lnTo>
                  <a:pt x="2746247" y="355112"/>
                </a:lnTo>
                <a:lnTo>
                  <a:pt x="2771851" y="377377"/>
                </a:lnTo>
                <a:lnTo>
                  <a:pt x="2796341" y="397415"/>
                </a:lnTo>
                <a:lnTo>
                  <a:pt x="2824171" y="412999"/>
                </a:lnTo>
                <a:lnTo>
                  <a:pt x="2854227" y="426357"/>
                </a:lnTo>
                <a:lnTo>
                  <a:pt x="2886509" y="437489"/>
                </a:lnTo>
                <a:lnTo>
                  <a:pt x="2919904" y="447507"/>
                </a:lnTo>
                <a:lnTo>
                  <a:pt x="2953300" y="456413"/>
                </a:lnTo>
                <a:lnTo>
                  <a:pt x="2987809" y="465320"/>
                </a:lnTo>
                <a:lnTo>
                  <a:pt x="3020092" y="475338"/>
                </a:lnTo>
                <a:lnTo>
                  <a:pt x="3052373" y="486470"/>
                </a:lnTo>
                <a:lnTo>
                  <a:pt x="3082430" y="499829"/>
                </a:lnTo>
                <a:lnTo>
                  <a:pt x="3109148" y="516527"/>
                </a:lnTo>
                <a:lnTo>
                  <a:pt x="3133639" y="536565"/>
                </a:lnTo>
                <a:lnTo>
                  <a:pt x="3153674" y="561055"/>
                </a:lnTo>
                <a:lnTo>
                  <a:pt x="3170373" y="587772"/>
                </a:lnTo>
                <a:lnTo>
                  <a:pt x="3183731" y="617827"/>
                </a:lnTo>
                <a:lnTo>
                  <a:pt x="3194863" y="650112"/>
                </a:lnTo>
                <a:lnTo>
                  <a:pt x="3204881" y="682393"/>
                </a:lnTo>
                <a:lnTo>
                  <a:pt x="3213788" y="716904"/>
                </a:lnTo>
                <a:lnTo>
                  <a:pt x="3214111" y="718115"/>
                </a:lnTo>
                <a:lnTo>
                  <a:pt x="3214111" y="2848897"/>
                </a:lnTo>
                <a:lnTo>
                  <a:pt x="426570" y="2848897"/>
                </a:lnTo>
                <a:lnTo>
                  <a:pt x="414108" y="2820857"/>
                </a:lnTo>
                <a:lnTo>
                  <a:pt x="398524" y="2793028"/>
                </a:lnTo>
                <a:lnTo>
                  <a:pt x="378487" y="2768537"/>
                </a:lnTo>
                <a:lnTo>
                  <a:pt x="356222" y="2742933"/>
                </a:lnTo>
                <a:lnTo>
                  <a:pt x="330619" y="2720669"/>
                </a:lnTo>
                <a:lnTo>
                  <a:pt x="302788" y="2699519"/>
                </a:lnTo>
                <a:lnTo>
                  <a:pt x="274959" y="2678368"/>
                </a:lnTo>
                <a:lnTo>
                  <a:pt x="247130" y="2657218"/>
                </a:lnTo>
                <a:lnTo>
                  <a:pt x="220413" y="2636065"/>
                </a:lnTo>
                <a:lnTo>
                  <a:pt x="194809" y="2612689"/>
                </a:lnTo>
                <a:lnTo>
                  <a:pt x="172546" y="2589312"/>
                </a:lnTo>
                <a:lnTo>
                  <a:pt x="153622" y="2562594"/>
                </a:lnTo>
                <a:lnTo>
                  <a:pt x="139150" y="2534764"/>
                </a:lnTo>
                <a:lnTo>
                  <a:pt x="129132" y="2501370"/>
                </a:lnTo>
                <a:lnTo>
                  <a:pt x="124678" y="2466860"/>
                </a:lnTo>
                <a:lnTo>
                  <a:pt x="123564" y="2431236"/>
                </a:lnTo>
                <a:lnTo>
                  <a:pt x="126904" y="2393388"/>
                </a:lnTo>
                <a:lnTo>
                  <a:pt x="131358" y="2355539"/>
                </a:lnTo>
                <a:lnTo>
                  <a:pt x="136923" y="2317690"/>
                </a:lnTo>
                <a:lnTo>
                  <a:pt x="141376" y="2279842"/>
                </a:lnTo>
                <a:lnTo>
                  <a:pt x="143604" y="2241992"/>
                </a:lnTo>
                <a:lnTo>
                  <a:pt x="143604" y="2205256"/>
                </a:lnTo>
                <a:lnTo>
                  <a:pt x="139150" y="2170747"/>
                </a:lnTo>
                <a:lnTo>
                  <a:pt x="130245" y="2136238"/>
                </a:lnTo>
                <a:lnTo>
                  <a:pt x="116886" y="2103954"/>
                </a:lnTo>
                <a:lnTo>
                  <a:pt x="100188" y="2070559"/>
                </a:lnTo>
                <a:lnTo>
                  <a:pt x="81264" y="2037163"/>
                </a:lnTo>
                <a:lnTo>
                  <a:pt x="61227" y="2003766"/>
                </a:lnTo>
                <a:lnTo>
                  <a:pt x="42303" y="1971483"/>
                </a:lnTo>
                <a:lnTo>
                  <a:pt x="25603" y="1936974"/>
                </a:lnTo>
                <a:lnTo>
                  <a:pt x="12246" y="1903578"/>
                </a:lnTo>
                <a:lnTo>
                  <a:pt x="3340" y="1869068"/>
                </a:lnTo>
                <a:lnTo>
                  <a:pt x="0" y="1833446"/>
                </a:lnTo>
                <a:lnTo>
                  <a:pt x="3340" y="1797824"/>
                </a:lnTo>
                <a:lnTo>
                  <a:pt x="12246" y="1763315"/>
                </a:lnTo>
                <a:lnTo>
                  <a:pt x="25603" y="1729918"/>
                </a:lnTo>
                <a:lnTo>
                  <a:pt x="42303" y="1695410"/>
                </a:lnTo>
                <a:lnTo>
                  <a:pt x="61227" y="1663126"/>
                </a:lnTo>
                <a:lnTo>
                  <a:pt x="81264" y="1629730"/>
                </a:lnTo>
                <a:lnTo>
                  <a:pt x="100188" y="1596334"/>
                </a:lnTo>
                <a:lnTo>
                  <a:pt x="116886" y="1562938"/>
                </a:lnTo>
                <a:lnTo>
                  <a:pt x="130245" y="1530654"/>
                </a:lnTo>
                <a:lnTo>
                  <a:pt x="139150" y="1496145"/>
                </a:lnTo>
                <a:lnTo>
                  <a:pt x="143604" y="1461636"/>
                </a:lnTo>
                <a:lnTo>
                  <a:pt x="143604" y="1424901"/>
                </a:lnTo>
                <a:lnTo>
                  <a:pt x="141376" y="1387052"/>
                </a:lnTo>
                <a:lnTo>
                  <a:pt x="136923" y="1349203"/>
                </a:lnTo>
                <a:lnTo>
                  <a:pt x="131358" y="1311353"/>
                </a:lnTo>
                <a:lnTo>
                  <a:pt x="126904" y="1273505"/>
                </a:lnTo>
                <a:lnTo>
                  <a:pt x="123564" y="1235657"/>
                </a:lnTo>
                <a:lnTo>
                  <a:pt x="124678" y="1200034"/>
                </a:lnTo>
                <a:lnTo>
                  <a:pt x="129132" y="1165525"/>
                </a:lnTo>
                <a:lnTo>
                  <a:pt x="139150" y="1132128"/>
                </a:lnTo>
                <a:lnTo>
                  <a:pt x="153622" y="1104298"/>
                </a:lnTo>
                <a:lnTo>
                  <a:pt x="172546" y="1077582"/>
                </a:lnTo>
                <a:lnTo>
                  <a:pt x="194809" y="1054204"/>
                </a:lnTo>
                <a:lnTo>
                  <a:pt x="220413" y="1030827"/>
                </a:lnTo>
                <a:lnTo>
                  <a:pt x="247130" y="1009676"/>
                </a:lnTo>
                <a:lnTo>
                  <a:pt x="274959" y="988524"/>
                </a:lnTo>
                <a:lnTo>
                  <a:pt x="302788" y="967374"/>
                </a:lnTo>
                <a:lnTo>
                  <a:pt x="330619" y="946223"/>
                </a:lnTo>
                <a:lnTo>
                  <a:pt x="356222" y="923960"/>
                </a:lnTo>
                <a:lnTo>
                  <a:pt x="378487" y="898356"/>
                </a:lnTo>
                <a:lnTo>
                  <a:pt x="398524" y="873865"/>
                </a:lnTo>
                <a:lnTo>
                  <a:pt x="414108" y="846035"/>
                </a:lnTo>
                <a:lnTo>
                  <a:pt x="427466" y="815980"/>
                </a:lnTo>
                <a:lnTo>
                  <a:pt x="438598" y="783695"/>
                </a:lnTo>
                <a:lnTo>
                  <a:pt x="448618" y="750298"/>
                </a:lnTo>
                <a:lnTo>
                  <a:pt x="457523" y="716904"/>
                </a:lnTo>
                <a:lnTo>
                  <a:pt x="466429" y="682393"/>
                </a:lnTo>
                <a:lnTo>
                  <a:pt x="476447" y="650112"/>
                </a:lnTo>
                <a:lnTo>
                  <a:pt x="487579" y="617827"/>
                </a:lnTo>
                <a:lnTo>
                  <a:pt x="500938" y="587772"/>
                </a:lnTo>
                <a:lnTo>
                  <a:pt x="517636" y="561055"/>
                </a:lnTo>
                <a:lnTo>
                  <a:pt x="537671" y="536565"/>
                </a:lnTo>
                <a:lnTo>
                  <a:pt x="562163" y="516527"/>
                </a:lnTo>
                <a:lnTo>
                  <a:pt x="588880" y="499829"/>
                </a:lnTo>
                <a:lnTo>
                  <a:pt x="618935" y="486470"/>
                </a:lnTo>
                <a:lnTo>
                  <a:pt x="651218" y="475338"/>
                </a:lnTo>
                <a:lnTo>
                  <a:pt x="683501" y="465320"/>
                </a:lnTo>
                <a:lnTo>
                  <a:pt x="718010" y="456413"/>
                </a:lnTo>
                <a:lnTo>
                  <a:pt x="751405" y="447507"/>
                </a:lnTo>
                <a:lnTo>
                  <a:pt x="784802" y="437489"/>
                </a:lnTo>
                <a:lnTo>
                  <a:pt x="817083" y="426357"/>
                </a:lnTo>
                <a:lnTo>
                  <a:pt x="847140" y="412999"/>
                </a:lnTo>
                <a:lnTo>
                  <a:pt x="874970" y="397415"/>
                </a:lnTo>
                <a:lnTo>
                  <a:pt x="899460" y="377377"/>
                </a:lnTo>
                <a:lnTo>
                  <a:pt x="925064" y="355112"/>
                </a:lnTo>
                <a:lnTo>
                  <a:pt x="947328" y="329509"/>
                </a:lnTo>
                <a:lnTo>
                  <a:pt x="968478" y="302791"/>
                </a:lnTo>
                <a:lnTo>
                  <a:pt x="989628" y="274961"/>
                </a:lnTo>
                <a:lnTo>
                  <a:pt x="1010780" y="247131"/>
                </a:lnTo>
                <a:lnTo>
                  <a:pt x="1031930" y="220414"/>
                </a:lnTo>
                <a:lnTo>
                  <a:pt x="1055307" y="194811"/>
                </a:lnTo>
                <a:lnTo>
                  <a:pt x="1078683" y="172547"/>
                </a:lnTo>
                <a:lnTo>
                  <a:pt x="1105401" y="153622"/>
                </a:lnTo>
                <a:lnTo>
                  <a:pt x="1133231" y="139150"/>
                </a:lnTo>
                <a:lnTo>
                  <a:pt x="1166627" y="129132"/>
                </a:lnTo>
                <a:lnTo>
                  <a:pt x="1201137" y="124678"/>
                </a:lnTo>
                <a:lnTo>
                  <a:pt x="1236757" y="123565"/>
                </a:lnTo>
                <a:lnTo>
                  <a:pt x="1274605" y="126906"/>
                </a:lnTo>
                <a:lnTo>
                  <a:pt x="1312455" y="131359"/>
                </a:lnTo>
                <a:lnTo>
                  <a:pt x="1350304" y="136924"/>
                </a:lnTo>
                <a:lnTo>
                  <a:pt x="1388152" y="141378"/>
                </a:lnTo>
                <a:lnTo>
                  <a:pt x="1426000" y="143604"/>
                </a:lnTo>
                <a:lnTo>
                  <a:pt x="1462737" y="143604"/>
                </a:lnTo>
                <a:lnTo>
                  <a:pt x="1497245" y="139150"/>
                </a:lnTo>
                <a:lnTo>
                  <a:pt x="1531755" y="130245"/>
                </a:lnTo>
                <a:lnTo>
                  <a:pt x="1565150" y="116887"/>
                </a:lnTo>
                <a:lnTo>
                  <a:pt x="1598545" y="99075"/>
                </a:lnTo>
                <a:lnTo>
                  <a:pt x="1631941" y="81264"/>
                </a:lnTo>
                <a:lnTo>
                  <a:pt x="1665337" y="61227"/>
                </a:lnTo>
                <a:lnTo>
                  <a:pt x="1697620" y="42302"/>
                </a:lnTo>
                <a:lnTo>
                  <a:pt x="1732129" y="25604"/>
                </a:lnTo>
                <a:lnTo>
                  <a:pt x="1765525" y="12245"/>
                </a:lnTo>
                <a:lnTo>
                  <a:pt x="1800034" y="33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que 6" descr="Aspiration avec un remplissage uni">
            <a:extLst>
              <a:ext uri="{FF2B5EF4-FFF2-40B4-BE49-F238E27FC236}">
                <a16:creationId xmlns:a16="http://schemas.microsoft.com/office/drawing/2014/main" id="{D4F31EA7-F8CA-C3C7-BB49-C6E4FEA7E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2433" y="4799040"/>
            <a:ext cx="1882223" cy="188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31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55655-700E-C783-E1E7-761A459C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E89CD-5EF4-DAA2-EE4E-5C35887E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9363"/>
            <a:ext cx="10178322" cy="3593591"/>
          </a:xfrm>
        </p:spPr>
        <p:txBody>
          <a:bodyPr/>
          <a:lstStyle/>
          <a:p>
            <a:r>
              <a:rPr lang="fr-FR" sz="1800" dirty="0">
                <a:effectLst/>
                <a:latin typeface="ArialMT"/>
              </a:rPr>
              <a:t>Les ressources qui m’ont </a:t>
            </a:r>
            <a:r>
              <a:rPr lang="fr-FR" sz="1800" dirty="0">
                <a:latin typeface="ArialMT"/>
              </a:rPr>
              <a:t>aidé</a:t>
            </a:r>
            <a:endParaRPr lang="fr-FR" sz="16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19D7D4-CA5D-41ED-AA7F-28C2F196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Graphique 6" descr="Aspiration avec un remplissage uni">
            <a:extLst>
              <a:ext uri="{FF2B5EF4-FFF2-40B4-BE49-F238E27FC236}">
                <a16:creationId xmlns:a16="http://schemas.microsoft.com/office/drawing/2014/main" id="{D4F31EA7-F8CA-C3C7-BB49-C6E4FEA7E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570" y="2626203"/>
            <a:ext cx="2859833" cy="2859833"/>
          </a:xfrm>
          <a:prstGeom prst="rect">
            <a:avLst/>
          </a:prstGeom>
        </p:spPr>
      </p:pic>
      <p:pic>
        <p:nvPicPr>
          <p:cNvPr id="9" name="Graphique 8" descr="Une astronaute avec un remplissage uni">
            <a:extLst>
              <a:ext uri="{FF2B5EF4-FFF2-40B4-BE49-F238E27FC236}">
                <a16:creationId xmlns:a16="http://schemas.microsoft.com/office/drawing/2014/main" id="{72A19ACC-07F7-D2E8-63D1-A97D33B63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4472" y="2739301"/>
            <a:ext cx="2747822" cy="27478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DD64843-845D-C51E-16C0-DE00C5653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374" y="1179940"/>
            <a:ext cx="5279654" cy="53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7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0AFB6A-19D3-0907-D574-360AAD6E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782FE2-1B54-EE00-D992-37EDF265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443140"/>
            <a:ext cx="6306309" cy="3930227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J’ai appris le travaille en équipe</a:t>
            </a:r>
          </a:p>
          <a:p>
            <a:r>
              <a:rPr lang="fr-FR">
                <a:solidFill>
                  <a:schemeClr val="tx1"/>
                </a:solidFill>
              </a:rPr>
              <a:t>J’ai développé les compétences en réseau et PHP symfonie </a:t>
            </a:r>
          </a:p>
          <a:p>
            <a:r>
              <a:rPr lang="fr-FR">
                <a:solidFill>
                  <a:schemeClr val="tx1"/>
                </a:solidFill>
              </a:rPr>
              <a:t>J’ai eu des problèmes comme ca et ci mais j’ai essayé de résoudre comme ci.</a:t>
            </a:r>
          </a:p>
          <a:p>
            <a:r>
              <a:rPr lang="fr-FR">
                <a:solidFill>
                  <a:schemeClr val="tx1"/>
                </a:solidFill>
              </a:rPr>
              <a:t>Dans le future on pourrai faire blabla pour améliorer le système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7646A5-0859-E1FD-59EC-8B955FE9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75679"/>
            <a:ext cx="2819399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1766878-3199-4EAB-94E7-2D6D11070E14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6" name="Graphique 5" descr="Biberon avec un remplissage uni">
            <a:extLst>
              <a:ext uri="{FF2B5EF4-FFF2-40B4-BE49-F238E27FC236}">
                <a16:creationId xmlns:a16="http://schemas.microsoft.com/office/drawing/2014/main" id="{30679C76-0FC7-0A1B-80EE-297D79BC0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2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BCE61-C8F5-91D1-DFDC-B6F22DB5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7E3E9C-4C82-D8AB-25DB-C070A14B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de l’entreprise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Présentation de mon projet</a:t>
            </a:r>
          </a:p>
          <a:p>
            <a:pPr lvl="1"/>
            <a:r>
              <a:rPr lang="fr-FR" dirty="0"/>
              <a:t>Analyse UML</a:t>
            </a:r>
          </a:p>
          <a:p>
            <a:pPr lvl="1"/>
            <a:r>
              <a:rPr lang="fr-FR" dirty="0"/>
              <a:t>Cout</a:t>
            </a:r>
          </a:p>
          <a:p>
            <a:pPr lvl="1"/>
            <a:r>
              <a:rPr lang="fr-FR" dirty="0"/>
              <a:t>Réalisation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42D368-6CC1-E91D-E98B-4E3ED57D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DD6BB2-5B51-7325-972B-2B9F48A9E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9" r="18045"/>
          <a:stretch/>
        </p:blipFill>
        <p:spPr>
          <a:xfrm>
            <a:off x="5821670" y="1133713"/>
            <a:ext cx="5155096" cy="45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2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55655-700E-C783-E1E7-761A459C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Doolight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E89CD-5EF4-DAA2-EE4E-5C35887E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9105"/>
            <a:ext cx="10178322" cy="3593591"/>
          </a:xfrm>
        </p:spPr>
        <p:txBody>
          <a:bodyPr/>
          <a:lstStyle/>
          <a:p>
            <a:r>
              <a:rPr lang="fr-FR" dirty="0"/>
              <a:t>2023</a:t>
            </a:r>
          </a:p>
          <a:p>
            <a:r>
              <a:rPr lang="fr-FR" dirty="0"/>
              <a:t>10 utilisateurs</a:t>
            </a:r>
          </a:p>
          <a:p>
            <a:r>
              <a:rPr lang="fr-FR" dirty="0"/>
              <a:t>Organisez vos évènements comme jamais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19D7D4-CA5D-41ED-AA7F-28C2F196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BC450D-A88B-AABB-1583-E5CD1223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13" y="3654791"/>
            <a:ext cx="7772400" cy="28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6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55655-700E-C783-E1E7-761A459C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Doolight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E89CD-5EF4-DAA2-EE4E-5C35887E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9105"/>
            <a:ext cx="10178322" cy="3593591"/>
          </a:xfrm>
        </p:spPr>
        <p:txBody>
          <a:bodyPr/>
          <a:lstStyle/>
          <a:p>
            <a:r>
              <a:rPr lang="fr-FR" sz="1800" dirty="0">
                <a:effectLst/>
                <a:latin typeface="ArialMT"/>
              </a:rPr>
              <a:t>document de </a:t>
            </a:r>
            <a:r>
              <a:rPr lang="fr-FR" sz="1800" dirty="0" err="1">
                <a:effectLst/>
                <a:latin typeface="ArialMT"/>
              </a:rPr>
              <a:t>synthèse</a:t>
            </a:r>
            <a:br>
              <a:rPr lang="fr-FR" sz="1800" dirty="0">
                <a:effectLst/>
                <a:latin typeface="ArialMT"/>
              </a:rPr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19D7D4-CA5D-41ED-AA7F-28C2F196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7FF8C6-DD3B-9733-8EAD-F8E12BD1A245}"/>
              </a:ext>
            </a:extLst>
          </p:cNvPr>
          <p:cNvSpPr/>
          <p:nvPr/>
        </p:nvSpPr>
        <p:spPr>
          <a:xfrm>
            <a:off x="4179449" y="4821851"/>
            <a:ext cx="3833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Synoptique</a:t>
            </a:r>
            <a:endParaRPr lang="fr-F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image42.png">
            <a:extLst>
              <a:ext uri="{FF2B5EF4-FFF2-40B4-BE49-F238E27FC236}">
                <a16:creationId xmlns:a16="http://schemas.microsoft.com/office/drawing/2014/main" id="{8E25AAC2-2978-B369-6790-A5D6DD2CB0B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96819" y="2659500"/>
            <a:ext cx="7198360" cy="2143125"/>
          </a:xfrm>
          <a:prstGeom prst="rect">
            <a:avLst/>
          </a:prstGeom>
          <a:ln/>
        </p:spPr>
      </p:pic>
      <p:pic>
        <p:nvPicPr>
          <p:cNvPr id="7" name="Graphique 6" descr="Bébé à quatre pattes avec un remplissage uni">
            <a:extLst>
              <a:ext uri="{FF2B5EF4-FFF2-40B4-BE49-F238E27FC236}">
                <a16:creationId xmlns:a16="http://schemas.microsoft.com/office/drawing/2014/main" id="{D5478986-E90E-94CB-7976-A4F89EF33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623" y="4821851"/>
            <a:ext cx="2524539" cy="25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5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55655-700E-C783-E1E7-761A459C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E89CD-5EF4-DAA2-EE4E-5C35887E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9105"/>
            <a:ext cx="10178322" cy="3593591"/>
          </a:xfrm>
        </p:spPr>
        <p:txBody>
          <a:bodyPr/>
          <a:lstStyle/>
          <a:p>
            <a:r>
              <a:rPr lang="fr-FR" sz="1800" dirty="0">
                <a:effectLst/>
                <a:latin typeface="ArialMT"/>
              </a:rPr>
              <a:t>Cahier des charges</a:t>
            </a:r>
          </a:p>
          <a:p>
            <a:r>
              <a:rPr lang="fr-FR" sz="1800" dirty="0">
                <a:latin typeface="ArialMT"/>
              </a:rPr>
              <a:t>But : </a:t>
            </a:r>
            <a:r>
              <a:rPr lang="fr-FR" sz="1800" dirty="0" err="1">
                <a:latin typeface="ArialMT"/>
              </a:rPr>
              <a:t>Blabla</a:t>
            </a:r>
            <a:endParaRPr lang="fr-FR" sz="1800" dirty="0">
              <a:latin typeface="ArialMT"/>
            </a:endParaRPr>
          </a:p>
          <a:p>
            <a:r>
              <a:rPr lang="fr-FR" sz="1800" dirty="0">
                <a:effectLst/>
                <a:latin typeface="ArialMT"/>
              </a:rPr>
              <a:t>Principe </a:t>
            </a:r>
            <a:r>
              <a:rPr lang="fr-FR" sz="1800" dirty="0" err="1">
                <a:effectLst/>
                <a:latin typeface="ArialMT"/>
              </a:rPr>
              <a:t>Blabla</a:t>
            </a:r>
            <a:br>
              <a:rPr lang="fr-FR" sz="1800" dirty="0">
                <a:effectLst/>
                <a:latin typeface="ArialMT"/>
              </a:rPr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19D7D4-CA5D-41ED-AA7F-28C2F196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age30.png">
            <a:extLst>
              <a:ext uri="{FF2B5EF4-FFF2-40B4-BE49-F238E27FC236}">
                <a16:creationId xmlns:a16="http://schemas.microsoft.com/office/drawing/2014/main" id="{7422220C-3E13-EE24-7BBD-4C65170005B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85260" y="1485304"/>
            <a:ext cx="7269480" cy="4722495"/>
          </a:xfrm>
          <a:prstGeom prst="rect">
            <a:avLst/>
          </a:prstGeom>
          <a:ln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7A9E655-AC3C-60C3-65B9-5505F0053D21}"/>
              </a:ext>
            </a:extLst>
          </p:cNvPr>
          <p:cNvSpPr/>
          <p:nvPr/>
        </p:nvSpPr>
        <p:spPr>
          <a:xfrm>
            <a:off x="1752043" y="4278512"/>
            <a:ext cx="3201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Use Case</a:t>
            </a:r>
            <a:endParaRPr lang="fr-F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828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55655-700E-C783-E1E7-761A459C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E89CD-5EF4-DAA2-EE4E-5C35887E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9105"/>
            <a:ext cx="10178322" cy="3593591"/>
          </a:xfrm>
        </p:spPr>
        <p:txBody>
          <a:bodyPr/>
          <a:lstStyle/>
          <a:p>
            <a:r>
              <a:rPr lang="fr-FR" sz="1800" dirty="0">
                <a:effectLst/>
                <a:latin typeface="ArialMT"/>
              </a:rPr>
              <a:t>Cahier des charges</a:t>
            </a:r>
          </a:p>
          <a:p>
            <a:r>
              <a:rPr lang="fr-FR" sz="1800" dirty="0">
                <a:latin typeface="ArialMT"/>
              </a:rPr>
              <a:t>But : </a:t>
            </a:r>
            <a:r>
              <a:rPr lang="fr-FR" sz="1800" dirty="0" err="1">
                <a:latin typeface="ArialMT"/>
              </a:rPr>
              <a:t>Blabla</a:t>
            </a:r>
            <a:endParaRPr lang="fr-FR" sz="1800" dirty="0">
              <a:latin typeface="ArialMT"/>
            </a:endParaRPr>
          </a:p>
          <a:p>
            <a:r>
              <a:rPr lang="fr-FR" sz="1800" dirty="0">
                <a:effectLst/>
                <a:latin typeface="ArialMT"/>
              </a:rPr>
              <a:t>Principe </a:t>
            </a:r>
            <a:r>
              <a:rPr lang="fr-FR" sz="1800" dirty="0" err="1">
                <a:effectLst/>
                <a:latin typeface="ArialMT"/>
              </a:rPr>
              <a:t>Blabla</a:t>
            </a:r>
            <a:br>
              <a:rPr lang="fr-FR" sz="1800" dirty="0">
                <a:effectLst/>
                <a:latin typeface="ArialMT"/>
              </a:rPr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19D7D4-CA5D-41ED-AA7F-28C2F196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FE6BF2FB-F2BF-565A-9ECC-29E47577125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943061" y="1273268"/>
            <a:ext cx="5997261" cy="4890375"/>
          </a:xfrm>
          <a:prstGeom prst="rect">
            <a:avLst/>
          </a:prstGeom>
          <a:ln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1619A1-5F68-50B1-26D0-F2184ED8BD67}"/>
              </a:ext>
            </a:extLst>
          </p:cNvPr>
          <p:cNvSpPr/>
          <p:nvPr/>
        </p:nvSpPr>
        <p:spPr>
          <a:xfrm>
            <a:off x="1921700" y="5123067"/>
            <a:ext cx="3365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Exigences</a:t>
            </a:r>
            <a:endParaRPr lang="fr-F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150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31.png">
            <a:extLst>
              <a:ext uri="{FF2B5EF4-FFF2-40B4-BE49-F238E27FC236}">
                <a16:creationId xmlns:a16="http://schemas.microsoft.com/office/drawing/2014/main" id="{03211974-BF92-C829-0514-5812A9DC99D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50627" y="1263901"/>
            <a:ext cx="6689695" cy="4623997"/>
          </a:xfrm>
          <a:prstGeom prst="rect">
            <a:avLst/>
          </a:prstGeom>
          <a:ln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DB55655-700E-C783-E1E7-761A459C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E89CD-5EF4-DAA2-EE4E-5C35887E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9105"/>
            <a:ext cx="10178322" cy="3593591"/>
          </a:xfrm>
        </p:spPr>
        <p:txBody>
          <a:bodyPr/>
          <a:lstStyle/>
          <a:p>
            <a:r>
              <a:rPr lang="fr-FR" sz="1800" dirty="0">
                <a:effectLst/>
                <a:latin typeface="ArialMT"/>
              </a:rPr>
              <a:t>Cahier des charges</a:t>
            </a:r>
          </a:p>
          <a:p>
            <a:r>
              <a:rPr lang="fr-FR" sz="1800" dirty="0">
                <a:latin typeface="ArialMT"/>
              </a:rPr>
              <a:t>But : </a:t>
            </a:r>
            <a:r>
              <a:rPr lang="fr-FR" sz="1800" dirty="0" err="1">
                <a:latin typeface="ArialMT"/>
              </a:rPr>
              <a:t>Blabla</a:t>
            </a:r>
            <a:endParaRPr lang="fr-FR" sz="1800" dirty="0">
              <a:latin typeface="ArialMT"/>
            </a:endParaRPr>
          </a:p>
          <a:p>
            <a:r>
              <a:rPr lang="fr-FR" sz="1800" dirty="0">
                <a:effectLst/>
                <a:latin typeface="ArialMT"/>
              </a:rPr>
              <a:t>Principe </a:t>
            </a:r>
            <a:r>
              <a:rPr lang="fr-FR" sz="1800" dirty="0" err="1">
                <a:effectLst/>
                <a:latin typeface="ArialMT"/>
              </a:rPr>
              <a:t>Blabla</a:t>
            </a:r>
            <a:br>
              <a:rPr lang="fr-FR" sz="1800" dirty="0">
                <a:effectLst/>
                <a:latin typeface="ArialMT"/>
              </a:rPr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19D7D4-CA5D-41ED-AA7F-28C2F196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619A1-5F68-50B1-26D0-F2184ED8BD67}"/>
              </a:ext>
            </a:extLst>
          </p:cNvPr>
          <p:cNvSpPr/>
          <p:nvPr/>
        </p:nvSpPr>
        <p:spPr>
          <a:xfrm>
            <a:off x="1523403" y="5222169"/>
            <a:ext cx="70871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Class / MCD ou autre</a:t>
            </a:r>
            <a:endParaRPr lang="fr-F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9" name="Graphique 8" descr="Bébé avec un remplissage uni">
            <a:extLst>
              <a:ext uri="{FF2B5EF4-FFF2-40B4-BE49-F238E27FC236}">
                <a16:creationId xmlns:a16="http://schemas.microsoft.com/office/drawing/2014/main" id="{CAF382C6-9F30-1A9E-CDD9-75FE1458D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2615" y="3266153"/>
            <a:ext cx="1492132" cy="14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4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55655-700E-C783-E1E7-761A459C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19D7D4-CA5D-41ED-AA7F-28C2F196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619A1-5F68-50B1-26D0-F2184ED8BD67}"/>
              </a:ext>
            </a:extLst>
          </p:cNvPr>
          <p:cNvSpPr/>
          <p:nvPr/>
        </p:nvSpPr>
        <p:spPr>
          <a:xfrm>
            <a:off x="1251678" y="1128451"/>
            <a:ext cx="46602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1800" dirty="0">
                <a:effectLst/>
                <a:latin typeface="ArialMT"/>
              </a:rPr>
              <a:t>Les ressources </a:t>
            </a:r>
            <a:r>
              <a:rPr lang="fr-FR" sz="1800" dirty="0" err="1">
                <a:effectLst/>
                <a:latin typeface="ArialMT"/>
              </a:rPr>
              <a:t>nécessaires</a:t>
            </a:r>
            <a:r>
              <a:rPr lang="fr-FR" sz="1800" dirty="0">
                <a:effectLst/>
                <a:latin typeface="ArialMT"/>
              </a:rPr>
              <a:t> sont </a:t>
            </a:r>
            <a:r>
              <a:rPr lang="fr-FR" sz="1800" dirty="0" err="1">
                <a:effectLst/>
                <a:latin typeface="ArialMT"/>
              </a:rPr>
              <a:t>estimées</a:t>
            </a:r>
            <a:r>
              <a:rPr lang="fr-FR" sz="1800" dirty="0">
                <a:effectLst/>
                <a:latin typeface="ArialMT"/>
              </a:rPr>
              <a:t>. </a:t>
            </a:r>
            <a:endParaRPr lang="fr-FR" sz="54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E1507A8-342E-77DF-383D-9086AD12B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15" y="2270522"/>
            <a:ext cx="1422400" cy="14224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45F179A-F2A9-6C40-E653-9F8C969FE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98" y="2243849"/>
            <a:ext cx="5134687" cy="3537229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EF49156-C605-BE55-4976-ECCA99E12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564" y="4281583"/>
            <a:ext cx="10178322" cy="3593591"/>
          </a:xfrm>
        </p:spPr>
        <p:txBody>
          <a:bodyPr/>
          <a:lstStyle/>
          <a:p>
            <a:r>
              <a:rPr lang="fr-FR" sz="1800" dirty="0">
                <a:effectLst/>
                <a:latin typeface="ArialMT"/>
              </a:rPr>
              <a:t>Humaine</a:t>
            </a:r>
          </a:p>
          <a:p>
            <a:r>
              <a:rPr lang="fr-FR" sz="1800" dirty="0">
                <a:latin typeface="ArialMT"/>
              </a:rPr>
              <a:t>Matériel</a:t>
            </a:r>
          </a:p>
          <a:p>
            <a:r>
              <a:rPr lang="fr-FR" sz="1800" dirty="0">
                <a:effectLst/>
                <a:latin typeface="ArialMT"/>
              </a:rPr>
              <a:t>Temporel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19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55655-700E-C783-E1E7-761A459C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PROJET $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E89CD-5EF4-DAA2-EE4E-5C35887E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9105"/>
            <a:ext cx="10178322" cy="3593591"/>
          </a:xfrm>
        </p:spPr>
        <p:txBody>
          <a:bodyPr/>
          <a:lstStyle/>
          <a:p>
            <a:r>
              <a:rPr lang="fr-FR" sz="1800" dirty="0">
                <a:effectLst/>
                <a:latin typeface="ArialMT"/>
              </a:rPr>
              <a:t>Server 2€ / mois</a:t>
            </a:r>
          </a:p>
          <a:p>
            <a:r>
              <a:rPr lang="fr-FR" sz="1800" dirty="0" err="1">
                <a:latin typeface="ArialMT"/>
              </a:rPr>
              <a:t>ChatGPT</a:t>
            </a:r>
            <a:r>
              <a:rPr lang="fr-FR" sz="1800" dirty="0">
                <a:latin typeface="ArialMT"/>
              </a:rPr>
              <a:t> 17€ / mois</a:t>
            </a:r>
          </a:p>
          <a:p>
            <a:r>
              <a:rPr lang="fr-FR" sz="1800" dirty="0" err="1">
                <a:latin typeface="ArialMT"/>
              </a:rPr>
              <a:t>Developpement</a:t>
            </a:r>
            <a:r>
              <a:rPr lang="fr-FR" sz="1800" dirty="0">
                <a:latin typeface="ArialMT"/>
              </a:rPr>
              <a:t> 2000€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19D7D4-CA5D-41ED-AA7F-28C2F196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619A1-5F68-50B1-26D0-F2184ED8BD67}"/>
              </a:ext>
            </a:extLst>
          </p:cNvPr>
          <p:cNvSpPr/>
          <p:nvPr/>
        </p:nvSpPr>
        <p:spPr>
          <a:xfrm>
            <a:off x="1555334" y="5349509"/>
            <a:ext cx="90813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 inventer si vous avez rien</a:t>
            </a:r>
            <a:endParaRPr lang="fr-F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84A733-E412-5129-86C0-70F09B0C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662" y="1340627"/>
            <a:ext cx="6183660" cy="40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229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44</TotalTime>
  <Words>270</Words>
  <Application>Microsoft Macintosh PowerPoint</Application>
  <PresentationFormat>Grand écran</PresentationFormat>
  <Paragraphs>84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ArialMT</vt:lpstr>
      <vt:lpstr>Arial</vt:lpstr>
      <vt:lpstr>Calibri</vt:lpstr>
      <vt:lpstr>Gill Sans MT</vt:lpstr>
      <vt:lpstr>Impact</vt:lpstr>
      <vt:lpstr>Badge</vt:lpstr>
      <vt:lpstr>Mon STAGE</vt:lpstr>
      <vt:lpstr>Sommaire </vt:lpstr>
      <vt:lpstr>Doolight</vt:lpstr>
      <vt:lpstr>Doolight</vt:lpstr>
      <vt:lpstr>MON PROJET</vt:lpstr>
      <vt:lpstr>MON PROJET</vt:lpstr>
      <vt:lpstr>MON PROJET</vt:lpstr>
      <vt:lpstr>MON PROJET</vt:lpstr>
      <vt:lpstr>MON PROJET $</vt:lpstr>
      <vt:lpstr>MON PROJET Réalisation</vt:lpstr>
      <vt:lpstr>MON PROJET Réalisation</vt:lpstr>
      <vt:lpstr>MON PROJET Versionning</vt:lpstr>
      <vt:lpstr>DOCUMENTATION </vt:lpstr>
      <vt:lpstr>Suivie de Production</vt:lpstr>
      <vt:lpstr>BIBLIOGRAPHIE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STAGE</dc:title>
  <dc:creator>Juju Juju</dc:creator>
  <cp:lastModifiedBy>Juju Juju</cp:lastModifiedBy>
  <cp:revision>1</cp:revision>
  <dcterms:created xsi:type="dcterms:W3CDTF">2023-05-26T07:35:19Z</dcterms:created>
  <dcterms:modified xsi:type="dcterms:W3CDTF">2023-05-26T08:20:10Z</dcterms:modified>
</cp:coreProperties>
</file>