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FC15-6E54-4C78-846E-49A2559B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C149-38F8-442D-B2EB-DD5086CF4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B180-A4AD-4B4C-BF81-E3FBCDB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0207-B426-46A4-A992-4628DCB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CE8F-3245-4BAF-ADC6-AB266F3F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894E-D4AE-456C-BB27-550C4605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59176-A6A0-4FE9-A73E-D58814C0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147B-9EFB-46A9-BF23-C826AD26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FAAF-C90B-4CF3-B79B-59C0CA3D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2C4E-9B69-47AC-9694-3BB49378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3EB36-C5D6-4E10-BFF8-4FB3E50AE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3F92-6D18-4A4E-8321-13B94DD1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7424-BE5A-4D7F-A2B2-A15BD40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2387-4EFA-4620-8091-3680B8A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F93D-DA2E-4883-88A5-FEA3E5D3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19C7-0216-48B4-ACBF-8034B679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64D1-31B0-4AAF-AD71-097CD414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44E3-2545-406B-AC8E-21148CD2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D98-FB62-40A5-91FF-94B3647D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741A-BB08-464D-BF57-A986FA38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E3F0-A8C6-4277-98E7-2C2A595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5BC0-FC63-4B66-96C4-993AFBBD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78D6-7C79-425C-A5EA-ED8B7919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8489-52B6-4B7A-8224-D4911798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CE87-D4F3-4A33-BF83-C8800373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69D-5323-444C-8F15-3FB83AF0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36A9-11BA-4566-B164-FEE4D92C1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36C9-47CE-4A9D-8595-724FFCC3F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7605-1CC5-4110-98D9-27B55025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FB31-F41C-407B-A394-D6A01B0A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BEAE-C05E-46F4-BBC7-618F64F9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F3B1-3440-4824-8971-1A170050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DD53-62D9-4BF8-A3CE-C43BA373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2BD8-7D84-472A-8A42-80AA2F53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22BE-02FD-4D23-AC57-56650A0A7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929E1-FF52-4407-A8B1-934FA61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B4964-FFF2-461C-82BB-9218012F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2D85C-246F-43A5-A295-95935E72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DDFE-6B2C-4138-A057-7EC3A520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A528-AEA9-40FC-A81D-C31BFE4D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E7AF-920B-49A8-B60C-BB38FCE7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A2D9-8EE3-4307-A441-C6032CC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67B9D-4D9B-42B8-8637-3E22D086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50000-78B9-4D3B-9F63-BF33BBA0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68D3B-AF20-4E85-9C79-5E7A75E9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DC69-7155-45F7-B01B-31469798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20E7-2DA2-4ADC-8CA8-8CF0AF72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91BC-85D5-426B-952E-4A59F10A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32420-9F33-42D9-BD27-112D3B5B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F949-0FC2-432D-8EF3-AB8FBA51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25551-E42F-4C21-8985-59A7C998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93D39-051B-4411-AA1C-C14D708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6B35-9EFA-450C-BC2C-D85D2B8D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A9A3-76B2-442A-BF10-B781D61F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5F7AB-9D2C-40B4-84F9-B7118AD6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915E1-F1A4-4FA8-A8D2-D68C3A19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A20D-A2ED-4F28-A164-6732327C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8FCF-0339-4921-AC45-201BA1CB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5338F-428E-4ECD-952F-C84E2B59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27F2-BE73-43E8-BA72-5842B8F3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7A70-C474-4AA1-A244-3EE9DF5A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B7D2-9CBD-4383-8E39-FD427EE586C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30FC-2F2D-49B6-BC97-88F0E7421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F96A-F223-4F66-B1CF-91653E74E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0142-AF2A-4FE0-A6F7-E5BBA33B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mulationresearch.lbl.gov/fmu/EnergyPlus/export/userGuide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imulationresearch.lbl.gov/fmu/EnergyPlus/export/userGuide/buil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AE3-D84A-4D38-87E2-A0DB3D90C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E+ Co-Simulation in 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0BDED-B950-451B-A422-5C70E7CF7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Zhelun Chen</a:t>
            </a:r>
          </a:p>
          <a:p>
            <a:r>
              <a:rPr lang="en-US" dirty="0"/>
              <a:t>08/20/2020</a:t>
            </a:r>
          </a:p>
        </p:txBody>
      </p:sp>
    </p:spTree>
    <p:extLst>
      <p:ext uri="{BB962C8B-B14F-4D97-AF65-F5344CB8AC3E}">
        <p14:creationId xmlns:p14="http://schemas.microsoft.com/office/powerpoint/2010/main" val="240113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71E-20CC-421E-813A-3EC2C1C0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3E24-1CBC-4578-9754-56FB6744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EnergyPlusToFMU</a:t>
            </a:r>
            <a:endParaRPr lang="en-US" dirty="0"/>
          </a:p>
          <a:p>
            <a:r>
              <a:rPr lang="en-US" dirty="0"/>
              <a:t>Running E+ FMU in Simulink</a:t>
            </a:r>
          </a:p>
          <a:p>
            <a:r>
              <a:rPr lang="en-US" dirty="0"/>
              <a:t>Setup interface in E+</a:t>
            </a:r>
          </a:p>
        </p:txBody>
      </p:sp>
    </p:spTree>
    <p:extLst>
      <p:ext uri="{BB962C8B-B14F-4D97-AF65-F5344CB8AC3E}">
        <p14:creationId xmlns:p14="http://schemas.microsoft.com/office/powerpoint/2010/main" val="23951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200-568D-4FE3-9765-E17F3CA9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 of </a:t>
            </a:r>
            <a:r>
              <a:rPr lang="en-US" b="1" dirty="0" err="1"/>
              <a:t>EnergyPlusToFMU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DB62-3B8A-4E32-8E65-50D35923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Search for </a:t>
            </a:r>
            <a:r>
              <a:rPr lang="en-US" dirty="0" err="1"/>
              <a:t>EnergyPlusToFMU</a:t>
            </a:r>
            <a:r>
              <a:rPr lang="en-US" dirty="0"/>
              <a:t>, follow the installation guide</a:t>
            </a:r>
            <a:br>
              <a:rPr lang="en-US" dirty="0"/>
            </a:br>
            <a:r>
              <a:rPr lang="en-US" dirty="0">
                <a:hlinkClick r:id="rId2"/>
              </a:rPr>
              <a:t>https://simulationresearch.lbl.gov/fmu/EnergyPlus/export/userGuide/download.html</a:t>
            </a:r>
            <a:endParaRPr lang="en-US" dirty="0"/>
          </a:p>
          <a:p>
            <a:r>
              <a:rPr lang="en-US" dirty="0"/>
              <a:t>Some issues you may encounter during installation</a:t>
            </a:r>
          </a:p>
          <a:p>
            <a:pPr lvl="1"/>
            <a:r>
              <a:rPr lang="en-US" dirty="0"/>
              <a:t>Make sure you change the directory for Visual Studio for all batch files in the script folder.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cannot generate the .</a:t>
            </a:r>
            <a:r>
              <a:rPr lang="en-US" dirty="0" err="1"/>
              <a:t>fmu</a:t>
            </a:r>
            <a:r>
              <a:rPr lang="en-US" dirty="0"/>
              <a:t> file, it is probably because some folders cannot be removed. If so, disable the following code in the utilManageCompileLink.py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CE7E1-2FD7-4FF4-A967-7D8A3B199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43"/>
          <a:stretch/>
        </p:blipFill>
        <p:spPr>
          <a:xfrm>
            <a:off x="6661766" y="3711781"/>
            <a:ext cx="5447860" cy="1224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1E0C2-8436-403C-A3E3-558D6C0A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00" r="10594"/>
          <a:stretch/>
        </p:blipFill>
        <p:spPr>
          <a:xfrm>
            <a:off x="1384546" y="3711781"/>
            <a:ext cx="4879127" cy="1224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FC8E76-1C4F-4ABB-AC67-EC47C6D2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46" y="5737511"/>
            <a:ext cx="4491410" cy="86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C025E-B341-4786-996D-2D4F0434F7DD}"/>
              </a:ext>
            </a:extLst>
          </p:cNvPr>
          <p:cNvSpPr txBox="1"/>
          <p:nvPr/>
        </p:nvSpPr>
        <p:spPr>
          <a:xfrm>
            <a:off x="4424565" y="363196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FFB88-F8D0-4980-BC2F-1692F45DFE63}"/>
              </a:ext>
            </a:extLst>
          </p:cNvPr>
          <p:cNvSpPr txBox="1"/>
          <p:nvPr/>
        </p:nvSpPr>
        <p:spPr>
          <a:xfrm>
            <a:off x="9693558" y="36319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mine</a:t>
            </a:r>
          </a:p>
        </p:txBody>
      </p:sp>
    </p:spTree>
    <p:extLst>
      <p:ext uri="{BB962C8B-B14F-4D97-AF65-F5344CB8AC3E}">
        <p14:creationId xmlns:p14="http://schemas.microsoft.com/office/powerpoint/2010/main" val="394264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389A-6443-4993-B9A3-AB75C52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E+ FMU in 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CF02-30E1-4CBD-8B15-1BC1C000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example .</a:t>
            </a:r>
            <a:r>
              <a:rPr lang="en-US" dirty="0" err="1"/>
              <a:t>idf</a:t>
            </a:r>
            <a:r>
              <a:rPr lang="en-US" dirty="0"/>
              <a:t> files in the example folder</a:t>
            </a:r>
          </a:p>
          <a:p>
            <a:r>
              <a:rPr lang="en-US" dirty="0"/>
              <a:t>Create your FMU file, follow the instruction: </a:t>
            </a:r>
            <a:r>
              <a:rPr lang="en-US" dirty="0">
                <a:hlinkClick r:id="rId2"/>
              </a:rPr>
              <a:t>https://simulationresearch.lbl.gov/fmu/EnergyPlus/export/userGuide/build.html</a:t>
            </a:r>
            <a:r>
              <a:rPr lang="en-US" dirty="0"/>
              <a:t> </a:t>
            </a:r>
          </a:p>
          <a:p>
            <a:r>
              <a:rPr lang="en-US" dirty="0"/>
              <a:t>Or you can write a batch file to easily run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.</a:t>
            </a:r>
            <a:r>
              <a:rPr lang="en-US" dirty="0" err="1"/>
              <a:t>fmu</a:t>
            </a:r>
            <a:r>
              <a:rPr lang="en-US" dirty="0"/>
              <a:t> into Simulink using a FMU block</a:t>
            </a:r>
          </a:p>
          <a:p>
            <a:r>
              <a:rPr lang="en-US" dirty="0"/>
              <a:t>Set stop time to be at least 86400 seconds</a:t>
            </a:r>
          </a:p>
          <a:p>
            <a:r>
              <a:rPr lang="en-US" dirty="0"/>
              <a:t>Double-click FMU block, set communication step size to be the same as in E+. For example, E+ uses 6 steps per hour, the step size is 600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6F96-D1AF-44FF-BBA1-8533291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" y="3542191"/>
            <a:ext cx="12009728" cy="337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4C316-7986-456F-B6DE-BBFA3375608A}"/>
              </a:ext>
            </a:extLst>
          </p:cNvPr>
          <p:cNvSpPr txBox="1"/>
          <p:nvPr/>
        </p:nvSpPr>
        <p:spPr>
          <a:xfrm>
            <a:off x="967666" y="3829814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C92F2-946B-442B-86FD-6D59884FD048}"/>
              </a:ext>
            </a:extLst>
          </p:cNvPr>
          <p:cNvSpPr txBox="1"/>
          <p:nvPr/>
        </p:nvSpPr>
        <p:spPr>
          <a:xfrm>
            <a:off x="3481526" y="3829814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idd</a:t>
            </a:r>
            <a:r>
              <a:rPr lang="en-US" dirty="0"/>
              <a:t>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75EE3-B7E5-4BB8-8942-157E131D5DE8}"/>
              </a:ext>
            </a:extLst>
          </p:cNvPr>
          <p:cNvSpPr txBox="1"/>
          <p:nvPr/>
        </p:nvSpPr>
        <p:spPr>
          <a:xfrm>
            <a:off x="5915487" y="3829814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epw</a:t>
            </a:r>
            <a:r>
              <a:rPr lang="en-US" dirty="0"/>
              <a:t>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2D751-ACE4-432F-A69E-3EA31604685A}"/>
              </a:ext>
            </a:extLst>
          </p:cNvPr>
          <p:cNvSpPr txBox="1"/>
          <p:nvPr/>
        </p:nvSpPr>
        <p:spPr>
          <a:xfrm>
            <a:off x="10278281" y="3822716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idf</a:t>
            </a:r>
            <a:r>
              <a:rPr lang="en-US" dirty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19001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2342-45F6-4D72-9005-BFB70DEB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E+ FMU in Simulink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B4E6-8CCA-4576-A77D-0B92F543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running, make sure E+’s path has been included in the computer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B7491-3D3F-46B9-A361-7994DF23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25" y="2464493"/>
            <a:ext cx="4604406" cy="42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7BF0-B96F-41F0-BBA7-F08BC73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interface in E+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6DAE-266D-4B1D-B3E3-CD9E27B3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your own .</a:t>
            </a:r>
            <a:r>
              <a:rPr lang="en-US" dirty="0" err="1"/>
              <a:t>idf</a:t>
            </a:r>
            <a:r>
              <a:rPr lang="en-US" dirty="0"/>
              <a:t> file for FMU co-simulation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0A964-AA15-41DC-AB24-59F33711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95" y="2624099"/>
            <a:ext cx="4543425" cy="3038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C9B166-B214-4F57-8F7C-5B475F0D0472}"/>
              </a:ext>
            </a:extLst>
          </p:cNvPr>
          <p:cNvSpPr/>
          <p:nvPr/>
        </p:nvSpPr>
        <p:spPr>
          <a:xfrm>
            <a:off x="4019595" y="4143336"/>
            <a:ext cx="3313360" cy="135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82B5D-16A7-4432-ACCE-91675301EE9B}"/>
              </a:ext>
            </a:extLst>
          </p:cNvPr>
          <p:cNvSpPr/>
          <p:nvPr/>
        </p:nvSpPr>
        <p:spPr>
          <a:xfrm>
            <a:off x="4019595" y="4280517"/>
            <a:ext cx="3313360" cy="36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FE676-BF2F-43F4-8535-0217123F8B17}"/>
              </a:ext>
            </a:extLst>
          </p:cNvPr>
          <p:cNvSpPr txBox="1"/>
          <p:nvPr/>
        </p:nvSpPr>
        <p:spPr>
          <a:xfrm>
            <a:off x="3193728" y="40012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0F61-E9DD-4ABF-8733-87CC78C4FC2D}"/>
              </a:ext>
            </a:extLst>
          </p:cNvPr>
          <p:cNvSpPr txBox="1"/>
          <p:nvPr/>
        </p:nvSpPr>
        <p:spPr>
          <a:xfrm>
            <a:off x="3266665" y="431736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054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37327F69-BB7C-4034-A5F3-0DA2F952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4919347"/>
            <a:ext cx="3429000" cy="112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63E2A-9B79-4A99-AF3F-CDB4A068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interface in E+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F535-98C1-4631-919B-B274655A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26" y="1825625"/>
            <a:ext cx="462326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Properly define outputs</a:t>
            </a:r>
          </a:p>
          <a:p>
            <a:pPr lvl="1"/>
            <a:r>
              <a:rPr lang="en-US" sz="2000" dirty="0"/>
              <a:t>Only variables included in </a:t>
            </a:r>
            <a:r>
              <a:rPr lang="en-US" sz="2000" b="1" dirty="0" err="1"/>
              <a:t>Output:Variable</a:t>
            </a:r>
            <a:r>
              <a:rPr lang="en-US" sz="2000" b="1" dirty="0"/>
              <a:t> </a:t>
            </a:r>
            <a:r>
              <a:rPr lang="en-US" sz="2000" dirty="0"/>
              <a:t>can be export</a:t>
            </a:r>
          </a:p>
          <a:p>
            <a:pPr lvl="1"/>
            <a:r>
              <a:rPr lang="en-US" sz="2000" dirty="0"/>
              <a:t>Check output file for the Key Name</a:t>
            </a:r>
          </a:p>
          <a:p>
            <a:pPr lvl="1"/>
            <a:r>
              <a:rPr lang="en-US" sz="2000" dirty="0"/>
              <a:t>Variable Name can be selected after running the E+ model one time with </a:t>
            </a:r>
            <a:r>
              <a:rPr lang="en-US" sz="2000" dirty="0" err="1"/>
              <a:t>Output:VariableDictionary</a:t>
            </a:r>
            <a:r>
              <a:rPr lang="en-US" sz="2000" dirty="0"/>
              <a:t> turn on</a:t>
            </a:r>
          </a:p>
          <a:p>
            <a:pPr lvl="1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45A74-BB9D-46B9-856A-9F8BDAF00A82}"/>
              </a:ext>
            </a:extLst>
          </p:cNvPr>
          <p:cNvSpPr/>
          <p:nvPr/>
        </p:nvSpPr>
        <p:spPr>
          <a:xfrm>
            <a:off x="6844682" y="3027284"/>
            <a:ext cx="328475" cy="168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AAA00-24EB-4FD5-86FD-A5748B693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4182" r="19116" b="25591"/>
          <a:stretch/>
        </p:blipFill>
        <p:spPr>
          <a:xfrm>
            <a:off x="5062496" y="1467665"/>
            <a:ext cx="6889807" cy="253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980BA6-FD40-4DC0-978E-CF6080EF4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1702" r="46134" b="27424"/>
          <a:stretch/>
        </p:blipFill>
        <p:spPr>
          <a:xfrm>
            <a:off x="277430" y="4721976"/>
            <a:ext cx="6567252" cy="20621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867B07-50B3-4A21-A6A8-1B22C8ED303D}"/>
              </a:ext>
            </a:extLst>
          </p:cNvPr>
          <p:cNvSpPr/>
          <p:nvPr/>
        </p:nvSpPr>
        <p:spPr>
          <a:xfrm>
            <a:off x="4412200" y="4782307"/>
            <a:ext cx="461639" cy="372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4F3B9-CAF6-4808-8B70-8ABF71FE3B3D}"/>
              </a:ext>
            </a:extLst>
          </p:cNvPr>
          <p:cNvSpPr txBox="1"/>
          <p:nvPr/>
        </p:nvSpPr>
        <p:spPr>
          <a:xfrm>
            <a:off x="4301165" y="4412975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0088AC-8D52-4ADC-9FFB-76DC55D3E3BE}"/>
              </a:ext>
            </a:extLst>
          </p:cNvPr>
          <p:cNvSpPr/>
          <p:nvPr/>
        </p:nvSpPr>
        <p:spPr>
          <a:xfrm>
            <a:off x="8405303" y="5057515"/>
            <a:ext cx="3157861" cy="15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C331F2-22D0-45C9-99C7-DF7E8693C84B}"/>
              </a:ext>
            </a:extLst>
          </p:cNvPr>
          <p:cNvSpPr/>
          <p:nvPr/>
        </p:nvSpPr>
        <p:spPr>
          <a:xfrm>
            <a:off x="8362950" y="5779368"/>
            <a:ext cx="3237761" cy="1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21E2563-5047-414F-8385-3551446B1CD7}"/>
              </a:ext>
            </a:extLst>
          </p:cNvPr>
          <p:cNvSpPr/>
          <p:nvPr/>
        </p:nvSpPr>
        <p:spPr>
          <a:xfrm>
            <a:off x="10531506" y="5280836"/>
            <a:ext cx="186431" cy="4350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210B7-4A24-436E-9BA3-8A2A55B5666C}"/>
              </a:ext>
            </a:extLst>
          </p:cNvPr>
          <p:cNvSpPr txBox="1"/>
          <p:nvPr/>
        </p:nvSpPr>
        <p:spPr>
          <a:xfrm>
            <a:off x="10660588" y="5378274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88FF00-7E51-489D-8389-FE7F18660770}"/>
              </a:ext>
            </a:extLst>
          </p:cNvPr>
          <p:cNvSpPr txBox="1"/>
          <p:nvPr/>
        </p:nvSpPr>
        <p:spPr>
          <a:xfrm>
            <a:off x="6404262" y="3346680"/>
            <a:ext cx="133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check output file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1D4C1B-38AA-49C5-BAE0-732DA34A8C4B}"/>
              </a:ext>
            </a:extLst>
          </p:cNvPr>
          <p:cNvSpPr/>
          <p:nvPr/>
        </p:nvSpPr>
        <p:spPr>
          <a:xfrm>
            <a:off x="4388582" y="5191843"/>
            <a:ext cx="547402" cy="68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BFB181-021A-4479-961D-1BD80555D4EA}"/>
              </a:ext>
            </a:extLst>
          </p:cNvPr>
          <p:cNvSpPr txBox="1"/>
          <p:nvPr/>
        </p:nvSpPr>
        <p:spPr>
          <a:xfrm>
            <a:off x="4907387" y="529665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ABFFC6-F045-4413-8079-8434D28D9E8C}"/>
              </a:ext>
            </a:extLst>
          </p:cNvPr>
          <p:cNvSpPr txBox="1"/>
          <p:nvPr/>
        </p:nvSpPr>
        <p:spPr>
          <a:xfrm>
            <a:off x="6048651" y="3699215"/>
            <a:ext cx="192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You name it</a:t>
            </a:r>
          </a:p>
        </p:txBody>
      </p:sp>
    </p:spTree>
    <p:extLst>
      <p:ext uri="{BB962C8B-B14F-4D97-AF65-F5344CB8AC3E}">
        <p14:creationId xmlns:p14="http://schemas.microsoft.com/office/powerpoint/2010/main" val="91716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AD2B-847D-4E9C-AD70-922F5063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interface in E+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AC5-2C10-4D64-BA33-59E4A218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interaction</a:t>
            </a:r>
          </a:p>
          <a:p>
            <a:pPr lvl="1"/>
            <a:r>
              <a:rPr lang="en-US" dirty="0" err="1"/>
              <a:t>To:Schedule</a:t>
            </a:r>
            <a:r>
              <a:rPr lang="en-US" dirty="0"/>
              <a:t> </a:t>
            </a:r>
          </a:p>
          <a:p>
            <a:r>
              <a:rPr lang="en-US" dirty="0"/>
              <a:t>High-Level interaction</a:t>
            </a:r>
          </a:p>
          <a:p>
            <a:pPr lvl="1"/>
            <a:r>
              <a:rPr lang="en-US" dirty="0" err="1"/>
              <a:t>To:Actuator</a:t>
            </a:r>
            <a:r>
              <a:rPr lang="en-US" dirty="0"/>
              <a:t> or </a:t>
            </a:r>
            <a:r>
              <a:rPr lang="en-US" dirty="0" err="1"/>
              <a:t>To:Variable</a:t>
            </a:r>
            <a:endParaRPr lang="en-US" dirty="0"/>
          </a:p>
          <a:p>
            <a:pPr lvl="2"/>
            <a:r>
              <a:rPr lang="en-US" dirty="0"/>
              <a:t>Works with EMS</a:t>
            </a:r>
          </a:p>
          <a:p>
            <a:pPr lvl="2"/>
            <a:r>
              <a:rPr lang="en-US" dirty="0"/>
              <a:t>Allow you to change a lot of things. For example, you can override the supply air conditions.</a:t>
            </a:r>
          </a:p>
          <a:p>
            <a:pPr lvl="1"/>
            <a:r>
              <a:rPr lang="en-US" dirty="0"/>
              <a:t>Read E+ EMSApplicationGuide.pdf for details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F4BDAB-352B-4E0B-A6B3-1F4E7D16A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74" b="32971"/>
          <a:stretch/>
        </p:blipFill>
        <p:spPr>
          <a:xfrm>
            <a:off x="5626454" y="1823852"/>
            <a:ext cx="4543425" cy="390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73CC6-2AA0-4883-A6D6-58598950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87" y="4496324"/>
            <a:ext cx="3105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FD3-A39E-499A-A3BD-5A98A3C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interface in E+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6EA3-A3AC-40A7-A6CC-0A73AEB8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converting to FMU, check the .</a:t>
            </a:r>
            <a:r>
              <a:rPr lang="en-US" dirty="0" err="1"/>
              <a:t>idf</a:t>
            </a:r>
            <a:r>
              <a:rPr lang="en-US" dirty="0"/>
              <a:t> with text editor</a:t>
            </a:r>
          </a:p>
          <a:p>
            <a:pPr lvl="1"/>
            <a:r>
              <a:rPr lang="en-US" dirty="0"/>
              <a:t>After editing with </a:t>
            </a:r>
            <a:r>
              <a:rPr lang="en-US" dirty="0" err="1"/>
              <a:t>idf</a:t>
            </a:r>
            <a:r>
              <a:rPr lang="en-US" dirty="0"/>
              <a:t> editor, Version and Version# may appear in different lines</a:t>
            </a:r>
          </a:p>
          <a:p>
            <a:pPr lvl="1"/>
            <a:r>
              <a:rPr lang="en-US" dirty="0"/>
              <a:t>Make sure Version and Version# are in the same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5AD06-BF74-4810-89F8-E725578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46" y="3484484"/>
            <a:ext cx="5133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5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2404A4310E9C4EB223A333F7F9391D" ma:contentTypeVersion="0" ma:contentTypeDescription="Create a new document." ma:contentTypeScope="" ma:versionID="87d2c981db1e4cfb582d143c993b2d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74DF2-D550-4EFF-9187-740BD7BE8857}"/>
</file>

<file path=customXml/itemProps2.xml><?xml version="1.0" encoding="utf-8"?>
<ds:datastoreItem xmlns:ds="http://schemas.openxmlformats.org/officeDocument/2006/customXml" ds:itemID="{86A92094-C7C3-45C7-BC1D-0A2B1A458BF2}"/>
</file>

<file path=customXml/itemProps3.xml><?xml version="1.0" encoding="utf-8"?>
<ds:datastoreItem xmlns:ds="http://schemas.openxmlformats.org/officeDocument/2006/customXml" ds:itemID="{5E8C1669-75AE-4B6D-87B9-F7C2523A3CA8}"/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419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E+ Co-Simulation in Simulink</vt:lpstr>
      <vt:lpstr>Outline</vt:lpstr>
      <vt:lpstr>Installation of EnergyPlusToFMU</vt:lpstr>
      <vt:lpstr>Running E+ FMU in Simulink</vt:lpstr>
      <vt:lpstr>Running E+ FMU in Simulink</vt:lpstr>
      <vt:lpstr>Setup interface in E+</vt:lpstr>
      <vt:lpstr>Setup interface in E+</vt:lpstr>
      <vt:lpstr>Setup interface in E+</vt:lpstr>
      <vt:lpstr>Setup interface in E+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E+ Co-Simulation in Simulink</dc:title>
  <dc:creator>Zhelun Chen</dc:creator>
  <cp:lastModifiedBy>Zhelun Chen</cp:lastModifiedBy>
  <cp:revision>17</cp:revision>
  <dcterms:created xsi:type="dcterms:W3CDTF">2020-08-20T03:02:30Z</dcterms:created>
  <dcterms:modified xsi:type="dcterms:W3CDTF">2020-08-20T20:24:30Z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0x0101005D2404A4310E9C4EB223A333F7F9391D</vt:lpwstr>
  </property>
</Properties>
</file>