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9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736D5-C0B6-4240-B550-96D50C950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64D22-60C7-42AA-93D9-100595521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75826-4126-439F-8CC1-4F178694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A1D34-C4D9-4AA8-AFEB-AEDF423F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6BB4D-AFEF-4F59-9B1F-D9D86307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2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31ECF-3621-42E3-9835-71A0FB88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B9905-B1DE-4EED-BB13-F692812D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60D74-26F5-44A7-84C9-F50A9DB4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A124F-BA7F-4C7D-8C79-474BE036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65098-3FB8-46F0-8AE9-30806341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7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FD8DB-F7B0-474D-B8E4-93E90F371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8F5842-EAFA-4DB2-8678-7BAD33A3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2F1B6-4044-4ABA-8F63-C731AFEC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7953B-5901-4650-868B-F623DC24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D92D0-2C76-47D2-B3DA-65B792CB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88D48-C525-4642-B3A6-67F372F3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DF895-553A-485A-8AD8-C46767FB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A085A-1EF3-444C-8D97-C858D560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38DBD-4301-4C11-BF7F-39FE87B2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FBAC3-9E4F-42A1-9A1B-2824288B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5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45546-A9FB-4928-9FDC-F949E45C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DE3CD-7AD7-4FBF-AB34-6B8DAF52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60FEF-AEC8-4847-9685-B0204269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D05EC-A23D-457F-9CAE-38047E61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337FA-1A1E-494C-8107-0D894CD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8995-F7AF-4EDB-A960-9B117365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FD0B9-A63E-4471-98BB-73C07279E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E9B11-143F-45D9-9737-ADF408AB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B7BC2-8345-4432-BB3D-FBB4C84D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8BBCA-395D-41DD-9682-6EE05AD4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AA6BD-C788-4018-B2A9-DC7822C6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BFAFF-F7C6-43D0-9606-7F2C0E55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BD591-21E7-4E03-8159-2462E7BD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FFD2F-FCEA-4A5B-BDB2-5F167704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7621CF-191E-4165-8FA8-E76818614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86392-C1D1-474C-A5C5-4231C03DA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3F6222-4F92-43CF-8627-2F4D291B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9EFD1-B4C1-4C12-B48D-5CD32B69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F45F68-FA04-40DA-A9F9-6595F4BD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3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1B21A-7A25-4C2A-B85B-73E4E7D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7E9D12-159D-4752-BF0E-43276337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82C226-740D-46F7-AAB0-B96DEC29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F713A-7362-4D4F-8570-D7C537A0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91987D-BD2A-42B1-B942-72953D7D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F3131-C9F4-46C2-A59E-13B81B11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052EC-C05B-46A5-8148-417F068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E28A3-9388-4DB5-BEF1-816D85D8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E0E19-145C-444E-A1B7-2E009577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793BFE-3B52-4A78-A5C5-60BBFC9F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7EDE7-8E54-4ED7-BC58-4721E35A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DCC3E-649F-4821-90BE-23E6CB1A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C12D6-3DA2-41D0-80A2-9DB253DF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04D5-8250-4544-9335-158167A7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A72FE3-82BF-4AA4-9C7E-60CBB07BA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77736-D1B5-4CF7-9602-1E5F50705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81403-03FD-4873-9E63-7265EEF3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7B101-37C1-4348-99FD-DF38171C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4B823-B5E7-4B93-9211-E40F1F5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8297B2-3BD0-4D68-ADCF-0753724F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B5133-B63E-4DBB-B8D3-2B84AB74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760B9-D0BF-4265-83D0-61C5B849E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967C-9311-4739-8BA4-D2E3339BEEA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285CF-98E4-4C9C-8B34-F5C86AF8C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363D7-FF6D-4A2A-AF7B-2169C81D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4503-9BBE-472F-827E-D5673DF2A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4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257636AD-82FA-4D68-A668-EE9CDAAFD048}"/>
              </a:ext>
            </a:extLst>
          </p:cNvPr>
          <p:cNvGrpSpPr/>
          <p:nvPr/>
        </p:nvGrpSpPr>
        <p:grpSpPr>
          <a:xfrm>
            <a:off x="0" y="590550"/>
            <a:ext cx="14458950" cy="5905500"/>
            <a:chOff x="0" y="590550"/>
            <a:chExt cx="14458950" cy="5905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8232D4-E3BF-466C-9816-6C3931901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244" b="89916" l="9697" r="95152">
                          <a14:foregroundMark x1="53939" y1="46218" x2="53939" y2="46218"/>
                          <a14:foregroundMark x1="55758" y1="83193" x2="55758" y2="83193"/>
                        </a14:backgroundRemoval>
                      </a14:imgEffect>
                    </a14:imgLayer>
                  </a14:imgProps>
                </a:ext>
              </a:extLst>
            </a:blip>
            <a:srcRect l="12813" t="4298" r="5518" b="-1"/>
            <a:stretch/>
          </p:blipFill>
          <p:spPr>
            <a:xfrm>
              <a:off x="303635" y="1533744"/>
              <a:ext cx="1283515" cy="108475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D3E4064-B81A-49A1-BC24-1A4421E7E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970" y="4377177"/>
              <a:ext cx="1445948" cy="144594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6BCD6E-3278-437B-9DAB-30F205057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644" y="4377177"/>
              <a:ext cx="2343150" cy="19526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744CB58-C20F-42A5-A8FB-92974033B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191" y="985510"/>
              <a:ext cx="2095500" cy="2181225"/>
            </a:xfrm>
            <a:prstGeom prst="rect">
              <a:avLst/>
            </a:prstGeom>
          </p:spPr>
        </p:pic>
        <p:sp>
          <p:nvSpPr>
            <p:cNvPr id="11" name="화살표: 오른쪽으로 구부러짐 10">
              <a:extLst>
                <a:ext uri="{FF2B5EF4-FFF2-40B4-BE49-F238E27FC236}">
                  <a16:creationId xmlns:a16="http://schemas.microsoft.com/office/drawing/2014/main" id="{CFBF20C9-0014-4FEE-9EC4-3106022A553E}"/>
                </a:ext>
              </a:extLst>
            </p:cNvPr>
            <p:cNvSpPr/>
            <p:nvPr/>
          </p:nvSpPr>
          <p:spPr>
            <a:xfrm>
              <a:off x="3449554" y="2938135"/>
              <a:ext cx="433137" cy="143904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왼쪽으로 구부러짐 13">
              <a:extLst>
                <a:ext uri="{FF2B5EF4-FFF2-40B4-BE49-F238E27FC236}">
                  <a16:creationId xmlns:a16="http://schemas.microsoft.com/office/drawing/2014/main" id="{83FEF2D6-680C-442A-AB12-816F0778D319}"/>
                </a:ext>
              </a:extLst>
            </p:cNvPr>
            <p:cNvSpPr/>
            <p:nvPr/>
          </p:nvSpPr>
          <p:spPr>
            <a:xfrm>
              <a:off x="6378375" y="2937177"/>
              <a:ext cx="432000" cy="14400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24F7AAC4-240C-430F-8673-CFEA86FFA257}"/>
                </a:ext>
              </a:extLst>
            </p:cNvPr>
            <p:cNvSpPr/>
            <p:nvPr/>
          </p:nvSpPr>
          <p:spPr>
            <a:xfrm>
              <a:off x="2007587" y="1806412"/>
              <a:ext cx="1545891" cy="38702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왼쪽/오른쪽 15">
              <a:extLst>
                <a:ext uri="{FF2B5EF4-FFF2-40B4-BE49-F238E27FC236}">
                  <a16:creationId xmlns:a16="http://schemas.microsoft.com/office/drawing/2014/main" id="{CEC1F62E-C330-4316-B9E2-799B9626A98B}"/>
                </a:ext>
              </a:extLst>
            </p:cNvPr>
            <p:cNvSpPr/>
            <p:nvPr/>
          </p:nvSpPr>
          <p:spPr>
            <a:xfrm>
              <a:off x="6755460" y="1787362"/>
              <a:ext cx="1545891" cy="38702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6AA7EC7-026B-408E-9369-A59BA7EB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743" y="1143000"/>
              <a:ext cx="1866244" cy="186624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34BCC3E-F4FC-4D66-9C9C-EDA6BF58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068" y="4688820"/>
              <a:ext cx="1215038" cy="1215038"/>
            </a:xfrm>
            <a:prstGeom prst="rect">
              <a:avLst/>
            </a:prstGeom>
          </p:spPr>
        </p:pic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E160CEB-F655-4198-8498-1FBD6CE523C3}"/>
                </a:ext>
              </a:extLst>
            </p:cNvPr>
            <p:cNvSpPr/>
            <p:nvPr/>
          </p:nvSpPr>
          <p:spPr>
            <a:xfrm>
              <a:off x="5035216" y="3261506"/>
              <a:ext cx="171450" cy="1210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E03C9DC-EF01-4C7D-8D47-658CC293C926}"/>
                </a:ext>
              </a:extLst>
            </p:cNvPr>
            <p:cNvGrpSpPr/>
            <p:nvPr/>
          </p:nvGrpSpPr>
          <p:grpSpPr>
            <a:xfrm>
              <a:off x="9681378" y="3529021"/>
              <a:ext cx="4269807" cy="1696312"/>
              <a:chOff x="9005341" y="3828204"/>
              <a:chExt cx="4269807" cy="169631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251ADFD-A6DE-4F8E-8B06-33C32C870C7B}"/>
                  </a:ext>
                </a:extLst>
              </p:cNvPr>
              <p:cNvSpPr/>
              <p:nvPr/>
            </p:nvSpPr>
            <p:spPr>
              <a:xfrm>
                <a:off x="9005341" y="3828204"/>
                <a:ext cx="4269807" cy="16963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0739C9E2-A622-433E-80E5-47C5C71DE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8094" y="4210050"/>
                <a:ext cx="957542" cy="95754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8A537AD-578D-4F95-9FD5-E00731440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1474" y="4210050"/>
                <a:ext cx="957542" cy="95754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BAC894D1-819B-4B6D-9E60-D23ED67BE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74854" y="4210050"/>
                <a:ext cx="957540" cy="957540"/>
              </a:xfrm>
              <a:prstGeom prst="rect">
                <a:avLst/>
              </a:prstGeom>
            </p:spPr>
          </p:pic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F073C29E-3CE6-4A9B-B8BB-F74BD472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6" y="1920712"/>
              <a:ext cx="1056294" cy="1314968"/>
            </a:xfrm>
            <a:prstGeom prst="bentConnector2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9FEE47E-59AA-4811-970C-96C7E5296198}"/>
                </a:ext>
              </a:extLst>
            </p:cNvPr>
            <p:cNvSpPr/>
            <p:nvPr/>
          </p:nvSpPr>
          <p:spPr>
            <a:xfrm>
              <a:off x="0" y="590550"/>
              <a:ext cx="14458950" cy="5905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9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2017-10-20T08:38:14Z</dcterms:created>
  <dcterms:modified xsi:type="dcterms:W3CDTF">2017-10-20T11:45:48Z</dcterms:modified>
</cp:coreProperties>
</file>