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84" y="5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2717" y="5405839"/>
            <a:ext cx="220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게임공학과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2023112023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이다건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2814" y="3022360"/>
            <a:ext cx="676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2024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가을학기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2D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sz="3600" spc="-15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프로젝트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35050" y="5334782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개발 일정 및 목표 </a:t>
            </a:r>
            <a:r>
              <a:rPr lang="ko-KR" altLang="en-US" sz="3600" spc="-300" dirty="0" err="1"/>
              <a:t>달성량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(73.75%)</a:t>
            </a:r>
            <a:endParaRPr lang="ko-KR" altLang="en-US" sz="3600" spc="-3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A34A6D-1B13-F7BA-B63F-8ABDDA0F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21014"/>
              </p:ext>
            </p:extLst>
          </p:nvPr>
        </p:nvGraphicFramePr>
        <p:xfrm>
          <a:off x="308112" y="1311723"/>
          <a:ext cx="9402291" cy="482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532">
                  <a:extLst>
                    <a:ext uri="{9D8B030D-6E8A-4147-A177-3AD203B41FA5}">
                      <a16:colId xmlns:a16="http://schemas.microsoft.com/office/drawing/2014/main" val="2507635253"/>
                    </a:ext>
                  </a:extLst>
                </a:gridCol>
                <a:gridCol w="6996759">
                  <a:extLst>
                    <a:ext uri="{9D8B030D-6E8A-4147-A177-3AD203B41FA5}">
                      <a16:colId xmlns:a16="http://schemas.microsoft.com/office/drawing/2014/main" val="1759037574"/>
                    </a:ext>
                  </a:extLst>
                </a:gridCol>
              </a:tblGrid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타임라인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94016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제작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61899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맵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전체적인 게임 틀 구현</a:t>
                      </a:r>
                      <a:r>
                        <a:rPr lang="en-US" altLang="ko-KR" dirty="0"/>
                        <a:t>) (90%)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70702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제작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6244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제작 </a:t>
                      </a:r>
                      <a:r>
                        <a:rPr lang="en-US" altLang="ko-KR" dirty="0"/>
                        <a:t>(90%) -&gt; </a:t>
                      </a:r>
                      <a:r>
                        <a:rPr lang="ko-KR" altLang="en-US" dirty="0"/>
                        <a:t>새로운 유형의 몬스터 제작했으나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                          마취총을 구현하지 못함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77833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/>
                        <a:t>스테이지 </a:t>
                      </a:r>
                      <a:r>
                        <a:rPr lang="en-US" altLang="ko-KR" strike="sngStrike" dirty="0"/>
                        <a:t>3 </a:t>
                      </a:r>
                      <a:r>
                        <a:rPr lang="ko-KR" altLang="en-US" strike="sngStrike" dirty="0"/>
                        <a:t>제작 </a:t>
                      </a:r>
                      <a:r>
                        <a:rPr lang="en-US" altLang="ko-KR" strike="sngStrike" dirty="0"/>
                        <a:t>(30%) </a:t>
                      </a:r>
                      <a:r>
                        <a:rPr lang="en-US" altLang="ko-KR" dirty="0"/>
                        <a:t> 0%&gt; </a:t>
                      </a:r>
                      <a:r>
                        <a:rPr lang="ko-KR" altLang="en-US" dirty="0"/>
                        <a:t>완성하지 못하여 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06510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완성하지 못한 스테이지 보충</a:t>
                      </a:r>
                      <a:r>
                        <a:rPr lang="en-US" altLang="ko-KR" dirty="0"/>
                        <a:t>(60% -&gt; 3</a:t>
                      </a:r>
                      <a:r>
                        <a:rPr lang="ko-KR" altLang="en-US" dirty="0"/>
                        <a:t>스테이지 완성하지 못함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6085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사운드 및 비주얼 요소 추가</a:t>
                      </a:r>
                      <a:r>
                        <a:rPr lang="en-US" altLang="ko-KR" dirty="0"/>
                        <a:t>(70%) -&gt;</a:t>
                      </a:r>
                    </a:p>
                    <a:p>
                      <a:pPr algn="ctr" latinLnBrk="1"/>
                      <a:r>
                        <a:rPr lang="ko-KR" altLang="en-US" dirty="0"/>
                        <a:t>모드 변경에 따라 사운드가 재생이 안되는 문제를 해결하지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2208"/>
                  </a:ext>
                </a:extLst>
              </a:tr>
              <a:tr h="506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  <a:r>
                        <a:rPr lang="en-US" altLang="ko-KR" dirty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7F8A5E-B441-64D7-B634-DFF91FB7C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67725"/>
              </p:ext>
            </p:extLst>
          </p:nvPr>
        </p:nvGraphicFramePr>
        <p:xfrm>
          <a:off x="9710403" y="1311723"/>
          <a:ext cx="2430360" cy="5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0">
                  <a:extLst>
                    <a:ext uri="{9D8B030D-6E8A-4147-A177-3AD203B41FA5}">
                      <a16:colId xmlns:a16="http://schemas.microsoft.com/office/drawing/2014/main" val="282290774"/>
                    </a:ext>
                  </a:extLst>
                </a:gridCol>
              </a:tblGrid>
              <a:tr h="47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75592"/>
                  </a:ext>
                </a:extLst>
              </a:tr>
              <a:tr h="4724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8081"/>
                  </a:ext>
                </a:extLst>
              </a:tr>
              <a:tr h="4724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0014"/>
                  </a:ext>
                </a:extLst>
              </a:tr>
              <a:tr h="47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방향을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바라보는 주인공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46449"/>
                  </a:ext>
                </a:extLst>
              </a:tr>
              <a:tr h="105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몬스터별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사망시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폭발 색과 크기 다양하게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폭탄의 거리에 따라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터지는 타이밍 다르게 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97417"/>
                  </a:ext>
                </a:extLst>
              </a:tr>
              <a:tr h="4724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67674"/>
                  </a:ext>
                </a:extLst>
              </a:tr>
              <a:tr h="4724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8846"/>
                  </a:ext>
                </a:extLst>
              </a:tr>
              <a:tr h="465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스테이지별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진입 화면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종료화면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아이템 모두 </a:t>
                      </a:r>
                      <a:r>
                        <a:rPr lang="ko-KR" altLang="en-US" sz="1400" dirty="0" err="1"/>
                        <a:t>스프라이트적용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아이템 효과음 각각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08998"/>
                  </a:ext>
                </a:extLst>
              </a:tr>
              <a:tr h="465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5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1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BF526-71CB-0539-B9F7-4809D34DBC86}"/>
              </a:ext>
            </a:extLst>
          </p:cNvPr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2C87E-F740-AAEF-9BED-211AFB43A8A3}"/>
              </a:ext>
            </a:extLst>
          </p:cNvPr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F5AE2-35AC-76D5-07F0-1B12B6C3E38D}"/>
              </a:ext>
            </a:extLst>
          </p:cNvPr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C3FA-5750-69A1-32F0-8AD27AC77171}"/>
              </a:ext>
            </a:extLst>
          </p:cNvPr>
          <p:cNvSpPr txBox="1"/>
          <p:nvPr/>
        </p:nvSpPr>
        <p:spPr>
          <a:xfrm>
            <a:off x="1346558" y="2386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GITHUB </a:t>
            </a:r>
            <a:r>
              <a:rPr lang="ko-KR" altLang="en-US" sz="3600" spc="-300" dirty="0"/>
              <a:t>통계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278E2-476D-C8F7-8E0C-1388A467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37" y="950784"/>
            <a:ext cx="9188922" cy="190509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5075E2-018A-9EDC-F8CB-9824EE9E0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4913"/>
              </p:ext>
            </p:extLst>
          </p:nvPr>
        </p:nvGraphicFramePr>
        <p:xfrm>
          <a:off x="1224294" y="950784"/>
          <a:ext cx="4716725" cy="521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52">
                  <a:extLst>
                    <a:ext uri="{9D8B030D-6E8A-4147-A177-3AD203B41FA5}">
                      <a16:colId xmlns:a16="http://schemas.microsoft.com/office/drawing/2014/main" val="2507635253"/>
                    </a:ext>
                  </a:extLst>
                </a:gridCol>
                <a:gridCol w="3509973">
                  <a:extLst>
                    <a:ext uri="{9D8B030D-6E8A-4147-A177-3AD203B41FA5}">
                      <a16:colId xmlns:a16="http://schemas.microsoft.com/office/drawing/2014/main" val="1759037574"/>
                    </a:ext>
                  </a:extLst>
                </a:gridCol>
              </a:tblGrid>
              <a:tr h="48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타임라인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94016"/>
                  </a:ext>
                </a:extLst>
              </a:tr>
              <a:tr h="641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(10.14~)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61899"/>
                  </a:ext>
                </a:extLst>
              </a:tr>
              <a:tr h="641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70702"/>
                  </a:ext>
                </a:extLst>
              </a:tr>
              <a:tr h="641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(10.28~)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6244"/>
                  </a:ext>
                </a:extLst>
              </a:tr>
              <a:tr h="641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77833"/>
                  </a:ext>
                </a:extLst>
              </a:tr>
              <a:tr h="641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(11.11~)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06510"/>
                  </a:ext>
                </a:extLst>
              </a:tr>
              <a:tr h="50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6085"/>
                  </a:ext>
                </a:extLst>
              </a:tr>
              <a:tr h="50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2208"/>
                  </a:ext>
                </a:extLst>
              </a:tr>
              <a:tr h="505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961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5359CE-C45F-7CAA-F609-65FA645C4788}"/>
              </a:ext>
            </a:extLst>
          </p:cNvPr>
          <p:cNvSpPr txBox="1"/>
          <p:nvPr/>
        </p:nvSpPr>
        <p:spPr>
          <a:xfrm>
            <a:off x="6198356" y="5468455"/>
            <a:ext cx="563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브랜치</a:t>
            </a:r>
            <a:r>
              <a:rPr lang="ko-KR" altLang="en-US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오류로 인한 </a:t>
            </a:r>
            <a:r>
              <a:rPr lang="en-US" altLang="ko-KR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pc="-3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레포지토리</a:t>
            </a:r>
            <a:r>
              <a:rPr lang="ko-KR" altLang="en-US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재생성으로</a:t>
            </a:r>
            <a:endParaRPr lang="en-US" altLang="ko-KR" spc="-3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</a:t>
            </a:r>
            <a:r>
              <a:rPr lang="ko-KR" altLang="en-US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주차에서 </a:t>
            </a:r>
            <a:r>
              <a:rPr lang="en-US" altLang="ko-KR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</a:t>
            </a:r>
            <a:r>
              <a:rPr lang="ko-KR" altLang="en-US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</a:t>
            </a:r>
            <a:r>
              <a:rPr lang="ko-KR" altLang="en-US" spc="-3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중후반부까지의</a:t>
            </a:r>
            <a:r>
              <a:rPr lang="en-US" altLang="ko-KR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pc="-3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커밋</a:t>
            </a:r>
            <a:r>
              <a:rPr lang="ko-KR" altLang="en-US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기록이 없습니다</a:t>
            </a:r>
            <a:r>
              <a:rPr lang="en-US" altLang="ko-KR" spc="-3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pc="-3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06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234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이다건(2023112023)</cp:lastModifiedBy>
  <cp:revision>36</cp:revision>
  <dcterms:created xsi:type="dcterms:W3CDTF">2017-01-17T13:28:44Z</dcterms:created>
  <dcterms:modified xsi:type="dcterms:W3CDTF">2024-12-08T13:48:32Z</dcterms:modified>
</cp:coreProperties>
</file>