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84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2717" y="5405839"/>
            <a:ext cx="220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2023112023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이다건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2814" y="3022360"/>
            <a:ext cx="676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2024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가을학기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2D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sz="3600" spc="-1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프로젝트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35050" y="5334782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A34A6D-1B13-F7BA-B63F-8ABDDA0F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81741"/>
              </p:ext>
            </p:extLst>
          </p:nvPr>
        </p:nvGraphicFramePr>
        <p:xfrm>
          <a:off x="2032000" y="1561703"/>
          <a:ext cx="8128000" cy="455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511">
                  <a:extLst>
                    <a:ext uri="{9D8B030D-6E8A-4147-A177-3AD203B41FA5}">
                      <a16:colId xmlns:a16="http://schemas.microsoft.com/office/drawing/2014/main" val="2507635253"/>
                    </a:ext>
                  </a:extLst>
                </a:gridCol>
                <a:gridCol w="6048489">
                  <a:extLst>
                    <a:ext uri="{9D8B030D-6E8A-4147-A177-3AD203B41FA5}">
                      <a16:colId xmlns:a16="http://schemas.microsoft.com/office/drawing/2014/main" val="1759037574"/>
                    </a:ext>
                  </a:extLst>
                </a:gridCol>
              </a:tblGrid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4016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제작 </a:t>
                      </a:r>
                      <a:r>
                        <a:rPr lang="en-US" altLang="ko-KR" dirty="0"/>
                        <a:t>(90%)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61899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맵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전체적인 게임 틀 구현</a:t>
                      </a:r>
                      <a:r>
                        <a:rPr lang="en-US" altLang="ko-KR" dirty="0"/>
                        <a:t>) (60%)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70702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제작 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6244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제작 </a:t>
                      </a:r>
                      <a:r>
                        <a:rPr lang="en-US" altLang="ko-KR" dirty="0"/>
                        <a:t>(40%)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77833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제작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06510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완성하지 못한 스테이지 보충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6085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사운드 및 비주얼 요소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208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1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BF526-71CB-0539-B9F7-4809D34DBC86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2C87E-F740-AAEF-9BED-211AFB43A8A3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F5AE2-35AC-76D5-07F0-1B12B6C3E38D}"/>
              </a:ext>
            </a:extLst>
          </p:cNvPr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C3FA-5750-69A1-32F0-8AD27AC77171}"/>
              </a:ext>
            </a:extLst>
          </p:cNvPr>
          <p:cNvSpPr txBox="1"/>
          <p:nvPr/>
        </p:nvSpPr>
        <p:spPr>
          <a:xfrm>
            <a:off x="1346558" y="238613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GITHUB </a:t>
            </a:r>
            <a:r>
              <a:rPr lang="ko-KR" altLang="en-US" sz="3600" spc="-300" dirty="0"/>
              <a:t>통계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B93908-5580-6DD1-9A72-731E2A74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69" y="1172817"/>
            <a:ext cx="7038850" cy="50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99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이다건(2023112023)</cp:lastModifiedBy>
  <cp:revision>29</cp:revision>
  <dcterms:created xsi:type="dcterms:W3CDTF">2017-01-17T13:28:44Z</dcterms:created>
  <dcterms:modified xsi:type="dcterms:W3CDTF">2024-11-18T14:01:47Z</dcterms:modified>
</cp:coreProperties>
</file>