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84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2717" y="5405839"/>
            <a:ext cx="220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2023112023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이다건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2814" y="3022360"/>
            <a:ext cx="676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2024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가을학기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2D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sz="3600" spc="-1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프로젝트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35050" y="5334782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게임컨셉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1023" y="1276289"/>
            <a:ext cx="59267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2D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스릴러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탈출 게임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미스테리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공포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‘Little 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NightMare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9C727-7F6A-18AC-794A-BC795156CC63}"/>
              </a:ext>
            </a:extLst>
          </p:cNvPr>
          <p:cNvSpPr txBox="1"/>
          <p:nvPr/>
        </p:nvSpPr>
        <p:spPr>
          <a:xfrm>
            <a:off x="6581023" y="3151530"/>
            <a:ext cx="4945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플레이어는 악몽과도 같은 어둠의 세계에 갇힌 아이로</a:t>
            </a:r>
            <a:r>
              <a:rPr lang="en-US" altLang="ko-KR" dirty="0"/>
              <a:t>, </a:t>
            </a:r>
            <a:r>
              <a:rPr lang="ko-KR" altLang="en-US" dirty="0"/>
              <a:t>괴물들이 지배하는 이 세계에서 탈출하기 위한 여정을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몬스터를 죽이고</a:t>
            </a:r>
            <a:r>
              <a:rPr lang="en-US" altLang="ko-KR" dirty="0"/>
              <a:t>, </a:t>
            </a:r>
            <a:r>
              <a:rPr lang="ko-KR" altLang="en-US" dirty="0"/>
              <a:t>아이템들을 획득하며 게임을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7498E4-1FE3-35A5-31DC-B4E1DA76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6" y="2067040"/>
            <a:ext cx="6272911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62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예상 게임 진행 흐름 </a:t>
            </a:r>
            <a:r>
              <a:rPr lang="en-US" altLang="ko-KR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(STAGE</a:t>
            </a:r>
            <a:r>
              <a:rPr lang="ko-KR" altLang="en-US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A03656-59FB-E3D7-88B4-71D04430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2" y="1123260"/>
            <a:ext cx="6236769" cy="398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6913A-26F7-D5D1-F8D7-E76491C116EC}"/>
              </a:ext>
            </a:extLst>
          </p:cNvPr>
          <p:cNvSpPr txBox="1"/>
          <p:nvPr/>
        </p:nvSpPr>
        <p:spPr>
          <a:xfrm>
            <a:off x="546652" y="5011341"/>
            <a:ext cx="96904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 군단을 피해 탈출하라</a:t>
            </a:r>
            <a:endParaRPr lang="en-US" altLang="ko-KR" sz="2400" b="1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2D </a:t>
            </a:r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맵에서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플레이어를 향해 달려드는 몬스터 떼를 피해 탈출한다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</a:p>
          <a:p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몬스터들이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쏘는 독을 맞거나 </a:t>
            </a:r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몬스터들과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스치면 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HP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감소한다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랜덤으로 등장하는 물약을 획득해 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HP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보충할 수 있다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넓은 </a:t>
            </a:r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맵에서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폭탄을 획득하여 몬스터 떼를 죽일 수 있으며 </a:t>
            </a:r>
            <a:endParaRPr lang="en-US" altLang="ko-KR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시간을 버티면 나타나는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상자에서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맵으로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가는 열쇠를 획득한다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시간이 갈수록 </a:t>
            </a:r>
            <a:r>
              <a:rPr lang="ko-KR" altLang="en-US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몬스터들의</a:t>
            </a:r>
            <a:r>
              <a:rPr lang="ko-KR" altLang="en-US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속도는 점점 빨라지고 수도 많아진다</a:t>
            </a:r>
            <a:r>
              <a:rPr lang="en-US" altLang="ko-KR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984346-70C8-D9FE-83AD-33494100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13" y="1123260"/>
            <a:ext cx="4742240" cy="29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예상 게임 진행 흐름</a:t>
            </a:r>
            <a:r>
              <a:rPr lang="en-US" altLang="ko-KR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(STAGE 2)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72672-BCCD-9287-8A57-1AF696667163}"/>
              </a:ext>
            </a:extLst>
          </p:cNvPr>
          <p:cNvSpPr txBox="1"/>
          <p:nvPr/>
        </p:nvSpPr>
        <p:spPr>
          <a:xfrm>
            <a:off x="407504" y="4858601"/>
            <a:ext cx="8040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거대한 괴물들을 피해 탈출하라</a:t>
            </a:r>
            <a:endParaRPr lang="en-US" altLang="ko-KR" sz="2400" b="1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스테이지와 마찬가지로 몬스터 떼가 등장하며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거대한 괴물 몬스터가 추가로 등장한다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 곳곳의 </a:t>
            </a:r>
            <a:r>
              <a:rPr lang="ko-KR" altLang="en-US" sz="2000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마취총</a:t>
            </a:r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아이템을 획득하여 굶주린 괴물들을 잠시 마비시킬 수 있다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시간을 버텨서 다음 스테이지로 가는 열쇠를 획득해 이동한다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5F14CC-BB5C-E93C-5CBC-46CB1AB2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7" y="1395765"/>
            <a:ext cx="6342125" cy="315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CA2FE9-BE9A-E1F2-ACD6-85376591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02" y="1395765"/>
            <a:ext cx="4828451" cy="24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9" y="238613"/>
            <a:ext cx="58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예상 게임 진행 흐름</a:t>
            </a:r>
            <a:r>
              <a:rPr lang="en-US" altLang="ko-KR" sz="36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(STAGE 3)</a:t>
            </a:r>
            <a:endParaRPr lang="ko-KR" altLang="en-US" sz="36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07B6D-60D4-5864-B3CE-E3056B72A0CA}"/>
              </a:ext>
            </a:extLst>
          </p:cNvPr>
          <p:cNvSpPr txBox="1"/>
          <p:nvPr/>
        </p:nvSpPr>
        <p:spPr>
          <a:xfrm>
            <a:off x="958432" y="5353735"/>
            <a:ext cx="59442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거울 마녀와의 </a:t>
            </a:r>
            <a:r>
              <a:rPr lang="ko-KR" altLang="en-US" sz="2400" b="1" spc="-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보스전</a:t>
            </a:r>
            <a:endParaRPr lang="ko-KR" altLang="en-US" sz="2400" b="1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거울에서 반사되는 빛을 맞으면 힘이 약해지는 마녀를 공격한다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마녀는 주인공 주변에서 랜덤으로 등장한다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마녀를 한 번 공격하면 주인공은 일정 시간 움직일 수 없다</a:t>
            </a:r>
            <a:r>
              <a:rPr lang="en-US" altLang="ko-KR" sz="2000" spc="-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spc="-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4DB917-9781-F1A5-E781-94BCBB0D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3" y="1096564"/>
            <a:ext cx="5597511" cy="4094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240079-1286-09F0-FBA3-433F12C6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88" y="1096564"/>
            <a:ext cx="4410387" cy="31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0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A34A6D-1B13-F7BA-B63F-8ABDDA0F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29657"/>
              </p:ext>
            </p:extLst>
          </p:nvPr>
        </p:nvGraphicFramePr>
        <p:xfrm>
          <a:off x="2032000" y="1561703"/>
          <a:ext cx="8128000" cy="455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511">
                  <a:extLst>
                    <a:ext uri="{9D8B030D-6E8A-4147-A177-3AD203B41FA5}">
                      <a16:colId xmlns:a16="http://schemas.microsoft.com/office/drawing/2014/main" val="2507635253"/>
                    </a:ext>
                  </a:extLst>
                </a:gridCol>
                <a:gridCol w="6048489">
                  <a:extLst>
                    <a:ext uri="{9D8B030D-6E8A-4147-A177-3AD203B41FA5}">
                      <a16:colId xmlns:a16="http://schemas.microsoft.com/office/drawing/2014/main" val="1759037574"/>
                    </a:ext>
                  </a:extLst>
                </a:gridCol>
              </a:tblGrid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4016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61899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맵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전체적인 게임 틀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70702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6244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77833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06510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완성하지 못한 스테이지 보충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6085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사운드 및 비주얼 요소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208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17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273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이다건(2023112023)</cp:lastModifiedBy>
  <cp:revision>26</cp:revision>
  <dcterms:created xsi:type="dcterms:W3CDTF">2017-01-17T13:28:44Z</dcterms:created>
  <dcterms:modified xsi:type="dcterms:W3CDTF">2024-10-13T13:51:10Z</dcterms:modified>
</cp:coreProperties>
</file>