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528" autoAdjust="0"/>
  </p:normalViewPr>
  <p:slideViewPr>
    <p:cSldViewPr>
      <p:cViewPr varScale="1">
        <p:scale>
          <a:sx n="49" d="100"/>
          <a:sy n="49" d="100"/>
        </p:scale>
        <p:origin x="19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8B99A-03AE-4270-9DD1-FF7A792BA30B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C8D6B-F895-4710-A5A8-371216712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8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구글 </a:t>
            </a:r>
            <a:r>
              <a:rPr lang="ko-KR" altLang="en-US" dirty="0" err="1"/>
              <a:t>익스텐션으로</a:t>
            </a:r>
            <a:r>
              <a:rPr lang="ko-KR" altLang="en-US" dirty="0"/>
              <a:t> 자료조사 봇을 제작한 </a:t>
            </a:r>
            <a:r>
              <a:rPr lang="en-US" altLang="ko-KR" dirty="0"/>
              <a:t>5</a:t>
            </a:r>
            <a:r>
              <a:rPr lang="ko-KR" altLang="en-US" dirty="0"/>
              <a:t>조 </a:t>
            </a:r>
            <a:r>
              <a:rPr lang="ko-KR" altLang="en-US" dirty="0" err="1"/>
              <a:t>코드네이션팀</a:t>
            </a:r>
            <a:r>
              <a:rPr lang="ko-KR" altLang="en-US" dirty="0"/>
              <a:t> 발표를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C8D6B-F895-4710-A5A8-371216712F3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78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텍스트로 입력한 키워드에서 </a:t>
            </a:r>
            <a:r>
              <a:rPr lang="ko-KR" altLang="en-US" dirty="0" err="1"/>
              <a:t>추천키워드를</a:t>
            </a:r>
            <a:r>
              <a:rPr lang="ko-KR" altLang="en-US" dirty="0"/>
              <a:t> 받고 그 중에 원하는 </a:t>
            </a:r>
            <a:r>
              <a:rPr lang="ko-KR" altLang="en-US" dirty="0" err="1"/>
              <a:t>여러개의</a:t>
            </a:r>
            <a:r>
              <a:rPr lang="ko-KR" altLang="en-US" dirty="0"/>
              <a:t> 키워드를 뽑아서 검색하므로 자료의 특정성을 높일 수 있고 문서를 이용해서 키워드를 필터링해서 받음으로서 문서를 읽지 않고도 키워드로 문서를 예측하고 관련 자료들을 검색해볼 수 있다는 특징이 있습니다</a:t>
            </a:r>
            <a:r>
              <a:rPr lang="en-US" altLang="ko-KR" dirty="0"/>
              <a:t>.</a:t>
            </a:r>
            <a:r>
              <a:rPr lang="ko-KR" altLang="en-US" dirty="0"/>
              <a:t> 이렇게 검색된 자료들을 단 한번 클릭해서 저장하는 방식을 통해 자료조사 및 저장을 빠르고 효율적으로 할 수 있게 해준다는 장점이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구글에서 단순 검색연산을 쓰는 것과 비교해서 어떤 뚜렷한 장점이 있는가 하는 의문이 있을 수 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자료조사 봇은 키워드 추천 기능</a:t>
            </a:r>
            <a:r>
              <a:rPr lang="en-US" altLang="ko-KR" dirty="0"/>
              <a:t>, </a:t>
            </a:r>
            <a:r>
              <a:rPr lang="ko-KR" altLang="en-US" dirty="0"/>
              <a:t>첨부문서에서 키워드를 골라내는 기능</a:t>
            </a:r>
            <a:r>
              <a:rPr lang="en-US" altLang="ko-KR" dirty="0"/>
              <a:t>, </a:t>
            </a:r>
            <a:r>
              <a:rPr lang="ko-KR" altLang="en-US" dirty="0" err="1"/>
              <a:t>원클릭</a:t>
            </a:r>
            <a:r>
              <a:rPr lang="ko-KR" altLang="en-US" dirty="0"/>
              <a:t> 저장기능이 구글과 비교해서 독창적인 장점이라고 할 수 있으며 단순히 키워드를 </a:t>
            </a:r>
            <a:r>
              <a:rPr lang="ko-KR" altLang="en-US" dirty="0" err="1"/>
              <a:t>여러개</a:t>
            </a:r>
            <a:r>
              <a:rPr lang="ko-KR" altLang="en-US" dirty="0"/>
              <a:t> 클릭하는 것도 이렇게 단순한 </a:t>
            </a:r>
            <a:r>
              <a:rPr lang="en-US" altLang="ko-KR" dirty="0"/>
              <a:t>UI</a:t>
            </a:r>
            <a:r>
              <a:rPr lang="ko-KR" altLang="en-US" dirty="0"/>
              <a:t>로 </a:t>
            </a:r>
            <a:r>
              <a:rPr lang="ko-KR" altLang="en-US" dirty="0" err="1"/>
              <a:t>구현함으로서</a:t>
            </a:r>
            <a:endParaRPr lang="en-US" altLang="ko-KR" dirty="0"/>
          </a:p>
          <a:p>
            <a:r>
              <a:rPr lang="ko-KR" altLang="en-US" dirty="0"/>
              <a:t>검색연산 자체를 모르는 사람들도 검색연산 기능에 쉽게 </a:t>
            </a:r>
            <a:r>
              <a:rPr lang="ko-KR" altLang="en-US"/>
              <a:t>접근하게 돕습니다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C8D6B-F895-4710-A5A8-371216712F3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1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팀에서 구현한 자료조사 봇을 시연해보겠습니다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C8D6B-F895-4710-A5A8-371216712F3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07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개발동기</a:t>
            </a:r>
            <a:r>
              <a:rPr lang="en-US" altLang="ko-KR" dirty="0"/>
              <a:t>,</a:t>
            </a:r>
            <a:r>
              <a:rPr lang="ko-KR" altLang="en-US" dirty="0"/>
              <a:t>개발과정</a:t>
            </a:r>
            <a:r>
              <a:rPr lang="en-US" altLang="ko-KR" dirty="0"/>
              <a:t>,</a:t>
            </a:r>
            <a:r>
              <a:rPr lang="ko-KR" altLang="en-US" dirty="0"/>
              <a:t>개발기능</a:t>
            </a:r>
            <a:r>
              <a:rPr lang="en-US" altLang="ko-KR" dirty="0"/>
              <a:t>,</a:t>
            </a:r>
            <a:r>
              <a:rPr lang="ko-KR" altLang="en-US" dirty="0"/>
              <a:t>기대효과</a:t>
            </a:r>
            <a:r>
              <a:rPr lang="en-US" altLang="ko-KR" dirty="0"/>
              <a:t>,</a:t>
            </a:r>
            <a:r>
              <a:rPr lang="ko-KR" altLang="en-US" dirty="0"/>
              <a:t>시연 순서로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C8D6B-F895-4710-A5A8-371216712F3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021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개발동기입니다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C8D6B-F895-4710-A5A8-371216712F3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727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조원들은 여러 수업에서 자료조사를 하면서 특정 키워드에 대해 자주 검색되는 정보를 주는 연관검색어가 여러 검색엔진에서 사라진 것을 문제상황으로 꼽았습니다</a:t>
            </a:r>
            <a:r>
              <a:rPr lang="en-US" altLang="ko-KR" dirty="0"/>
              <a:t>. </a:t>
            </a:r>
            <a:r>
              <a:rPr lang="ko-KR" altLang="en-US" dirty="0"/>
              <a:t>과거엔 하나의 키워드를 검색하고 그 키워드에 대한 </a:t>
            </a:r>
            <a:r>
              <a:rPr lang="ko-KR" altLang="en-US" dirty="0" err="1"/>
              <a:t>연관검색어를</a:t>
            </a:r>
            <a:r>
              <a:rPr lang="ko-KR" altLang="en-US" dirty="0"/>
              <a:t> 통해 키워드에 대한 힌트를 얻을 수 있었는데 현재는 그런 것을 얻을 수 없게 된 것에 갈증을 느꼈습니다</a:t>
            </a:r>
            <a:r>
              <a:rPr lang="en-US" altLang="ko-KR" dirty="0"/>
              <a:t>. </a:t>
            </a:r>
            <a:r>
              <a:rPr lang="ko-KR" altLang="en-US" dirty="0"/>
              <a:t>예를 들어 과거에는</a:t>
            </a:r>
            <a:r>
              <a:rPr lang="en-US" altLang="ko-KR" dirty="0"/>
              <a:t> </a:t>
            </a:r>
            <a:r>
              <a:rPr lang="ko-KR" altLang="en-US" dirty="0"/>
              <a:t>철새를 검색하면 연관검색어로 뜨는 두루미</a:t>
            </a:r>
            <a:r>
              <a:rPr lang="en-US" altLang="ko-KR" dirty="0"/>
              <a:t>,</a:t>
            </a:r>
            <a:r>
              <a:rPr lang="ko-KR" altLang="en-US" dirty="0"/>
              <a:t>제비</a:t>
            </a:r>
            <a:r>
              <a:rPr lang="en-US" altLang="ko-KR" dirty="0"/>
              <a:t>,</a:t>
            </a:r>
            <a:r>
              <a:rPr lang="ko-KR" altLang="en-US" dirty="0"/>
              <a:t>기러기를 통해 철새를 예측할 수 있었는데 현재는 이것이 </a:t>
            </a:r>
            <a:r>
              <a:rPr lang="ko-KR" altLang="en-US" dirty="0" err="1"/>
              <a:t>불가능해졌습니다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조원</a:t>
            </a:r>
            <a:r>
              <a:rPr lang="en-US" altLang="ko-KR" dirty="0"/>
              <a:t>6</a:t>
            </a:r>
            <a:r>
              <a:rPr lang="ko-KR" altLang="en-US" dirty="0"/>
              <a:t>명 모두가 자료조사를 할 때 구글을 쓰고 있다고 의견을 냈고 그렇다면 팀원들이 구글 </a:t>
            </a:r>
            <a:r>
              <a:rPr lang="ko-KR" altLang="en-US" dirty="0" err="1"/>
              <a:t>익스텐션으로</a:t>
            </a:r>
            <a:r>
              <a:rPr lang="ko-KR" altLang="en-US" dirty="0"/>
              <a:t> 번역 기능을 가볍고 편하게 쓰듯이 자료검색 기능을 </a:t>
            </a:r>
            <a:r>
              <a:rPr lang="ko-KR" altLang="en-US" dirty="0" err="1"/>
              <a:t>구글익스텐션으로</a:t>
            </a:r>
            <a:r>
              <a:rPr lang="ko-KR" altLang="en-US" dirty="0"/>
              <a:t> 구현할 수 </a:t>
            </a:r>
            <a:r>
              <a:rPr lang="ko-KR" altLang="en-US" dirty="0" err="1"/>
              <a:t>없을까를</a:t>
            </a:r>
            <a:r>
              <a:rPr lang="ko-KR" altLang="en-US" dirty="0"/>
              <a:t> 고민하게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다음으로는 이 기능을 구현했을 때 조원 뿐만 아니라 자료조사를 하는 다른 많은 사람들이 쓸 수 있을 것인가를 고려했습니다</a:t>
            </a:r>
            <a:r>
              <a:rPr lang="en-US" altLang="ko-KR" dirty="0"/>
              <a:t>.</a:t>
            </a:r>
            <a:r>
              <a:rPr lang="ko-KR" altLang="en-US" dirty="0"/>
              <a:t> 통계를 찾아본 결과 전 세계에서 </a:t>
            </a:r>
            <a:r>
              <a:rPr lang="en-US" altLang="ko-KR" dirty="0"/>
              <a:t>69.55%</a:t>
            </a:r>
            <a:r>
              <a:rPr lang="ko-KR" altLang="en-US" dirty="0"/>
              <a:t>의 사람들이 데스크톱에서 구글 크롬을 사용하고 있다는 사실을 알게 되었습니다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따라서 조원들이 </a:t>
            </a:r>
            <a:r>
              <a:rPr lang="ko-KR" altLang="en-US" dirty="0" err="1"/>
              <a:t>필요로하는</a:t>
            </a:r>
            <a:r>
              <a:rPr lang="ko-KR" altLang="en-US" dirty="0"/>
              <a:t> </a:t>
            </a:r>
            <a:r>
              <a:rPr lang="ko-KR" altLang="en-US" dirty="0" err="1"/>
              <a:t>크롬익스텐션을</a:t>
            </a:r>
            <a:r>
              <a:rPr lang="ko-KR" altLang="en-US" dirty="0"/>
              <a:t> 개발했을 경우 광범위한 사람들이 사용할 수 있다고 판단했습니다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검색한 자료를 저장하려면 최소 마우스</a:t>
            </a:r>
            <a:r>
              <a:rPr lang="en-US" altLang="ko-KR" dirty="0"/>
              <a:t>3</a:t>
            </a:r>
            <a:r>
              <a:rPr lang="ko-KR" altLang="en-US" dirty="0"/>
              <a:t>회 클릭이 필요하고 원하는 파일위치와 파일명까지 지정할 경우 </a:t>
            </a:r>
            <a:r>
              <a:rPr lang="en-US" altLang="ko-KR" dirty="0"/>
              <a:t>5</a:t>
            </a:r>
            <a:r>
              <a:rPr lang="ko-KR" altLang="en-US" dirty="0"/>
              <a:t>회의 클릭이 필요한데 이것을 단 한번의 클릭으로 구현하면 자료검색 및 저장을 더 빠르고 간편하게 할 수 있다고 생각해서 </a:t>
            </a:r>
            <a:endParaRPr lang="en-US" altLang="ko-KR" dirty="0"/>
          </a:p>
          <a:p>
            <a:r>
              <a:rPr lang="ko-KR" altLang="en-US" dirty="0"/>
              <a:t>사용자가 입력한 키워드에 대한 추천 키워드를 주고 그에 따른 검색 결과를 원클릭으로 저장할 수 있는 </a:t>
            </a:r>
            <a:r>
              <a:rPr lang="ko-KR" altLang="en-US" dirty="0" err="1"/>
              <a:t>크롬익스텐션을</a:t>
            </a:r>
            <a:r>
              <a:rPr lang="ko-KR" altLang="en-US" dirty="0"/>
              <a:t> 개발하기로 결정했습니다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C8D6B-F895-4710-A5A8-371216712F3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250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개발과정입니다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C8D6B-F895-4710-A5A8-371216712F3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59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팀원들 간의 협업을 위해서 </a:t>
            </a:r>
            <a:r>
              <a:rPr lang="ko-KR" altLang="en-US" dirty="0" err="1"/>
              <a:t>깃허브를</a:t>
            </a:r>
            <a:r>
              <a:rPr lang="ko-KR" altLang="en-US" dirty="0"/>
              <a:t> 썼고 팀원별로 맡은 부분을 각자의 </a:t>
            </a:r>
            <a:r>
              <a:rPr lang="ko-KR" altLang="en-US" dirty="0" err="1"/>
              <a:t>브랜치에</a:t>
            </a:r>
            <a:r>
              <a:rPr lang="ko-KR" altLang="en-US" dirty="0"/>
              <a:t> 커밋한 뒤 </a:t>
            </a:r>
            <a:r>
              <a:rPr lang="ko-KR" altLang="en-US" dirty="0" err="1"/>
              <a:t>메인브랜치로</a:t>
            </a:r>
            <a:r>
              <a:rPr lang="ko-KR" altLang="en-US" dirty="0"/>
              <a:t> 합쳤습니다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사용자가 입력한 키워드로부터 </a:t>
            </a:r>
            <a:r>
              <a:rPr lang="ko-KR" altLang="en-US" dirty="0" err="1"/>
              <a:t>추천키워드를</a:t>
            </a:r>
            <a:r>
              <a:rPr lang="ko-KR" altLang="en-US" dirty="0"/>
              <a:t> 가져오기 위해서 데이터 </a:t>
            </a:r>
            <a:r>
              <a:rPr lang="ko-KR" altLang="en-US" dirty="0" err="1"/>
              <a:t>크롤링이</a:t>
            </a:r>
            <a:r>
              <a:rPr lang="ko-KR" altLang="en-US" dirty="0"/>
              <a:t> 필요했는데 </a:t>
            </a:r>
            <a:r>
              <a:rPr lang="ko-KR" altLang="en-US" dirty="0" err="1"/>
              <a:t>크롤링을</a:t>
            </a:r>
            <a:r>
              <a:rPr lang="ko-KR" altLang="en-US" dirty="0"/>
              <a:t> 담당한 조원들은 초기에 크롤링할 때 가장 많이 쓰이는 </a:t>
            </a:r>
            <a:r>
              <a:rPr lang="ko-KR" altLang="en-US" dirty="0" err="1"/>
              <a:t>파이썬으로</a:t>
            </a:r>
            <a:r>
              <a:rPr lang="ko-KR" altLang="en-US" dirty="0"/>
              <a:t> </a:t>
            </a:r>
            <a:r>
              <a:rPr lang="ko-KR" altLang="en-US" dirty="0" err="1"/>
              <a:t>크롤링을</a:t>
            </a:r>
            <a:r>
              <a:rPr lang="ko-KR" altLang="en-US" dirty="0"/>
              <a:t> 했지만 </a:t>
            </a:r>
            <a:r>
              <a:rPr lang="ko-KR" altLang="en-US" dirty="0" err="1"/>
              <a:t>익스텐션이</a:t>
            </a:r>
            <a:r>
              <a:rPr lang="ko-KR" altLang="en-US" dirty="0"/>
              <a:t> 프론트로 사용하는 </a:t>
            </a:r>
            <a:r>
              <a:rPr lang="en-US" altLang="ko-KR" dirty="0" err="1"/>
              <a:t>js</a:t>
            </a:r>
            <a:r>
              <a:rPr lang="ko-KR" altLang="en-US" dirty="0"/>
              <a:t>와 소통하는 부분에서 구글의 보안에 막혔습니다</a:t>
            </a:r>
            <a:r>
              <a:rPr lang="en-US" altLang="ko-KR" dirty="0"/>
              <a:t>. </a:t>
            </a:r>
            <a:r>
              <a:rPr lang="ko-KR" altLang="en-US" dirty="0"/>
              <a:t>그래서 다른 방법을 고민하던 중 키워드 </a:t>
            </a:r>
            <a:r>
              <a:rPr lang="ko-KR" altLang="en-US" dirty="0" err="1"/>
              <a:t>크롤링을</a:t>
            </a:r>
            <a:r>
              <a:rPr lang="ko-KR" altLang="en-US" dirty="0"/>
              <a:t> 담당한 조원들은 </a:t>
            </a:r>
            <a:r>
              <a:rPr lang="ko-KR" altLang="en-US" dirty="0" err="1"/>
              <a:t>노드제이에스로</a:t>
            </a:r>
            <a:r>
              <a:rPr lang="ko-KR" altLang="en-US" dirty="0"/>
              <a:t> </a:t>
            </a:r>
            <a:r>
              <a:rPr lang="ko-KR" altLang="en-US" dirty="0" err="1"/>
              <a:t>크롤링을</a:t>
            </a:r>
            <a:r>
              <a:rPr lang="ko-KR" altLang="en-US" dirty="0"/>
              <a:t> 다시 했고 키워드 추출과 수학적 분석을 담당한 조원들은 </a:t>
            </a:r>
            <a:r>
              <a:rPr lang="ko-KR" altLang="en-US" dirty="0" err="1"/>
              <a:t>파이썬이</a:t>
            </a:r>
            <a:r>
              <a:rPr lang="ko-KR" altLang="en-US" dirty="0"/>
              <a:t> 꼭 필요했기에 파이썬 값을 노드</a:t>
            </a:r>
            <a:r>
              <a:rPr lang="en-US" altLang="ko-KR" dirty="0" err="1"/>
              <a:t>js</a:t>
            </a:r>
            <a:r>
              <a:rPr lang="ko-KR" altLang="en-US" dirty="0"/>
              <a:t>로 넘기는 방법을 찾아 구현했습니다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크롤링한 값들을 프론트로 가져오는 과정에서 바닐라</a:t>
            </a:r>
            <a:r>
              <a:rPr lang="en-US" altLang="ko-KR" dirty="0" err="1"/>
              <a:t>js</a:t>
            </a:r>
            <a:r>
              <a:rPr lang="ko-KR" altLang="en-US" dirty="0"/>
              <a:t>를 썼지만 구현 중 </a:t>
            </a:r>
            <a:r>
              <a:rPr lang="ko-KR" altLang="en-US" dirty="0" err="1"/>
              <a:t>리액트에서</a:t>
            </a:r>
            <a:r>
              <a:rPr lang="ko-KR" altLang="en-US" dirty="0"/>
              <a:t> 쓸 수 있는 함수를 쓰는 것이 효율적이라고 생각해서 </a:t>
            </a:r>
            <a:r>
              <a:rPr lang="ko-KR" altLang="en-US" dirty="0" err="1"/>
              <a:t>리액트를</a:t>
            </a:r>
            <a:r>
              <a:rPr lang="ko-KR" altLang="en-US" dirty="0"/>
              <a:t> 사용했습니다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데이터베이스부분은 </a:t>
            </a:r>
            <a:r>
              <a:rPr lang="ko-KR" altLang="en-US" dirty="0" err="1"/>
              <a:t>구글클라우드를</a:t>
            </a:r>
            <a:r>
              <a:rPr lang="ko-KR" altLang="en-US" dirty="0"/>
              <a:t> </a:t>
            </a:r>
            <a:r>
              <a:rPr lang="ko-KR" altLang="en-US" dirty="0" err="1"/>
              <a:t>쓰려고했는데</a:t>
            </a:r>
            <a:r>
              <a:rPr lang="ko-KR" altLang="en-US" dirty="0"/>
              <a:t> 오픈소스가 너무 적어서 구현이 불가능했기에 계획을 수정하고 </a:t>
            </a:r>
            <a:r>
              <a:rPr lang="en-US" altLang="ko-KR" dirty="0" err="1"/>
              <a:t>mysql</a:t>
            </a:r>
            <a:r>
              <a:rPr lang="ko-KR" altLang="en-US" dirty="0"/>
              <a:t>로 구현했습니다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C8D6B-F895-4710-A5A8-371216712F3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42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개발한 기능을 소개해드리겠습니다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C8D6B-F895-4710-A5A8-371216712F3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185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크롬익스텐션</a:t>
            </a:r>
            <a:r>
              <a:rPr lang="ko-KR" altLang="en-US" dirty="0"/>
              <a:t> 창에서 회원가입을 할 수 있고 그 계정으로 로그인을 하면 </a:t>
            </a:r>
            <a:r>
              <a:rPr lang="ko-KR" altLang="en-US" dirty="0" err="1"/>
              <a:t>메인창을</a:t>
            </a:r>
            <a:r>
              <a:rPr lang="ko-KR" altLang="en-US" dirty="0"/>
              <a:t>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</a:t>
            </a:r>
            <a:r>
              <a:rPr lang="ko-KR" altLang="en-US" dirty="0" err="1"/>
              <a:t>메인창에서는</a:t>
            </a:r>
            <a:r>
              <a:rPr lang="ko-KR" altLang="en-US" dirty="0"/>
              <a:t> 키워드를 텍스트로 입력해 </a:t>
            </a:r>
            <a:r>
              <a:rPr lang="ko-KR" altLang="en-US" dirty="0" err="1"/>
              <a:t>추천키워드를</a:t>
            </a:r>
            <a:r>
              <a:rPr lang="ko-KR" altLang="en-US" dirty="0"/>
              <a:t> 받아 검색할 수 있는 키워드기능과 첨부한 파일에서 텍스트의 빈도수와 단어사이의 관계를 수학적으로 계산해서 몇개의 키워드를 필터링해 키워드선택지를 주는 필터링 기능을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받은 </a:t>
            </a:r>
            <a:r>
              <a:rPr lang="ko-KR" altLang="en-US" dirty="0" err="1"/>
              <a:t>추천키워드들</a:t>
            </a:r>
            <a:r>
              <a:rPr lang="ko-KR" altLang="en-US" dirty="0"/>
              <a:t> 중 원하는 키워드를 몇 개 선택하면 가장 많이 조회된 자료들을 추천해주고 그 아래의 </a:t>
            </a:r>
            <a:r>
              <a:rPr lang="en-US" altLang="ko-KR" dirty="0"/>
              <a:t>[</a:t>
            </a:r>
            <a:r>
              <a:rPr lang="ko-KR" altLang="en-US" dirty="0"/>
              <a:t>저장</a:t>
            </a:r>
            <a:r>
              <a:rPr lang="en-US" altLang="ko-KR" dirty="0"/>
              <a:t>]</a:t>
            </a:r>
            <a:r>
              <a:rPr lang="ko-KR" altLang="en-US" dirty="0"/>
              <a:t>버튼을 단 한번 클릭하는 것으로 자료를 저장할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저장한 자료는 맨 오른쪽 사진에서 보이는 </a:t>
            </a:r>
            <a:r>
              <a:rPr lang="en-US" altLang="ko-KR" dirty="0"/>
              <a:t>[</a:t>
            </a:r>
            <a:r>
              <a:rPr lang="ko-KR" altLang="en-US" dirty="0"/>
              <a:t>저장된 자료 열람</a:t>
            </a:r>
            <a:r>
              <a:rPr lang="en-US" altLang="ko-KR" dirty="0"/>
              <a:t>]</a:t>
            </a:r>
            <a:r>
              <a:rPr lang="ko-KR" altLang="en-US" dirty="0"/>
              <a:t>버튼을 클릭해서 열람 가능합니다</a:t>
            </a:r>
            <a:r>
              <a:rPr lang="en-US" altLang="ko-KR" dirty="0"/>
              <a:t>.</a:t>
            </a:r>
            <a:r>
              <a:rPr lang="ko-KR" altLang="en-US" dirty="0"/>
              <a:t> 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C8D6B-F895-4710-A5A8-371216712F3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31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기대효과를 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C8D6B-F895-4710-A5A8-371216712F3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87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7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46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9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70.png"/><Relationship Id="rId9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2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54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3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88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89.png"/><Relationship Id="rId9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84857" y="3968153"/>
            <a:ext cx="13400111" cy="1044928"/>
            <a:chOff x="2484857" y="3968153"/>
            <a:chExt cx="13400111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4857" y="3968153"/>
              <a:ext cx="13400111" cy="10449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5921" y="3927033"/>
            <a:ext cx="8944338" cy="13713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48059" y="2633269"/>
            <a:ext cx="13942509" cy="16456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470219" y="1800929"/>
            <a:ext cx="858652" cy="859054"/>
            <a:chOff x="15470219" y="1800929"/>
            <a:chExt cx="858652" cy="8590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70219" y="1800929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42040" y="1801130"/>
            <a:ext cx="858652" cy="859054"/>
            <a:chOff x="1842040" y="1801130"/>
            <a:chExt cx="858652" cy="8590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842040" y="1801130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470219" y="7539478"/>
            <a:ext cx="858652" cy="859054"/>
            <a:chOff x="15470219" y="7539478"/>
            <a:chExt cx="858652" cy="859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70219" y="7539478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42040" y="7539276"/>
            <a:ext cx="858652" cy="859054"/>
            <a:chOff x="1842040" y="7539276"/>
            <a:chExt cx="858652" cy="8590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842040" y="7539276"/>
              <a:ext cx="858652" cy="85905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13087" y="5066669"/>
            <a:ext cx="6836559" cy="27732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4928" y="699864"/>
            <a:ext cx="6684197" cy="13584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9307" y="1648662"/>
            <a:ext cx="6029941" cy="170803"/>
            <a:chOff x="779307" y="1648662"/>
            <a:chExt cx="6029941" cy="17080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9307" y="1648662"/>
              <a:ext cx="6029941" cy="17080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91039" y="2713102"/>
            <a:ext cx="6725001" cy="26565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006705" y="2689004"/>
            <a:ext cx="622679" cy="622971"/>
            <a:chOff x="13006705" y="2689004"/>
            <a:chExt cx="622679" cy="6229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06705" y="2689004"/>
              <a:ext cx="622679" cy="6229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56476" y="2689004"/>
            <a:ext cx="622679" cy="622971"/>
            <a:chOff x="4656476" y="2689004"/>
            <a:chExt cx="622679" cy="6229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4656476" y="2689004"/>
              <a:ext cx="622679" cy="6229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006705" y="4519886"/>
            <a:ext cx="622679" cy="622971"/>
            <a:chOff x="13006705" y="4519886"/>
            <a:chExt cx="622679" cy="6229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06705" y="4519886"/>
              <a:ext cx="622679" cy="6229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56476" y="4520032"/>
            <a:ext cx="622679" cy="622971"/>
            <a:chOff x="4656476" y="4520032"/>
            <a:chExt cx="622679" cy="6229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4656476" y="4520032"/>
              <a:ext cx="622679" cy="6229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49145" y="5745359"/>
            <a:ext cx="6830219" cy="4699272"/>
            <a:chOff x="1949145" y="5745359"/>
            <a:chExt cx="6830219" cy="469927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49145" y="5745359"/>
              <a:ext cx="6830219" cy="469927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20098" y="5782387"/>
            <a:ext cx="7023341" cy="464331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591596" y="5745359"/>
            <a:ext cx="6830219" cy="4699272"/>
            <a:chOff x="9591596" y="5745359"/>
            <a:chExt cx="6830219" cy="469927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91596" y="5745359"/>
              <a:ext cx="6830219" cy="469927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12287" y="5780992"/>
            <a:ext cx="6616597" cy="32104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3118" y="5690423"/>
            <a:ext cx="5713864" cy="16456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68919" y="7129453"/>
            <a:ext cx="9225880" cy="848841"/>
            <a:chOff x="4968919" y="7129453"/>
            <a:chExt cx="9225880" cy="84884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094929" y="7129453"/>
              <a:ext cx="9061775" cy="848841"/>
              <a:chOff x="5094929" y="7129453"/>
              <a:chExt cx="9061775" cy="84884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094929" y="7129453"/>
                <a:ext cx="9061775" cy="84884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7493" y="7145934"/>
              <a:ext cx="9443292" cy="10971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229207" y="228571"/>
            <a:ext cx="858652" cy="859054"/>
            <a:chOff x="17229207" y="228571"/>
            <a:chExt cx="858652" cy="8590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29207" y="228571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2669" y="215672"/>
            <a:ext cx="858652" cy="859054"/>
            <a:chOff x="242669" y="215672"/>
            <a:chExt cx="858652" cy="8590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242669" y="215672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229207" y="9222820"/>
            <a:ext cx="858652" cy="859054"/>
            <a:chOff x="17229207" y="9222820"/>
            <a:chExt cx="858652" cy="8590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9207" y="9222820"/>
              <a:ext cx="858652" cy="8590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2669" y="9222619"/>
            <a:ext cx="858652" cy="859054"/>
            <a:chOff x="242669" y="9222619"/>
            <a:chExt cx="858652" cy="85905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242669" y="9222619"/>
              <a:ext cx="858652" cy="85905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63232" y="1822625"/>
            <a:ext cx="6813726" cy="57521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8426" y="3838936"/>
            <a:ext cx="3726094" cy="1044928"/>
            <a:chOff x="668426" y="3838936"/>
            <a:chExt cx="3726094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426" y="3838936"/>
              <a:ext cx="3726094" cy="10449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4145" y="3794508"/>
            <a:ext cx="4112895" cy="13713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50152" y="174093"/>
            <a:ext cx="858652" cy="859054"/>
            <a:chOff x="17250152" y="174093"/>
            <a:chExt cx="858652" cy="8590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50152" y="174093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9101" y="173892"/>
            <a:ext cx="858652" cy="859054"/>
            <a:chOff x="239101" y="173892"/>
            <a:chExt cx="858652" cy="8590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239101" y="173892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250152" y="9215719"/>
            <a:ext cx="858652" cy="859054"/>
            <a:chOff x="17250152" y="9215719"/>
            <a:chExt cx="858652" cy="8590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50152" y="9215719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9101" y="9215921"/>
            <a:ext cx="858652" cy="859054"/>
            <a:chOff x="239101" y="9215921"/>
            <a:chExt cx="858652" cy="8590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239101" y="9215921"/>
              <a:ext cx="858652" cy="8590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18870" y="4990851"/>
            <a:ext cx="10306261" cy="222971"/>
            <a:chOff x="6018870" y="4990851"/>
            <a:chExt cx="10306261" cy="2229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6018870" y="4990851"/>
              <a:ext cx="10306261" cy="2229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03734" y="603620"/>
            <a:ext cx="1136532" cy="1136532"/>
            <a:chOff x="10603734" y="603620"/>
            <a:chExt cx="1136532" cy="113653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03734" y="603620"/>
              <a:ext cx="1136532" cy="11365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603734" y="2463962"/>
            <a:ext cx="1136532" cy="1136532"/>
            <a:chOff x="10603734" y="2463962"/>
            <a:chExt cx="1136532" cy="113653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03734" y="2463962"/>
              <a:ext cx="1136532" cy="113653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603734" y="4348701"/>
            <a:ext cx="1136532" cy="1136532"/>
            <a:chOff x="10603734" y="4348701"/>
            <a:chExt cx="1136532" cy="11365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03734" y="4348701"/>
              <a:ext cx="1136532" cy="11365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603734" y="6348726"/>
            <a:ext cx="1136532" cy="1136532"/>
            <a:chOff x="10603734" y="6348726"/>
            <a:chExt cx="1136532" cy="113653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03734" y="6348726"/>
              <a:ext cx="1136532" cy="113653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603734" y="8381730"/>
            <a:ext cx="1136532" cy="1136532"/>
            <a:chOff x="10603734" y="8381730"/>
            <a:chExt cx="1136532" cy="113653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03734" y="8381730"/>
              <a:ext cx="1136532" cy="1136532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35165" y="829038"/>
            <a:ext cx="1092825" cy="82283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535137" y="2681770"/>
            <a:ext cx="1139452" cy="830449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535137" y="4575256"/>
            <a:ext cx="1139909" cy="83044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535137" y="6566532"/>
            <a:ext cx="1145166" cy="830449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535137" y="8598592"/>
            <a:ext cx="1139909" cy="86601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926906" y="885309"/>
            <a:ext cx="3658168" cy="82283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926906" y="2674925"/>
            <a:ext cx="3658168" cy="822837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926906" y="4565687"/>
            <a:ext cx="3658168" cy="822837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902554" y="6583173"/>
            <a:ext cx="4682525" cy="822837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585087" y="8660325"/>
            <a:ext cx="4999989" cy="822837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919327" y="922836"/>
            <a:ext cx="3051250" cy="59427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919327" y="4462902"/>
            <a:ext cx="4407508" cy="1023466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919327" y="6669379"/>
            <a:ext cx="2775245" cy="59427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919327" y="8522412"/>
            <a:ext cx="5034794" cy="1023466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919335" y="2805475"/>
            <a:ext cx="2762699" cy="5942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35089" y="5278051"/>
            <a:ext cx="4415094" cy="13584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17193" y="1025481"/>
            <a:ext cx="6470188" cy="57521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68583" y="8241951"/>
            <a:ext cx="194611" cy="194611"/>
            <a:chOff x="13068583" y="8241951"/>
            <a:chExt cx="194611" cy="19461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68583" y="8241951"/>
              <a:ext cx="194611" cy="1946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311" y="1761392"/>
            <a:ext cx="3749956" cy="227172"/>
            <a:chOff x="52311" y="1761392"/>
            <a:chExt cx="3749956" cy="22717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52311" y="1761392"/>
              <a:ext cx="3749956" cy="2271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25482" y="5209325"/>
            <a:ext cx="363691" cy="363861"/>
            <a:chOff x="11625482" y="5209325"/>
            <a:chExt cx="363691" cy="3638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25482" y="5209325"/>
              <a:ext cx="363691" cy="363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09325" y="5199801"/>
            <a:ext cx="363691" cy="363861"/>
            <a:chOff x="6309325" y="5199801"/>
            <a:chExt cx="363691" cy="3638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6309325" y="5199801"/>
              <a:ext cx="363691" cy="3638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25482" y="6114972"/>
            <a:ext cx="363691" cy="363861"/>
            <a:chOff x="11625482" y="6114972"/>
            <a:chExt cx="363691" cy="3638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25482" y="6114972"/>
              <a:ext cx="363691" cy="3638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09325" y="6124496"/>
            <a:ext cx="363691" cy="363861"/>
            <a:chOff x="6309325" y="6124496"/>
            <a:chExt cx="363691" cy="36386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6309325" y="6124496"/>
              <a:ext cx="363691" cy="36386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430478" y="8053550"/>
            <a:ext cx="4128273" cy="6856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003" y="516806"/>
            <a:ext cx="3243731" cy="13584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22129" y="2278203"/>
            <a:ext cx="8453615" cy="8007511"/>
            <a:chOff x="9322129" y="2278203"/>
            <a:chExt cx="8453615" cy="800751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22129" y="2278203"/>
              <a:ext cx="8453615" cy="800751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65942" y="1505209"/>
            <a:ext cx="3647887" cy="10505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4908" y="1729646"/>
            <a:ext cx="4946332" cy="140109"/>
            <a:chOff x="794908" y="1729646"/>
            <a:chExt cx="4946332" cy="1401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5068" y="1958487"/>
            <a:ext cx="4128273" cy="72307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43568" y="1613383"/>
            <a:ext cx="232176" cy="232285"/>
            <a:chOff x="17543568" y="1613383"/>
            <a:chExt cx="232176" cy="2322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43568" y="1613383"/>
              <a:ext cx="232176" cy="2322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836033" y="1629542"/>
            <a:ext cx="232176" cy="232285"/>
            <a:chOff x="13836033" y="1629542"/>
            <a:chExt cx="232176" cy="2322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3836033" y="1629542"/>
              <a:ext cx="232176" cy="23228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31150" y="2498002"/>
            <a:ext cx="7956902" cy="83780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35010" y="4248567"/>
            <a:ext cx="2193532" cy="2340914"/>
            <a:chOff x="1835010" y="4248567"/>
            <a:chExt cx="2193532" cy="23409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35010" y="4248567"/>
              <a:ext cx="2193532" cy="23409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50193" y="4248567"/>
            <a:ext cx="2303875" cy="2330089"/>
            <a:chOff x="4950193" y="4248567"/>
            <a:chExt cx="2303875" cy="233008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50193" y="4248567"/>
              <a:ext cx="2303875" cy="23300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99061" y="7107001"/>
            <a:ext cx="5490957" cy="1208349"/>
            <a:chOff x="1799061" y="7107001"/>
            <a:chExt cx="5490957" cy="120834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799061" y="7107001"/>
              <a:ext cx="5490957" cy="1208349"/>
              <a:chOff x="1799061" y="7107001"/>
              <a:chExt cx="5490957" cy="1208349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799061" y="7107001"/>
                <a:ext cx="5490957" cy="1208349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93176" y="7318443"/>
              <a:ext cx="2418620" cy="855812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5834202" y="7625940"/>
              <a:ext cx="729998" cy="155406"/>
              <a:chOff x="5834202" y="7625940"/>
              <a:chExt cx="729998" cy="155406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6200000">
                <a:off x="5834202" y="7625940"/>
                <a:ext cx="729998" cy="155406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565848" y="7456087"/>
              <a:ext cx="307123" cy="307123"/>
              <a:chOff x="6565848" y="7456087"/>
              <a:chExt cx="307123" cy="307123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2700000">
                <a:off x="6565848" y="7456087"/>
                <a:ext cx="307123" cy="30712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35089" y="5278061"/>
            <a:ext cx="4415094" cy="13584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17194" y="1020034"/>
            <a:ext cx="6810530" cy="57576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68583" y="8241951"/>
            <a:ext cx="194611" cy="194611"/>
            <a:chOff x="13068583" y="8241951"/>
            <a:chExt cx="194611" cy="19461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68583" y="8241951"/>
              <a:ext cx="194611" cy="1946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311" y="1761392"/>
            <a:ext cx="3749956" cy="227172"/>
            <a:chOff x="52311" y="1761392"/>
            <a:chExt cx="3749956" cy="22717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52311" y="1761392"/>
              <a:ext cx="3749956" cy="2271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25482" y="5209325"/>
            <a:ext cx="363691" cy="363861"/>
            <a:chOff x="11625482" y="5209325"/>
            <a:chExt cx="363691" cy="3638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25482" y="5209325"/>
              <a:ext cx="363691" cy="363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09325" y="5199801"/>
            <a:ext cx="363691" cy="363861"/>
            <a:chOff x="6309325" y="5199801"/>
            <a:chExt cx="363691" cy="3638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6309325" y="5199801"/>
              <a:ext cx="363691" cy="3638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25482" y="6114972"/>
            <a:ext cx="363691" cy="363861"/>
            <a:chOff x="11625482" y="6114972"/>
            <a:chExt cx="363691" cy="3638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25482" y="6114972"/>
              <a:ext cx="363691" cy="3638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09325" y="6124496"/>
            <a:ext cx="363691" cy="363861"/>
            <a:chOff x="6309325" y="6124496"/>
            <a:chExt cx="363691" cy="36386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6309325" y="6124496"/>
              <a:ext cx="363691" cy="36386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311335" y="8065144"/>
            <a:ext cx="3170580" cy="7260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56597" y="4085922"/>
            <a:ext cx="5992708" cy="5966135"/>
            <a:chOff x="2556597" y="4085922"/>
            <a:chExt cx="5992708" cy="59661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6597" y="4085922"/>
              <a:ext cx="5992708" cy="59661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92508" y="4085922"/>
            <a:ext cx="5992708" cy="5966135"/>
            <a:chOff x="9792508" y="4085922"/>
            <a:chExt cx="5992708" cy="59661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92508" y="4085922"/>
              <a:ext cx="5992708" cy="596613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55632" y="372331"/>
            <a:ext cx="4415090" cy="13584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697740" y="1585170"/>
            <a:ext cx="4946332" cy="140109"/>
            <a:chOff x="6697740" y="1585170"/>
            <a:chExt cx="4946332" cy="14010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97740" y="1585170"/>
              <a:ext cx="4946332" cy="14010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49792" y="1824201"/>
            <a:ext cx="4204493" cy="72379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31012" y="2955661"/>
            <a:ext cx="1419106" cy="15070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43612" y="4233642"/>
            <a:ext cx="2369781" cy="99461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66923" y="2988552"/>
            <a:ext cx="1589901" cy="151002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64680" y="4233642"/>
            <a:ext cx="2369781" cy="99461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955963" y="5246534"/>
            <a:ext cx="6138830" cy="114130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780601" y="5246534"/>
            <a:ext cx="5105253" cy="35836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913155" y="8495421"/>
            <a:ext cx="1279592" cy="1214013"/>
            <a:chOff x="4913155" y="8495421"/>
            <a:chExt cx="1279592" cy="121401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3155" y="8495421"/>
              <a:ext cx="1279592" cy="121401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697740" y="8525300"/>
            <a:ext cx="1214013" cy="1214013"/>
            <a:chOff x="6697740" y="8525300"/>
            <a:chExt cx="1214013" cy="121401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97740" y="8525300"/>
              <a:ext cx="1214013" cy="12140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166433" y="6564471"/>
            <a:ext cx="2038503" cy="1242990"/>
            <a:chOff x="10166433" y="6564471"/>
            <a:chExt cx="2038503" cy="1242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166433" y="6564471"/>
              <a:ext cx="2038503" cy="12429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36060" y="6551108"/>
            <a:ext cx="1231432" cy="1249630"/>
            <a:chOff x="12536060" y="6551108"/>
            <a:chExt cx="1231432" cy="124963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536060" y="6551108"/>
              <a:ext cx="1231432" cy="124963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259994" y="8237700"/>
            <a:ext cx="1280909" cy="1280909"/>
            <a:chOff x="10259994" y="8237700"/>
            <a:chExt cx="1280909" cy="128090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259994" y="8237700"/>
              <a:ext cx="1280909" cy="128090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068583" y="8237700"/>
            <a:ext cx="1707878" cy="1280909"/>
            <a:chOff x="12068583" y="8237700"/>
            <a:chExt cx="1707878" cy="128090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068583" y="8237700"/>
              <a:ext cx="1707878" cy="128090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167893" y="7425232"/>
            <a:ext cx="1100169" cy="1395585"/>
            <a:chOff x="14167893" y="7425232"/>
            <a:chExt cx="1100169" cy="139558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167893" y="7425232"/>
              <a:ext cx="1100169" cy="13955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35089" y="5278067"/>
            <a:ext cx="4415094" cy="13584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17194" y="1020034"/>
            <a:ext cx="6813726" cy="57521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68583" y="8241951"/>
            <a:ext cx="194611" cy="194611"/>
            <a:chOff x="13068583" y="8241951"/>
            <a:chExt cx="194611" cy="19461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68583" y="8241951"/>
              <a:ext cx="194611" cy="1946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311" y="1761392"/>
            <a:ext cx="3749956" cy="227172"/>
            <a:chOff x="52311" y="1761392"/>
            <a:chExt cx="3749956" cy="22717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52311" y="1761392"/>
              <a:ext cx="3749956" cy="2271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25482" y="5209325"/>
            <a:ext cx="363691" cy="363861"/>
            <a:chOff x="11625482" y="5209325"/>
            <a:chExt cx="363691" cy="3638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25482" y="5209325"/>
              <a:ext cx="363691" cy="363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09325" y="5199801"/>
            <a:ext cx="363691" cy="363861"/>
            <a:chOff x="6309325" y="5199801"/>
            <a:chExt cx="363691" cy="3638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6309325" y="5199801"/>
              <a:ext cx="363691" cy="3638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25482" y="6114972"/>
            <a:ext cx="363691" cy="363861"/>
            <a:chOff x="11625482" y="6114972"/>
            <a:chExt cx="363691" cy="3638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25482" y="6114972"/>
              <a:ext cx="363691" cy="3638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09325" y="6124496"/>
            <a:ext cx="363691" cy="363861"/>
            <a:chOff x="6309325" y="6124496"/>
            <a:chExt cx="363691" cy="36386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6309325" y="6124496"/>
              <a:ext cx="363691" cy="36386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311340" y="8065148"/>
            <a:ext cx="5051296" cy="11809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98" y="3196958"/>
            <a:ext cx="4625088" cy="7208271"/>
            <a:chOff x="-12698" y="3196958"/>
            <a:chExt cx="4625088" cy="72082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698" y="3196958"/>
              <a:ext cx="4625088" cy="72082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62832" y="470451"/>
            <a:ext cx="4415090" cy="13584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04939" y="1604217"/>
            <a:ext cx="4946332" cy="140109"/>
            <a:chOff x="6704939" y="1604217"/>
            <a:chExt cx="4946332" cy="1401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04939" y="1604217"/>
              <a:ext cx="4946332" cy="1401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59297" y="1916569"/>
            <a:ext cx="5736838" cy="68569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43127" y="3211333"/>
            <a:ext cx="4655516" cy="4241889"/>
            <a:chOff x="-43127" y="3211333"/>
            <a:chExt cx="4655516" cy="424188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43127" y="3211333"/>
              <a:ext cx="4655516" cy="42418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12389" y="3196958"/>
            <a:ext cx="4530468" cy="4202594"/>
            <a:chOff x="4612389" y="3196958"/>
            <a:chExt cx="4530468" cy="420259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2389" y="3196958"/>
              <a:ext cx="4530468" cy="42025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3196958"/>
            <a:ext cx="4660336" cy="7208271"/>
            <a:chOff x="9142857" y="3196958"/>
            <a:chExt cx="4660336" cy="72082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3196958"/>
              <a:ext cx="4660336" cy="72082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3196958"/>
            <a:ext cx="4673034" cy="4202594"/>
            <a:chOff x="9142857" y="3196958"/>
            <a:chExt cx="4673034" cy="420259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42857" y="3196958"/>
              <a:ext cx="4673034" cy="420259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815891" y="3168206"/>
            <a:ext cx="4469823" cy="4202594"/>
            <a:chOff x="13815891" y="3168206"/>
            <a:chExt cx="4469823" cy="420259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15891" y="3168206"/>
              <a:ext cx="4469823" cy="420259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9991" y="7431132"/>
            <a:ext cx="4012303" cy="99246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68416" y="7431132"/>
            <a:ext cx="2872623" cy="99246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411733" y="7431132"/>
            <a:ext cx="2872623" cy="99246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840006" y="7431132"/>
            <a:ext cx="4515146" cy="99246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18258" y="8264096"/>
            <a:ext cx="3971438" cy="197366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116836" y="8264096"/>
            <a:ext cx="3971438" cy="122854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521620" y="8264096"/>
            <a:ext cx="3971438" cy="160110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099369" y="8279036"/>
            <a:ext cx="3971438" cy="19736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35089" y="5278057"/>
            <a:ext cx="4415094" cy="13584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17194" y="1020034"/>
            <a:ext cx="6850476" cy="57521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68583" y="8241951"/>
            <a:ext cx="194611" cy="194611"/>
            <a:chOff x="13068583" y="8241951"/>
            <a:chExt cx="194611" cy="19461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68583" y="8241951"/>
              <a:ext cx="194611" cy="1946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311" y="1761392"/>
            <a:ext cx="3749956" cy="227172"/>
            <a:chOff x="52311" y="1761392"/>
            <a:chExt cx="3749956" cy="22717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52311" y="1761392"/>
              <a:ext cx="3749956" cy="2271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25482" y="5209325"/>
            <a:ext cx="363691" cy="363861"/>
            <a:chOff x="11625482" y="5209325"/>
            <a:chExt cx="363691" cy="3638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25482" y="5209325"/>
              <a:ext cx="363691" cy="363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09325" y="5199801"/>
            <a:ext cx="363691" cy="363861"/>
            <a:chOff x="6309325" y="5199801"/>
            <a:chExt cx="363691" cy="3638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6309325" y="5199801"/>
              <a:ext cx="363691" cy="3638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25482" y="6114972"/>
            <a:ext cx="363691" cy="363861"/>
            <a:chOff x="11625482" y="6114972"/>
            <a:chExt cx="363691" cy="3638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25482" y="6114972"/>
              <a:ext cx="363691" cy="3638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09325" y="6124496"/>
            <a:ext cx="363691" cy="363861"/>
            <a:chOff x="6309325" y="6124496"/>
            <a:chExt cx="363691" cy="36386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6309325" y="6124496"/>
              <a:ext cx="363691" cy="36386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430478" y="8047810"/>
            <a:ext cx="3202202" cy="6856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579</Words>
  <Application>Microsoft Office PowerPoint</Application>
  <PresentationFormat>사용자 지정</PresentationFormat>
  <Paragraphs>43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성민</cp:lastModifiedBy>
  <cp:revision>56</cp:revision>
  <dcterms:created xsi:type="dcterms:W3CDTF">2021-06-17T21:43:34Z</dcterms:created>
  <dcterms:modified xsi:type="dcterms:W3CDTF">2021-06-17T17:04:29Z</dcterms:modified>
</cp:coreProperties>
</file>