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2698" y="1451863"/>
            <a:ext cx="5095240" cy="450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AE00DB"/>
                </a:solidFill>
                <a:latin typeface="GulimChe"/>
                <a:cs typeface="GulimCh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4046" y="2093798"/>
            <a:ext cx="6883907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8393" y="1283467"/>
            <a:ext cx="9305290" cy="315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540108" y="6524269"/>
            <a:ext cx="54673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25679" y="6515734"/>
            <a:ext cx="3442970" cy="24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ongbinna@postech.ac.kr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6800"/>
            <a:ext cx="12192000" cy="196850"/>
          </a:xfrm>
          <a:custGeom>
            <a:avLst/>
            <a:gdLst/>
            <a:ahLst/>
            <a:cxnLst/>
            <a:rect l="l" t="t" r="r" b="b"/>
            <a:pathLst>
              <a:path w="12192000" h="196850">
                <a:moveTo>
                  <a:pt x="12192000" y="0"/>
                </a:moveTo>
                <a:lnTo>
                  <a:pt x="0" y="0"/>
                </a:lnTo>
                <a:lnTo>
                  <a:pt x="0" y="196596"/>
                </a:lnTo>
                <a:lnTo>
                  <a:pt x="12192000" y="1965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655564"/>
            <a:ext cx="12192000" cy="198120"/>
          </a:xfrm>
          <a:custGeom>
            <a:avLst/>
            <a:gdLst/>
            <a:ahLst/>
            <a:cxnLst/>
            <a:rect l="l" t="t" r="r" b="b"/>
            <a:pathLst>
              <a:path w="12192000" h="198120">
                <a:moveTo>
                  <a:pt x="12192000" y="0"/>
                </a:moveTo>
                <a:lnTo>
                  <a:pt x="0" y="0"/>
                </a:lnTo>
                <a:lnTo>
                  <a:pt x="0" y="198120"/>
                </a:lnTo>
                <a:lnTo>
                  <a:pt x="12192000" y="1981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pc="-495"/>
              <a:t>자연</a:t>
            </a:r>
            <a:r>
              <a:rPr dirty="0" spc="-484"/>
              <a:t>어</a:t>
            </a:r>
            <a:r>
              <a:rPr dirty="0" spc="-540"/>
              <a:t> </a:t>
            </a:r>
            <a:r>
              <a:rPr dirty="0" spc="-495"/>
              <a:t>처리</a:t>
            </a:r>
            <a:r>
              <a:rPr dirty="0" spc="760"/>
              <a:t>:</a:t>
            </a:r>
            <a:r>
              <a:rPr dirty="0" spc="-545"/>
              <a:t> </a:t>
            </a:r>
            <a:r>
              <a:rPr dirty="0" spc="-495"/>
              <a:t>트랜스포머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026" y="2985896"/>
            <a:ext cx="8456930" cy="1725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20" b="1">
                <a:solidFill>
                  <a:srgbClr val="7E7E7E"/>
                </a:solidFill>
                <a:latin typeface="Malgun Gothic"/>
                <a:cs typeface="Malgun Gothic"/>
              </a:rPr>
              <a:t>Transformer</a:t>
            </a:r>
            <a:r>
              <a:rPr dirty="0" sz="3600" spc="-370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3600" spc="-95" b="1">
                <a:solidFill>
                  <a:srgbClr val="7E7E7E"/>
                </a:solidFill>
                <a:latin typeface="Malgun Gothic"/>
                <a:cs typeface="Malgun Gothic"/>
              </a:rPr>
              <a:t>(</a:t>
            </a:r>
            <a:r>
              <a:rPr dirty="0" sz="3600" spc="-10" b="1">
                <a:solidFill>
                  <a:srgbClr val="7E7E7E"/>
                </a:solidFill>
                <a:latin typeface="Malgun Gothic"/>
                <a:cs typeface="Malgun Gothic"/>
              </a:rPr>
              <a:t>Att</a:t>
            </a:r>
            <a:r>
              <a:rPr dirty="0" sz="3600" b="1">
                <a:solidFill>
                  <a:srgbClr val="7E7E7E"/>
                </a:solidFill>
                <a:latin typeface="Malgun Gothic"/>
                <a:cs typeface="Malgun Gothic"/>
              </a:rPr>
              <a:t>e</a:t>
            </a:r>
            <a:r>
              <a:rPr dirty="0" sz="3600" spc="-30" b="1">
                <a:solidFill>
                  <a:srgbClr val="7E7E7E"/>
                </a:solidFill>
                <a:latin typeface="Malgun Gothic"/>
                <a:cs typeface="Malgun Gothic"/>
              </a:rPr>
              <a:t>nt</a:t>
            </a:r>
            <a:r>
              <a:rPr dirty="0" sz="3600" spc="-15" b="1">
                <a:solidFill>
                  <a:srgbClr val="7E7E7E"/>
                </a:solidFill>
                <a:latin typeface="Malgun Gothic"/>
                <a:cs typeface="Malgun Gothic"/>
              </a:rPr>
              <a:t>i</a:t>
            </a:r>
            <a:r>
              <a:rPr dirty="0" sz="3600" spc="-75" b="1">
                <a:solidFill>
                  <a:srgbClr val="7E7E7E"/>
                </a:solidFill>
                <a:latin typeface="Malgun Gothic"/>
                <a:cs typeface="Malgun Gothic"/>
              </a:rPr>
              <a:t>on</a:t>
            </a:r>
            <a:r>
              <a:rPr dirty="0" sz="3600" spc="-380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3600" spc="-20" b="1">
                <a:solidFill>
                  <a:srgbClr val="7E7E7E"/>
                </a:solidFill>
                <a:latin typeface="Malgun Gothic"/>
                <a:cs typeface="Malgun Gothic"/>
              </a:rPr>
              <a:t>Is</a:t>
            </a:r>
            <a:r>
              <a:rPr dirty="0" sz="3600" spc="-370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3600" spc="-90" b="1">
                <a:solidFill>
                  <a:srgbClr val="7E7E7E"/>
                </a:solidFill>
                <a:latin typeface="Malgun Gothic"/>
                <a:cs typeface="Malgun Gothic"/>
              </a:rPr>
              <a:t>All</a:t>
            </a:r>
            <a:r>
              <a:rPr dirty="0" sz="3600" spc="-360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3600" spc="-35" b="1">
                <a:solidFill>
                  <a:srgbClr val="7E7E7E"/>
                </a:solidFill>
                <a:latin typeface="Malgun Gothic"/>
                <a:cs typeface="Malgun Gothic"/>
              </a:rPr>
              <a:t>You</a:t>
            </a:r>
            <a:r>
              <a:rPr dirty="0" sz="3600" spc="-385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3600" spc="-90" b="1">
                <a:solidFill>
                  <a:srgbClr val="7E7E7E"/>
                </a:solidFill>
                <a:latin typeface="Malgun Gothic"/>
                <a:cs typeface="Malgun Gothic"/>
              </a:rPr>
              <a:t>Need)</a:t>
            </a:r>
            <a:endParaRPr sz="3600">
              <a:latin typeface="Malgun Gothic"/>
              <a:cs typeface="Malgun Gothic"/>
            </a:endParaRPr>
          </a:p>
          <a:p>
            <a:pPr algn="ctr" marL="1905">
              <a:lnSpc>
                <a:spcPct val="100000"/>
              </a:lnSpc>
              <a:spcBef>
                <a:spcPts val="3065"/>
              </a:spcBef>
            </a:pPr>
            <a:r>
              <a:rPr dirty="0" sz="2000" spc="-25" b="1">
                <a:latin typeface="Malgun Gothic"/>
                <a:cs typeface="Malgun Gothic"/>
              </a:rPr>
              <a:t>나동빈(</a:t>
            </a:r>
            <a:r>
              <a:rPr dirty="0" u="sng" sz="2000" spc="-2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algun Gothic"/>
                <a:cs typeface="Malgun Gothic"/>
                <a:hlinkClick r:id="rId2"/>
              </a:rPr>
              <a:t>dongbinna@postech.ac.kr</a:t>
            </a:r>
            <a:r>
              <a:rPr dirty="0" sz="2000" spc="-25" b="1"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dirty="0" sz="2000" spc="-25" b="1">
                <a:latin typeface="Malgun Gothic"/>
                <a:cs typeface="Malgun Gothic"/>
              </a:rPr>
              <a:t>Pohang</a:t>
            </a:r>
            <a:r>
              <a:rPr dirty="0" sz="2000" spc="-215" b="1">
                <a:latin typeface="Malgun Gothic"/>
                <a:cs typeface="Malgun Gothic"/>
              </a:rPr>
              <a:t> </a:t>
            </a:r>
            <a:r>
              <a:rPr dirty="0" sz="2000" spc="-10" b="1">
                <a:latin typeface="Malgun Gothic"/>
                <a:cs typeface="Malgun Gothic"/>
              </a:rPr>
              <a:t>University</a:t>
            </a:r>
            <a:r>
              <a:rPr dirty="0" sz="2000" spc="-215" b="1">
                <a:latin typeface="Malgun Gothic"/>
                <a:cs typeface="Malgun Gothic"/>
              </a:rPr>
              <a:t> </a:t>
            </a:r>
            <a:r>
              <a:rPr dirty="0" sz="2000" spc="-20" b="1">
                <a:latin typeface="Malgun Gothic"/>
                <a:cs typeface="Malgun Gothic"/>
              </a:rPr>
              <a:t>of</a:t>
            </a:r>
            <a:r>
              <a:rPr dirty="0" sz="2000" spc="-204" b="1">
                <a:latin typeface="Malgun Gothic"/>
                <a:cs typeface="Malgun Gothic"/>
              </a:rPr>
              <a:t> </a:t>
            </a:r>
            <a:r>
              <a:rPr dirty="0" sz="2000" spc="25" b="1">
                <a:latin typeface="Malgun Gothic"/>
                <a:cs typeface="Malgun Gothic"/>
              </a:rPr>
              <a:t>Science</a:t>
            </a:r>
            <a:r>
              <a:rPr dirty="0" sz="2000" spc="-210" b="1">
                <a:latin typeface="Malgun Gothic"/>
                <a:cs typeface="Malgun Gothic"/>
              </a:rPr>
              <a:t> </a:t>
            </a:r>
            <a:r>
              <a:rPr dirty="0" sz="2000" spc="-20" b="1">
                <a:latin typeface="Malgun Gothic"/>
                <a:cs typeface="Malgun Gothic"/>
              </a:rPr>
              <a:t>and</a:t>
            </a:r>
            <a:r>
              <a:rPr dirty="0" sz="2000" spc="-215" b="1">
                <a:latin typeface="Malgun Gothic"/>
                <a:cs typeface="Malgun Gothic"/>
              </a:rPr>
              <a:t> </a:t>
            </a:r>
            <a:r>
              <a:rPr dirty="0" sz="2000" spc="-40" b="1">
                <a:latin typeface="Malgun Gothic"/>
                <a:cs typeface="Malgun Gothic"/>
              </a:rPr>
              <a:t>Technology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35">
                <a:solidFill>
                  <a:srgbClr val="FFFFFF"/>
                </a:solidFill>
              </a:rPr>
              <a:t>트랜스포머(Transformer)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1893" y="1283467"/>
            <a:ext cx="8981440" cy="153416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50">
                <a:latin typeface="Gulim"/>
                <a:cs typeface="Gulim"/>
              </a:rPr>
              <a:t>2021</a:t>
            </a:r>
            <a:r>
              <a:rPr dirty="0" sz="2200" spc="-204">
                <a:latin typeface="Gulim"/>
                <a:cs typeface="Gulim"/>
              </a:rPr>
              <a:t>년</a:t>
            </a:r>
            <a:r>
              <a:rPr dirty="0" sz="2200" spc="-16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기준으</a:t>
            </a:r>
            <a:r>
              <a:rPr dirty="0" sz="2200" spc="-204">
                <a:latin typeface="Gulim"/>
                <a:cs typeface="Gulim"/>
              </a:rPr>
              <a:t>로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현대</a:t>
            </a:r>
            <a:r>
              <a:rPr dirty="0" sz="2200" spc="-204">
                <a:latin typeface="Gulim"/>
                <a:cs typeface="Gulim"/>
              </a:rPr>
              <a:t>의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자연</a:t>
            </a:r>
            <a:r>
              <a:rPr dirty="0" sz="2200" spc="-204">
                <a:latin typeface="Gulim"/>
                <a:cs typeface="Gulim"/>
              </a:rPr>
              <a:t>어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처</a:t>
            </a:r>
            <a:r>
              <a:rPr dirty="0" sz="2200" spc="-204">
                <a:latin typeface="Gulim"/>
                <a:cs typeface="Gulim"/>
              </a:rPr>
              <a:t>리</a:t>
            </a:r>
            <a:r>
              <a:rPr dirty="0" sz="2200" spc="-17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네트워크에</a:t>
            </a:r>
            <a:r>
              <a:rPr dirty="0" sz="2200" spc="-204">
                <a:latin typeface="Gulim"/>
                <a:cs typeface="Gulim"/>
              </a:rPr>
              <a:t>서</a:t>
            </a:r>
            <a:r>
              <a:rPr dirty="0" sz="2200" spc="-21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핵심</a:t>
            </a:r>
            <a:r>
              <a:rPr dirty="0" sz="2200" spc="-204">
                <a:latin typeface="Gulim"/>
                <a:cs typeface="Gulim"/>
              </a:rPr>
              <a:t>이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되</a:t>
            </a:r>
            <a:r>
              <a:rPr dirty="0" sz="2200" spc="-204">
                <a:latin typeface="Gulim"/>
                <a:cs typeface="Gulim"/>
              </a:rPr>
              <a:t>는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논문입니다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 spc="-200">
                <a:latin typeface="Gulim"/>
                <a:cs typeface="Gulim"/>
              </a:rPr>
              <a:t>논문의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원제목은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110" b="1">
                <a:latin typeface="Malgun Gothic"/>
                <a:cs typeface="Malgun Gothic"/>
              </a:rPr>
              <a:t>A</a:t>
            </a:r>
            <a:r>
              <a:rPr dirty="0" sz="2200" spc="-5" b="1">
                <a:latin typeface="Malgun Gothic"/>
                <a:cs typeface="Malgun Gothic"/>
              </a:rPr>
              <a:t>ttent</a:t>
            </a:r>
            <a:r>
              <a:rPr dirty="0" sz="2200" spc="-20" b="1">
                <a:latin typeface="Malgun Gothic"/>
                <a:cs typeface="Malgun Gothic"/>
              </a:rPr>
              <a:t>i</a:t>
            </a:r>
            <a:r>
              <a:rPr dirty="0" sz="2200" spc="-50" b="1">
                <a:latin typeface="Malgun Gothic"/>
                <a:cs typeface="Malgun Gothic"/>
              </a:rPr>
              <a:t>on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" b="1">
                <a:latin typeface="Malgun Gothic"/>
                <a:cs typeface="Malgun Gothic"/>
              </a:rPr>
              <a:t>I</a:t>
            </a:r>
            <a:r>
              <a:rPr dirty="0" sz="2200" spc="-20" b="1">
                <a:latin typeface="Malgun Gothic"/>
                <a:cs typeface="Malgun Gothic"/>
              </a:rPr>
              <a:t>s</a:t>
            </a:r>
            <a:r>
              <a:rPr dirty="0" sz="2200" spc="-225" b="1">
                <a:latin typeface="Malgun Gothic"/>
                <a:cs typeface="Malgun Gothic"/>
              </a:rPr>
              <a:t> </a:t>
            </a:r>
            <a:r>
              <a:rPr dirty="0" sz="2200" spc="-55" b="1">
                <a:latin typeface="Malgun Gothic"/>
                <a:cs typeface="Malgun Gothic"/>
              </a:rPr>
              <a:t>All</a:t>
            </a:r>
            <a:r>
              <a:rPr dirty="0" sz="2200" spc="-210" b="1">
                <a:latin typeface="Malgun Gothic"/>
                <a:cs typeface="Malgun Gothic"/>
              </a:rPr>
              <a:t> </a:t>
            </a:r>
            <a:r>
              <a:rPr dirty="0" sz="2200" spc="-130" b="1">
                <a:latin typeface="Malgun Gothic"/>
                <a:cs typeface="Malgun Gothic"/>
              </a:rPr>
              <a:t>Y</a:t>
            </a:r>
            <a:r>
              <a:rPr dirty="0" sz="2200" spc="-55" b="1">
                <a:latin typeface="Malgun Gothic"/>
                <a:cs typeface="Malgun Gothic"/>
              </a:rPr>
              <a:t>ou</a:t>
            </a:r>
            <a:r>
              <a:rPr dirty="0" sz="2200" spc="-220" b="1">
                <a:latin typeface="Malgun Gothic"/>
                <a:cs typeface="Malgun Gothic"/>
              </a:rPr>
              <a:t> </a:t>
            </a:r>
            <a:r>
              <a:rPr dirty="0" sz="2200" spc="-60" b="1">
                <a:latin typeface="Malgun Gothic"/>
                <a:cs typeface="Malgun Gothic"/>
              </a:rPr>
              <a:t>Nee</a:t>
            </a:r>
            <a:r>
              <a:rPr dirty="0" sz="2200" spc="-70" b="1">
                <a:latin typeface="Malgun Gothic"/>
                <a:cs typeface="Malgun Gothic"/>
              </a:rPr>
              <a:t>d</a:t>
            </a:r>
            <a:r>
              <a:rPr dirty="0" sz="2200" spc="-200">
                <a:latin typeface="Gulim"/>
                <a:cs typeface="Gulim"/>
              </a:rPr>
              <a:t>입니다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트랜스포머</a:t>
            </a:r>
            <a:r>
              <a:rPr dirty="0" sz="2200" spc="-204">
                <a:latin typeface="Gulim"/>
                <a:cs typeface="Gulim"/>
              </a:rPr>
              <a:t>는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60">
                <a:latin typeface="Gulim"/>
                <a:cs typeface="Gulim"/>
              </a:rPr>
              <a:t>RN</a:t>
            </a:r>
            <a:r>
              <a:rPr dirty="0" sz="2200" spc="-55">
                <a:latin typeface="Gulim"/>
                <a:cs typeface="Gulim"/>
              </a:rPr>
              <a:t>N</a:t>
            </a:r>
            <a:r>
              <a:rPr dirty="0" sz="2200" spc="-200">
                <a:latin typeface="Gulim"/>
                <a:cs typeface="Gulim"/>
              </a:rPr>
              <a:t>이</a:t>
            </a:r>
            <a:r>
              <a:rPr dirty="0" sz="2200" spc="-204">
                <a:latin typeface="Gulim"/>
                <a:cs typeface="Gulim"/>
              </a:rPr>
              <a:t>나</a:t>
            </a:r>
            <a:r>
              <a:rPr dirty="0" sz="2200" spc="-175">
                <a:latin typeface="Gulim"/>
                <a:cs typeface="Gulim"/>
              </a:rPr>
              <a:t> </a:t>
            </a:r>
            <a:r>
              <a:rPr dirty="0" sz="2200" spc="-95">
                <a:latin typeface="Gulim"/>
                <a:cs typeface="Gulim"/>
              </a:rPr>
              <a:t>CN</a:t>
            </a:r>
            <a:r>
              <a:rPr dirty="0" sz="2200" spc="-90">
                <a:latin typeface="Gulim"/>
                <a:cs typeface="Gulim"/>
              </a:rPr>
              <a:t>N</a:t>
            </a:r>
            <a:r>
              <a:rPr dirty="0" sz="2200" spc="-204">
                <a:latin typeface="Gulim"/>
                <a:cs typeface="Gulim"/>
              </a:rPr>
              <a:t>을</a:t>
            </a:r>
            <a:r>
              <a:rPr dirty="0" sz="2200" spc="-17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전</a:t>
            </a:r>
            <a:r>
              <a:rPr dirty="0" sz="2200" spc="-204">
                <a:latin typeface="Gulim"/>
                <a:cs typeface="Gulim"/>
              </a:rPr>
              <a:t>혀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필요</a:t>
            </a:r>
            <a:r>
              <a:rPr dirty="0" sz="2200" spc="-204">
                <a:latin typeface="Gulim"/>
                <a:cs typeface="Gulim"/>
              </a:rPr>
              <a:t>로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하</a:t>
            </a:r>
            <a:r>
              <a:rPr dirty="0" sz="2200" spc="-204">
                <a:latin typeface="Gulim"/>
                <a:cs typeface="Gulim"/>
              </a:rPr>
              <a:t>지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않습니다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716470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35">
                <a:solidFill>
                  <a:srgbClr val="FFFFFF"/>
                </a:solidFill>
              </a:rPr>
              <a:t>트랜스포머(Transformer)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7498080" cy="140335"/>
          </a:xfrm>
          <a:custGeom>
            <a:avLst/>
            <a:gdLst/>
            <a:ahLst/>
            <a:cxnLst/>
            <a:rect l="l" t="t" r="r" b="b"/>
            <a:pathLst>
              <a:path w="7498080" h="140335">
                <a:moveTo>
                  <a:pt x="7498080" y="0"/>
                </a:moveTo>
                <a:lnTo>
                  <a:pt x="0" y="0"/>
                </a:lnTo>
                <a:lnTo>
                  <a:pt x="0" y="140207"/>
                </a:lnTo>
                <a:lnTo>
                  <a:pt x="7498080" y="140207"/>
                </a:lnTo>
                <a:lnTo>
                  <a:pt x="749808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1893" y="1283467"/>
            <a:ext cx="6736080" cy="254000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트랜스포머</a:t>
            </a:r>
            <a:r>
              <a:rPr dirty="0" sz="2200" spc="-204">
                <a:latin typeface="Gulim"/>
                <a:cs typeface="Gulim"/>
              </a:rPr>
              <a:t>는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60">
                <a:latin typeface="Gulim"/>
                <a:cs typeface="Gulim"/>
              </a:rPr>
              <a:t>RN</a:t>
            </a:r>
            <a:r>
              <a:rPr dirty="0" sz="2200" spc="-55">
                <a:latin typeface="Gulim"/>
                <a:cs typeface="Gulim"/>
              </a:rPr>
              <a:t>N</a:t>
            </a:r>
            <a:r>
              <a:rPr dirty="0" sz="2200" spc="-200">
                <a:latin typeface="Gulim"/>
                <a:cs typeface="Gulim"/>
              </a:rPr>
              <a:t>이</a:t>
            </a:r>
            <a:r>
              <a:rPr dirty="0" sz="2200" spc="-204">
                <a:latin typeface="Gulim"/>
                <a:cs typeface="Gulim"/>
              </a:rPr>
              <a:t>나</a:t>
            </a:r>
            <a:r>
              <a:rPr dirty="0" sz="2200" spc="-175">
                <a:latin typeface="Gulim"/>
                <a:cs typeface="Gulim"/>
              </a:rPr>
              <a:t> </a:t>
            </a:r>
            <a:r>
              <a:rPr dirty="0" sz="2200" spc="-95">
                <a:latin typeface="Gulim"/>
                <a:cs typeface="Gulim"/>
              </a:rPr>
              <a:t>CN</a:t>
            </a:r>
            <a:r>
              <a:rPr dirty="0" sz="2200" spc="-90">
                <a:latin typeface="Gulim"/>
                <a:cs typeface="Gulim"/>
              </a:rPr>
              <a:t>N</a:t>
            </a:r>
            <a:r>
              <a:rPr dirty="0" sz="2200" spc="-204">
                <a:latin typeface="Gulim"/>
                <a:cs typeface="Gulim"/>
              </a:rPr>
              <a:t>을</a:t>
            </a:r>
            <a:r>
              <a:rPr dirty="0" sz="2200" spc="-17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전</a:t>
            </a:r>
            <a:r>
              <a:rPr dirty="0" sz="2200" spc="-204">
                <a:latin typeface="Gulim"/>
                <a:cs typeface="Gulim"/>
              </a:rPr>
              <a:t>혀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사용하</a:t>
            </a:r>
            <a:r>
              <a:rPr dirty="0" sz="2200" spc="-204">
                <a:latin typeface="Gulim"/>
                <a:cs typeface="Gulim"/>
              </a:rPr>
              <a:t>지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않습니다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 spc="-200">
                <a:latin typeface="Gulim"/>
                <a:cs typeface="Gulim"/>
              </a:rPr>
              <a:t>대신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5" b="1">
                <a:latin typeface="Malgun Gothic"/>
                <a:cs typeface="Malgun Gothic"/>
              </a:rPr>
              <a:t>Posi</a:t>
            </a:r>
            <a:r>
              <a:rPr dirty="0" sz="2200" spc="-15" b="1">
                <a:latin typeface="Malgun Gothic"/>
                <a:cs typeface="Malgun Gothic"/>
              </a:rPr>
              <a:t>t</a:t>
            </a:r>
            <a:r>
              <a:rPr dirty="0" sz="2200" spc="-35" b="1">
                <a:latin typeface="Malgun Gothic"/>
                <a:cs typeface="Malgun Gothic"/>
              </a:rPr>
              <a:t>ional</a:t>
            </a:r>
            <a:r>
              <a:rPr dirty="0" sz="2200" spc="-200" b="1">
                <a:latin typeface="Malgun Gothic"/>
                <a:cs typeface="Malgun Gothic"/>
              </a:rPr>
              <a:t> </a:t>
            </a:r>
            <a:r>
              <a:rPr dirty="0" sz="2200" spc="114" b="1">
                <a:latin typeface="Malgun Gothic"/>
                <a:cs typeface="Malgun Gothic"/>
              </a:rPr>
              <a:t>E</a:t>
            </a:r>
            <a:r>
              <a:rPr dirty="0" sz="2200" spc="-35" b="1">
                <a:latin typeface="Malgun Gothic"/>
                <a:cs typeface="Malgun Gothic"/>
              </a:rPr>
              <a:t>ncodin</a:t>
            </a:r>
            <a:r>
              <a:rPr dirty="0" sz="2200" spc="-45" b="1">
                <a:latin typeface="Malgun Gothic"/>
                <a:cs typeface="Malgun Gothic"/>
              </a:rPr>
              <a:t>g</a:t>
            </a:r>
            <a:r>
              <a:rPr dirty="0" sz="2200" spc="-200">
                <a:latin typeface="Gulim"/>
                <a:cs typeface="Gulim"/>
              </a:rPr>
              <a:t>을</a:t>
            </a:r>
            <a:r>
              <a:rPr dirty="0" sz="2200" spc="-180">
                <a:latin typeface="Gulim"/>
                <a:cs typeface="Gulim"/>
              </a:rPr>
              <a:t> </a:t>
            </a:r>
            <a:r>
              <a:rPr dirty="0" sz="2200" spc="-195">
                <a:latin typeface="Gulim"/>
                <a:cs typeface="Gulim"/>
              </a:rPr>
              <a:t>사용합니</a:t>
            </a:r>
            <a:r>
              <a:rPr dirty="0" sz="2200" spc="-204">
                <a:latin typeface="Gulim"/>
                <a:cs typeface="Gulim"/>
              </a:rPr>
              <a:t>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120">
                <a:latin typeface="Gulim"/>
                <a:cs typeface="Gulim"/>
              </a:rPr>
              <a:t>B</a:t>
            </a:r>
            <a:r>
              <a:rPr dirty="0" sz="2200" spc="-105">
                <a:latin typeface="Gulim"/>
                <a:cs typeface="Gulim"/>
              </a:rPr>
              <a:t>E</a:t>
            </a:r>
            <a:r>
              <a:rPr dirty="0" sz="2200" spc="-60">
                <a:latin typeface="Gulim"/>
                <a:cs typeface="Gulim"/>
              </a:rPr>
              <a:t>R</a:t>
            </a:r>
            <a:r>
              <a:rPr dirty="0" sz="2200" spc="-65">
                <a:latin typeface="Gulim"/>
                <a:cs typeface="Gulim"/>
              </a:rPr>
              <a:t>T</a:t>
            </a:r>
            <a:r>
              <a:rPr dirty="0" sz="2200" spc="-204">
                <a:latin typeface="Gulim"/>
                <a:cs typeface="Gulim"/>
              </a:rPr>
              <a:t>와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같</a:t>
            </a:r>
            <a:r>
              <a:rPr dirty="0" sz="2200" spc="-204">
                <a:latin typeface="Gulim"/>
                <a:cs typeface="Gulim"/>
              </a:rPr>
              <a:t>은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향상</a:t>
            </a:r>
            <a:r>
              <a:rPr dirty="0" sz="2200" spc="-204">
                <a:latin typeface="Gulim"/>
                <a:cs typeface="Gulim"/>
              </a:rPr>
              <a:t>된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네트워크에서</a:t>
            </a:r>
            <a:r>
              <a:rPr dirty="0" sz="2200" spc="-204">
                <a:latin typeface="Gulim"/>
                <a:cs typeface="Gulim"/>
              </a:rPr>
              <a:t>도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채택되</a:t>
            </a:r>
            <a:r>
              <a:rPr dirty="0" sz="2200" spc="-204">
                <a:latin typeface="Gulim"/>
                <a:cs typeface="Gulim"/>
              </a:rPr>
              <a:t>고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있습니다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인코더</a:t>
            </a:r>
            <a:r>
              <a:rPr dirty="0" sz="2200" spc="-204">
                <a:latin typeface="Gulim"/>
                <a:cs typeface="Gulim"/>
              </a:rPr>
              <a:t>와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디코더</a:t>
            </a:r>
            <a:r>
              <a:rPr dirty="0" sz="2200" spc="-204">
                <a:latin typeface="Gulim"/>
                <a:cs typeface="Gulim"/>
              </a:rPr>
              <a:t>로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구❽됩니다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 spc="-20">
                <a:latin typeface="Gulim"/>
                <a:cs typeface="Gulim"/>
              </a:rPr>
              <a:t>A</a:t>
            </a:r>
            <a:r>
              <a:rPr dirty="0" sz="2200" spc="40">
                <a:latin typeface="Gulim"/>
                <a:cs typeface="Gulim"/>
              </a:rPr>
              <a:t>ttention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과❽을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여러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레이어에서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반복합니다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7229" y="232455"/>
            <a:ext cx="4388001" cy="64551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 동작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-35">
                <a:solidFill>
                  <a:srgbClr val="FFFFFF"/>
                </a:solidFill>
              </a:rPr>
              <a:t>원리: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입력</a:t>
            </a:r>
            <a:r>
              <a:rPr dirty="0" sz="2400" spc="-229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값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40">
                <a:solidFill>
                  <a:srgbClr val="FFFFFF"/>
                </a:solidFill>
              </a:rPr>
              <a:t>임베딩(Embedding)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1893" y="1451229"/>
            <a:ext cx="65747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트랜스포</a:t>
            </a:r>
            <a:r>
              <a:rPr dirty="0" sz="2200" spc="-204">
                <a:latin typeface="Gulim"/>
                <a:cs typeface="Gulim"/>
              </a:rPr>
              <a:t>머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이전</a:t>
            </a:r>
            <a:r>
              <a:rPr dirty="0" sz="2200" spc="-204">
                <a:latin typeface="Gulim"/>
                <a:cs typeface="Gulim"/>
              </a:rPr>
              <a:t>의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전통적</a:t>
            </a:r>
            <a:r>
              <a:rPr dirty="0" sz="2200" spc="-204" b="1">
                <a:latin typeface="Malgun Gothic"/>
                <a:cs typeface="Malgun Gothic"/>
              </a:rPr>
              <a:t>인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임베딩</a:t>
            </a:r>
            <a:r>
              <a:rPr dirty="0" sz="2200" spc="-204">
                <a:latin typeface="Gulim"/>
                <a:cs typeface="Gulim"/>
              </a:rPr>
              <a:t>은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다음</a:t>
            </a:r>
            <a:r>
              <a:rPr dirty="0" sz="2200" spc="-204">
                <a:latin typeface="Gulim"/>
                <a:cs typeface="Gulim"/>
              </a:rPr>
              <a:t>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같습니다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46766" y="3415474"/>
            <a:ext cx="4294505" cy="685800"/>
            <a:chOff x="3846766" y="3415474"/>
            <a:chExt cx="4294505" cy="685800"/>
          </a:xfrm>
        </p:grpSpPr>
        <p:sp>
          <p:nvSpPr>
            <p:cNvPr id="6" name="object 6"/>
            <p:cNvSpPr/>
            <p:nvPr/>
          </p:nvSpPr>
          <p:spPr>
            <a:xfrm>
              <a:off x="3861053" y="342976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4156202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4"/>
                  </a:lnTo>
                  <a:lnTo>
                    <a:pt x="0" y="547369"/>
                  </a:lnTo>
                  <a:lnTo>
                    <a:pt x="8604" y="589978"/>
                  </a:lnTo>
                  <a:lnTo>
                    <a:pt x="32067" y="624776"/>
                  </a:lnTo>
                  <a:lnTo>
                    <a:pt x="66865" y="648239"/>
                  </a:lnTo>
                  <a:lnTo>
                    <a:pt x="109474" y="656844"/>
                  </a:lnTo>
                  <a:lnTo>
                    <a:pt x="4156202" y="656844"/>
                  </a:lnTo>
                  <a:lnTo>
                    <a:pt x="4198810" y="648239"/>
                  </a:lnTo>
                  <a:lnTo>
                    <a:pt x="4233608" y="624776"/>
                  </a:lnTo>
                  <a:lnTo>
                    <a:pt x="4257071" y="589978"/>
                  </a:lnTo>
                  <a:lnTo>
                    <a:pt x="4265676" y="547369"/>
                  </a:lnTo>
                  <a:lnTo>
                    <a:pt x="4265676" y="109474"/>
                  </a:lnTo>
                  <a:lnTo>
                    <a:pt x="4257071" y="66865"/>
                  </a:lnTo>
                  <a:lnTo>
                    <a:pt x="4233608" y="32067"/>
                  </a:lnTo>
                  <a:lnTo>
                    <a:pt x="4198810" y="8604"/>
                  </a:lnTo>
                  <a:lnTo>
                    <a:pt x="415620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61053" y="342976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0" y="109474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4156202" y="0"/>
                  </a:lnTo>
                  <a:lnTo>
                    <a:pt x="4198810" y="8604"/>
                  </a:lnTo>
                  <a:lnTo>
                    <a:pt x="4233608" y="32067"/>
                  </a:lnTo>
                  <a:lnTo>
                    <a:pt x="4257071" y="66865"/>
                  </a:lnTo>
                  <a:lnTo>
                    <a:pt x="4265676" y="109474"/>
                  </a:lnTo>
                  <a:lnTo>
                    <a:pt x="4265676" y="547369"/>
                  </a:lnTo>
                  <a:lnTo>
                    <a:pt x="4257071" y="589978"/>
                  </a:lnTo>
                  <a:lnTo>
                    <a:pt x="4233608" y="624776"/>
                  </a:lnTo>
                  <a:lnTo>
                    <a:pt x="4198810" y="648239"/>
                  </a:lnTo>
                  <a:lnTo>
                    <a:pt x="4156202" y="656844"/>
                  </a:lnTo>
                  <a:lnTo>
                    <a:pt x="109474" y="656844"/>
                  </a:lnTo>
                  <a:lnTo>
                    <a:pt x="66865" y="648239"/>
                  </a:lnTo>
                  <a:lnTo>
                    <a:pt x="32067" y="624776"/>
                  </a:lnTo>
                  <a:lnTo>
                    <a:pt x="8604" y="589978"/>
                  </a:lnTo>
                  <a:lnTo>
                    <a:pt x="0" y="547369"/>
                  </a:lnTo>
                  <a:lnTo>
                    <a:pt x="0" y="1094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553839" y="3573526"/>
            <a:ext cx="28778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60" b="1">
                <a:latin typeface="Malgun Gothic"/>
                <a:cs typeface="Malgun Gothic"/>
              </a:rPr>
              <a:t>Inp</a:t>
            </a:r>
            <a:r>
              <a:rPr dirty="0" sz="2000" spc="-10" b="1">
                <a:latin typeface="Malgun Gothic"/>
                <a:cs typeface="Malgun Gothic"/>
              </a:rPr>
              <a:t>ut</a:t>
            </a:r>
            <a:r>
              <a:rPr dirty="0" sz="2000" spc="-229" b="1">
                <a:latin typeface="Malgun Gothic"/>
                <a:cs typeface="Malgun Gothic"/>
              </a:rPr>
              <a:t> </a:t>
            </a:r>
            <a:r>
              <a:rPr dirty="0" sz="2000" spc="10" b="1">
                <a:latin typeface="Malgun Gothic"/>
                <a:cs typeface="Malgun Gothic"/>
              </a:rPr>
              <a:t>Emb</a:t>
            </a:r>
            <a:r>
              <a:rPr dirty="0" sz="2000" spc="10" b="1">
                <a:latin typeface="Malgun Gothic"/>
                <a:cs typeface="Malgun Gothic"/>
              </a:rPr>
              <a:t>e</a:t>
            </a:r>
            <a:r>
              <a:rPr dirty="0" sz="2000" spc="-60" b="1">
                <a:latin typeface="Malgun Gothic"/>
                <a:cs typeface="Malgun Gothic"/>
              </a:rPr>
              <a:t>d</a:t>
            </a:r>
            <a:r>
              <a:rPr dirty="0" sz="2000" spc="-50" b="1">
                <a:latin typeface="Malgun Gothic"/>
                <a:cs typeface="Malgun Gothic"/>
              </a:rPr>
              <a:t>d</a:t>
            </a:r>
            <a:r>
              <a:rPr dirty="0" sz="2000" spc="-50" b="1">
                <a:latin typeface="Malgun Gothic"/>
                <a:cs typeface="Malgun Gothic"/>
              </a:rPr>
              <a:t>i</a:t>
            </a:r>
            <a:r>
              <a:rPr dirty="0" sz="2000" spc="-40" b="1">
                <a:latin typeface="Malgun Gothic"/>
                <a:cs typeface="Malgun Gothic"/>
              </a:rPr>
              <a:t>ng</a:t>
            </a:r>
            <a:r>
              <a:rPr dirty="0" sz="2000" spc="-245" b="1">
                <a:latin typeface="Malgun Gothic"/>
                <a:cs typeface="Malgun Gothic"/>
              </a:rPr>
              <a:t> </a:t>
            </a:r>
            <a:r>
              <a:rPr dirty="0" sz="2000" spc="-35" b="1">
                <a:latin typeface="Malgun Gothic"/>
                <a:cs typeface="Malgun Gothic"/>
              </a:rPr>
              <a:t>Matrix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1640" y="4643754"/>
            <a:ext cx="79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Gulim"/>
                <a:cs typeface="Gulim"/>
              </a:rPr>
              <a:t>I</a:t>
            </a:r>
            <a:endParaRPr sz="1800">
              <a:latin typeface="Gulim"/>
              <a:cs typeface="Guli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7414" y="4643754"/>
            <a:ext cx="348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Gulim"/>
                <a:cs typeface="Gulim"/>
              </a:rPr>
              <a:t>am</a:t>
            </a:r>
            <a:endParaRPr sz="1800">
              <a:latin typeface="Gulim"/>
              <a:cs typeface="Guli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6614" y="4643754"/>
            <a:ext cx="147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latin typeface="Gulim"/>
                <a:cs typeface="Gulim"/>
              </a:rPr>
              <a:t>a</a:t>
            </a:r>
            <a:endParaRPr sz="1800">
              <a:latin typeface="Gulim"/>
              <a:cs typeface="Guli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4361" y="4643754"/>
            <a:ext cx="821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Gulim"/>
                <a:cs typeface="Gulim"/>
              </a:rPr>
              <a:t>teacher</a:t>
            </a:r>
            <a:endParaRPr sz="1800">
              <a:latin typeface="Gulim"/>
              <a:cs typeface="Guli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13860" y="2960369"/>
            <a:ext cx="3469004" cy="1664970"/>
          </a:xfrm>
          <a:custGeom>
            <a:avLst/>
            <a:gdLst/>
            <a:ahLst/>
            <a:cxnLst/>
            <a:rect l="l" t="t" r="r" b="b"/>
            <a:pathLst>
              <a:path w="3469004" h="1664970">
                <a:moveTo>
                  <a:pt x="114300" y="1240536"/>
                </a:moveTo>
                <a:lnTo>
                  <a:pt x="104775" y="1221486"/>
                </a:lnTo>
                <a:lnTo>
                  <a:pt x="57150" y="1126236"/>
                </a:lnTo>
                <a:lnTo>
                  <a:pt x="0" y="1240536"/>
                </a:lnTo>
                <a:lnTo>
                  <a:pt x="38100" y="1240536"/>
                </a:lnTo>
                <a:lnTo>
                  <a:pt x="38100" y="1664716"/>
                </a:lnTo>
                <a:lnTo>
                  <a:pt x="76200" y="1664716"/>
                </a:lnTo>
                <a:lnTo>
                  <a:pt x="76200" y="1240536"/>
                </a:lnTo>
                <a:lnTo>
                  <a:pt x="114300" y="1240536"/>
                </a:lnTo>
                <a:close/>
              </a:path>
              <a:path w="3469004" h="1664970">
                <a:moveTo>
                  <a:pt x="1234440" y="1240536"/>
                </a:moveTo>
                <a:lnTo>
                  <a:pt x="1224915" y="1221486"/>
                </a:lnTo>
                <a:lnTo>
                  <a:pt x="1177290" y="1126236"/>
                </a:lnTo>
                <a:lnTo>
                  <a:pt x="1120140" y="1240536"/>
                </a:lnTo>
                <a:lnTo>
                  <a:pt x="1158240" y="1240536"/>
                </a:lnTo>
                <a:lnTo>
                  <a:pt x="1158240" y="1664716"/>
                </a:lnTo>
                <a:lnTo>
                  <a:pt x="1196340" y="1664716"/>
                </a:lnTo>
                <a:lnTo>
                  <a:pt x="1196340" y="1240536"/>
                </a:lnTo>
                <a:lnTo>
                  <a:pt x="1234440" y="1240536"/>
                </a:lnTo>
                <a:close/>
              </a:path>
              <a:path w="3469004" h="1664970">
                <a:moveTo>
                  <a:pt x="1836420" y="114300"/>
                </a:moveTo>
                <a:lnTo>
                  <a:pt x="1826895" y="95250"/>
                </a:lnTo>
                <a:lnTo>
                  <a:pt x="1779270" y="0"/>
                </a:lnTo>
                <a:lnTo>
                  <a:pt x="1722120" y="114300"/>
                </a:lnTo>
                <a:lnTo>
                  <a:pt x="1760220" y="114300"/>
                </a:lnTo>
                <a:lnTo>
                  <a:pt x="1760220" y="470027"/>
                </a:lnTo>
                <a:lnTo>
                  <a:pt x="1798320" y="470027"/>
                </a:lnTo>
                <a:lnTo>
                  <a:pt x="1798320" y="114300"/>
                </a:lnTo>
                <a:lnTo>
                  <a:pt x="1836420" y="114300"/>
                </a:lnTo>
                <a:close/>
              </a:path>
              <a:path w="3469004" h="1664970">
                <a:moveTo>
                  <a:pt x="2353056" y="1240536"/>
                </a:moveTo>
                <a:lnTo>
                  <a:pt x="2343531" y="1221486"/>
                </a:lnTo>
                <a:lnTo>
                  <a:pt x="2295906" y="1126236"/>
                </a:lnTo>
                <a:lnTo>
                  <a:pt x="2238756" y="1240536"/>
                </a:lnTo>
                <a:lnTo>
                  <a:pt x="2276856" y="1240536"/>
                </a:lnTo>
                <a:lnTo>
                  <a:pt x="2276856" y="1664716"/>
                </a:lnTo>
                <a:lnTo>
                  <a:pt x="2314956" y="1664716"/>
                </a:lnTo>
                <a:lnTo>
                  <a:pt x="2314956" y="1240536"/>
                </a:lnTo>
                <a:lnTo>
                  <a:pt x="2353056" y="1240536"/>
                </a:lnTo>
                <a:close/>
              </a:path>
              <a:path w="3469004" h="1664970">
                <a:moveTo>
                  <a:pt x="3468624" y="1240536"/>
                </a:moveTo>
                <a:lnTo>
                  <a:pt x="3459099" y="1221486"/>
                </a:lnTo>
                <a:lnTo>
                  <a:pt x="3411474" y="1126236"/>
                </a:lnTo>
                <a:lnTo>
                  <a:pt x="3354324" y="1240536"/>
                </a:lnTo>
                <a:lnTo>
                  <a:pt x="3392424" y="1240536"/>
                </a:lnTo>
                <a:lnTo>
                  <a:pt x="3392424" y="1664716"/>
                </a:lnTo>
                <a:lnTo>
                  <a:pt x="3430524" y="1664716"/>
                </a:lnTo>
                <a:lnTo>
                  <a:pt x="3430524" y="1240536"/>
                </a:lnTo>
                <a:lnTo>
                  <a:pt x="3468624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 동작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-35">
                <a:solidFill>
                  <a:srgbClr val="FFFFFF"/>
                </a:solidFill>
              </a:rPr>
              <a:t>원리: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입력</a:t>
            </a:r>
            <a:r>
              <a:rPr dirty="0" sz="2400" spc="-229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값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40">
                <a:solidFill>
                  <a:srgbClr val="FFFFFF"/>
                </a:solidFill>
              </a:rPr>
              <a:t>임베딩(Embedding)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1893" y="1283467"/>
            <a:ext cx="9443720" cy="103124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60">
                <a:latin typeface="Gulim"/>
                <a:cs typeface="Gulim"/>
              </a:rPr>
              <a:t>RN</a:t>
            </a:r>
            <a:r>
              <a:rPr dirty="0" sz="2200" spc="-55">
                <a:latin typeface="Gulim"/>
                <a:cs typeface="Gulim"/>
              </a:rPr>
              <a:t>N</a:t>
            </a:r>
            <a:r>
              <a:rPr dirty="0" sz="2200" spc="-204">
                <a:latin typeface="Gulim"/>
                <a:cs typeface="Gulim"/>
              </a:rPr>
              <a:t>을</a:t>
            </a:r>
            <a:r>
              <a:rPr dirty="0" sz="2200" spc="-17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사용하</a:t>
            </a:r>
            <a:r>
              <a:rPr dirty="0" sz="2200" spc="-204">
                <a:latin typeface="Gulim"/>
                <a:cs typeface="Gulim"/>
              </a:rPr>
              <a:t>지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않으려</a:t>
            </a:r>
            <a:r>
              <a:rPr dirty="0" sz="2200" spc="-204">
                <a:latin typeface="Gulim"/>
                <a:cs typeface="Gulim"/>
              </a:rPr>
              <a:t>면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위</a:t>
            </a:r>
            <a:r>
              <a:rPr dirty="0" sz="2200" spc="-204">
                <a:latin typeface="Gulim"/>
                <a:cs typeface="Gulim"/>
              </a:rPr>
              <a:t>치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❽보</a:t>
            </a:r>
            <a:r>
              <a:rPr dirty="0" sz="2200" spc="-204">
                <a:latin typeface="Gulim"/>
                <a:cs typeface="Gulim"/>
              </a:rPr>
              <a:t>를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포함하</a:t>
            </a:r>
            <a:r>
              <a:rPr dirty="0" sz="2200" spc="-204">
                <a:latin typeface="Gulim"/>
                <a:cs typeface="Gulim"/>
              </a:rPr>
              <a:t>고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있</a:t>
            </a:r>
            <a:r>
              <a:rPr dirty="0" sz="2200" spc="-204">
                <a:latin typeface="Gulim"/>
                <a:cs typeface="Gulim"/>
              </a:rPr>
              <a:t>는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임베딩</a:t>
            </a:r>
            <a:r>
              <a:rPr dirty="0" sz="2200" spc="-204">
                <a:latin typeface="Gulim"/>
                <a:cs typeface="Gulim"/>
              </a:rPr>
              <a:t>을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사용해</a:t>
            </a:r>
            <a:r>
              <a:rPr dirty="0" sz="2200" spc="-204">
                <a:latin typeface="Gulim"/>
                <a:cs typeface="Gulim"/>
              </a:rPr>
              <a:t>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 spc="-200">
                <a:latin typeface="Gulim"/>
                <a:cs typeface="Gulim"/>
              </a:rPr>
              <a:t>이를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위해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트랜스포머에서는</a:t>
            </a:r>
            <a:r>
              <a:rPr dirty="0" sz="2200" spc="-204">
                <a:latin typeface="Gulim"/>
                <a:cs typeface="Gulim"/>
              </a:rPr>
              <a:t> </a:t>
            </a:r>
            <a:r>
              <a:rPr dirty="0" sz="2200" spc="-5" b="1">
                <a:latin typeface="Malgun Gothic"/>
                <a:cs typeface="Malgun Gothic"/>
              </a:rPr>
              <a:t>Posi</a:t>
            </a:r>
            <a:r>
              <a:rPr dirty="0" sz="2200" spc="-15" b="1">
                <a:latin typeface="Malgun Gothic"/>
                <a:cs typeface="Malgun Gothic"/>
              </a:rPr>
              <a:t>t</a:t>
            </a:r>
            <a:r>
              <a:rPr dirty="0" sz="2200" spc="-35" b="1">
                <a:latin typeface="Malgun Gothic"/>
                <a:cs typeface="Malgun Gothic"/>
              </a:rPr>
              <a:t>ional</a:t>
            </a:r>
            <a:r>
              <a:rPr dirty="0" sz="2200" spc="-215" b="1">
                <a:latin typeface="Malgun Gothic"/>
                <a:cs typeface="Malgun Gothic"/>
              </a:rPr>
              <a:t> </a:t>
            </a:r>
            <a:r>
              <a:rPr dirty="0" sz="2200" spc="114" b="1">
                <a:latin typeface="Malgun Gothic"/>
                <a:cs typeface="Malgun Gothic"/>
              </a:rPr>
              <a:t>E</a:t>
            </a:r>
            <a:r>
              <a:rPr dirty="0" sz="2200" spc="-35" b="1">
                <a:latin typeface="Malgun Gothic"/>
                <a:cs typeface="Malgun Gothic"/>
              </a:rPr>
              <a:t>ncodin</a:t>
            </a:r>
            <a:r>
              <a:rPr dirty="0" sz="2200" spc="-45" b="1">
                <a:latin typeface="Malgun Gothic"/>
                <a:cs typeface="Malgun Gothic"/>
              </a:rPr>
              <a:t>g</a:t>
            </a:r>
            <a:r>
              <a:rPr dirty="0" sz="2200" spc="-200">
                <a:latin typeface="Gulim"/>
                <a:cs typeface="Gulim"/>
              </a:rPr>
              <a:t>을</a:t>
            </a:r>
            <a:r>
              <a:rPr dirty="0" sz="2200" spc="-18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사용합니다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46766" y="4028122"/>
            <a:ext cx="4294505" cy="685800"/>
            <a:chOff x="3846766" y="4028122"/>
            <a:chExt cx="4294505" cy="685800"/>
          </a:xfrm>
        </p:grpSpPr>
        <p:sp>
          <p:nvSpPr>
            <p:cNvPr id="6" name="object 6"/>
            <p:cNvSpPr/>
            <p:nvPr/>
          </p:nvSpPr>
          <p:spPr>
            <a:xfrm>
              <a:off x="3861053" y="4042409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4156202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3"/>
                  </a:lnTo>
                  <a:lnTo>
                    <a:pt x="0" y="547369"/>
                  </a:lnTo>
                  <a:lnTo>
                    <a:pt x="8604" y="589978"/>
                  </a:lnTo>
                  <a:lnTo>
                    <a:pt x="32067" y="624776"/>
                  </a:lnTo>
                  <a:lnTo>
                    <a:pt x="66865" y="648239"/>
                  </a:lnTo>
                  <a:lnTo>
                    <a:pt x="109474" y="656844"/>
                  </a:lnTo>
                  <a:lnTo>
                    <a:pt x="4156202" y="656844"/>
                  </a:lnTo>
                  <a:lnTo>
                    <a:pt x="4198810" y="648239"/>
                  </a:lnTo>
                  <a:lnTo>
                    <a:pt x="4233608" y="624776"/>
                  </a:lnTo>
                  <a:lnTo>
                    <a:pt x="4257071" y="589978"/>
                  </a:lnTo>
                  <a:lnTo>
                    <a:pt x="4265676" y="547369"/>
                  </a:lnTo>
                  <a:lnTo>
                    <a:pt x="4265676" y="109473"/>
                  </a:lnTo>
                  <a:lnTo>
                    <a:pt x="4257071" y="66865"/>
                  </a:lnTo>
                  <a:lnTo>
                    <a:pt x="4233608" y="32067"/>
                  </a:lnTo>
                  <a:lnTo>
                    <a:pt x="4198810" y="8604"/>
                  </a:lnTo>
                  <a:lnTo>
                    <a:pt x="415620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61053" y="4042409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0" y="109473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4156202" y="0"/>
                  </a:lnTo>
                  <a:lnTo>
                    <a:pt x="4198810" y="8604"/>
                  </a:lnTo>
                  <a:lnTo>
                    <a:pt x="4233608" y="32067"/>
                  </a:lnTo>
                  <a:lnTo>
                    <a:pt x="4257071" y="66865"/>
                  </a:lnTo>
                  <a:lnTo>
                    <a:pt x="4265676" y="109473"/>
                  </a:lnTo>
                  <a:lnTo>
                    <a:pt x="4265676" y="547369"/>
                  </a:lnTo>
                  <a:lnTo>
                    <a:pt x="4257071" y="589978"/>
                  </a:lnTo>
                  <a:lnTo>
                    <a:pt x="4233608" y="624776"/>
                  </a:lnTo>
                  <a:lnTo>
                    <a:pt x="4198810" y="648239"/>
                  </a:lnTo>
                  <a:lnTo>
                    <a:pt x="4156202" y="656844"/>
                  </a:lnTo>
                  <a:lnTo>
                    <a:pt x="109474" y="656844"/>
                  </a:lnTo>
                  <a:lnTo>
                    <a:pt x="66865" y="648239"/>
                  </a:lnTo>
                  <a:lnTo>
                    <a:pt x="32067" y="624776"/>
                  </a:lnTo>
                  <a:lnTo>
                    <a:pt x="8604" y="589978"/>
                  </a:lnTo>
                  <a:lnTo>
                    <a:pt x="0" y="547369"/>
                  </a:lnTo>
                  <a:lnTo>
                    <a:pt x="0" y="10947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553839" y="4185920"/>
            <a:ext cx="28778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0" b="1">
                <a:latin typeface="Malgun Gothic"/>
                <a:cs typeface="Malgun Gothic"/>
              </a:rPr>
              <a:t>Inp</a:t>
            </a:r>
            <a:r>
              <a:rPr dirty="0" sz="2000" spc="-10" b="1">
                <a:latin typeface="Malgun Gothic"/>
                <a:cs typeface="Malgun Gothic"/>
              </a:rPr>
              <a:t>ut</a:t>
            </a:r>
            <a:r>
              <a:rPr dirty="0" sz="2000" spc="-229" b="1">
                <a:latin typeface="Malgun Gothic"/>
                <a:cs typeface="Malgun Gothic"/>
              </a:rPr>
              <a:t> </a:t>
            </a:r>
            <a:r>
              <a:rPr dirty="0" sz="2000" spc="10" b="1">
                <a:latin typeface="Malgun Gothic"/>
                <a:cs typeface="Malgun Gothic"/>
              </a:rPr>
              <a:t>Emb</a:t>
            </a:r>
            <a:r>
              <a:rPr dirty="0" sz="2000" spc="10" b="1">
                <a:latin typeface="Malgun Gothic"/>
                <a:cs typeface="Malgun Gothic"/>
              </a:rPr>
              <a:t>e</a:t>
            </a:r>
            <a:r>
              <a:rPr dirty="0" sz="2000" spc="-60" b="1">
                <a:latin typeface="Malgun Gothic"/>
                <a:cs typeface="Malgun Gothic"/>
              </a:rPr>
              <a:t>d</a:t>
            </a:r>
            <a:r>
              <a:rPr dirty="0" sz="2000" spc="-50" b="1">
                <a:latin typeface="Malgun Gothic"/>
                <a:cs typeface="Malgun Gothic"/>
              </a:rPr>
              <a:t>d</a:t>
            </a:r>
            <a:r>
              <a:rPr dirty="0" sz="2000" spc="-50" b="1">
                <a:latin typeface="Malgun Gothic"/>
                <a:cs typeface="Malgun Gothic"/>
              </a:rPr>
              <a:t>i</a:t>
            </a:r>
            <a:r>
              <a:rPr dirty="0" sz="2000" spc="-40" b="1">
                <a:latin typeface="Malgun Gothic"/>
                <a:cs typeface="Malgun Gothic"/>
              </a:rPr>
              <a:t>ng</a:t>
            </a:r>
            <a:r>
              <a:rPr dirty="0" sz="2000" spc="-245" b="1">
                <a:latin typeface="Malgun Gothic"/>
                <a:cs typeface="Malgun Gothic"/>
              </a:rPr>
              <a:t> </a:t>
            </a:r>
            <a:r>
              <a:rPr dirty="0" sz="2000" spc="-35" b="1">
                <a:latin typeface="Malgun Gothic"/>
                <a:cs typeface="Malgun Gothic"/>
              </a:rPr>
              <a:t>Matrix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1640" y="5256021"/>
            <a:ext cx="79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Gulim"/>
                <a:cs typeface="Gulim"/>
              </a:rPr>
              <a:t>I</a:t>
            </a:r>
            <a:endParaRPr sz="1800">
              <a:latin typeface="Gulim"/>
              <a:cs typeface="Guli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7414" y="5256021"/>
            <a:ext cx="348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Gulim"/>
                <a:cs typeface="Gulim"/>
              </a:rPr>
              <a:t>am</a:t>
            </a:r>
            <a:endParaRPr sz="1800">
              <a:latin typeface="Gulim"/>
              <a:cs typeface="Guli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6614" y="5256021"/>
            <a:ext cx="147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latin typeface="Gulim"/>
                <a:cs typeface="Gulim"/>
              </a:rPr>
              <a:t>a</a:t>
            </a:r>
            <a:endParaRPr sz="1800">
              <a:latin typeface="Gulim"/>
              <a:cs typeface="Guli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4361" y="5256021"/>
            <a:ext cx="821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Gulim"/>
                <a:cs typeface="Gulim"/>
              </a:rPr>
              <a:t>teacher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29930" y="3064954"/>
            <a:ext cx="5953125" cy="2172970"/>
            <a:chOff x="1729930" y="3064954"/>
            <a:chExt cx="5953125" cy="2172970"/>
          </a:xfrm>
        </p:grpSpPr>
        <p:sp>
          <p:nvSpPr>
            <p:cNvPr id="14" name="object 14"/>
            <p:cNvSpPr/>
            <p:nvPr/>
          </p:nvSpPr>
          <p:spPr>
            <a:xfrm>
              <a:off x="4213860" y="3571506"/>
              <a:ext cx="3469004" cy="1666239"/>
            </a:xfrm>
            <a:custGeom>
              <a:avLst/>
              <a:gdLst/>
              <a:ahLst/>
              <a:cxnLst/>
              <a:rect l="l" t="t" r="r" b="b"/>
              <a:pathLst>
                <a:path w="3469004" h="1666239">
                  <a:moveTo>
                    <a:pt x="114300" y="1242047"/>
                  </a:moveTo>
                  <a:lnTo>
                    <a:pt x="104775" y="1222997"/>
                  </a:lnTo>
                  <a:lnTo>
                    <a:pt x="57150" y="1127747"/>
                  </a:lnTo>
                  <a:lnTo>
                    <a:pt x="0" y="1242047"/>
                  </a:lnTo>
                  <a:lnTo>
                    <a:pt x="38100" y="1242047"/>
                  </a:lnTo>
                  <a:lnTo>
                    <a:pt x="38100" y="1666227"/>
                  </a:lnTo>
                  <a:lnTo>
                    <a:pt x="76200" y="1666227"/>
                  </a:lnTo>
                  <a:lnTo>
                    <a:pt x="76200" y="1242047"/>
                  </a:lnTo>
                  <a:lnTo>
                    <a:pt x="114300" y="1242047"/>
                  </a:lnTo>
                  <a:close/>
                </a:path>
                <a:path w="3469004" h="1666239">
                  <a:moveTo>
                    <a:pt x="1234440" y="1242047"/>
                  </a:moveTo>
                  <a:lnTo>
                    <a:pt x="1224915" y="1222997"/>
                  </a:lnTo>
                  <a:lnTo>
                    <a:pt x="1177290" y="1127747"/>
                  </a:lnTo>
                  <a:lnTo>
                    <a:pt x="1120140" y="1242047"/>
                  </a:lnTo>
                  <a:lnTo>
                    <a:pt x="1158240" y="1242047"/>
                  </a:lnTo>
                  <a:lnTo>
                    <a:pt x="1158240" y="1666227"/>
                  </a:lnTo>
                  <a:lnTo>
                    <a:pt x="1196340" y="1666227"/>
                  </a:lnTo>
                  <a:lnTo>
                    <a:pt x="1196340" y="1242047"/>
                  </a:lnTo>
                  <a:lnTo>
                    <a:pt x="1234440" y="1242047"/>
                  </a:lnTo>
                  <a:close/>
                </a:path>
                <a:path w="3469004" h="1666239">
                  <a:moveTo>
                    <a:pt x="1836420" y="114287"/>
                  </a:moveTo>
                  <a:lnTo>
                    <a:pt x="1826895" y="95237"/>
                  </a:lnTo>
                  <a:lnTo>
                    <a:pt x="1779270" y="0"/>
                  </a:lnTo>
                  <a:lnTo>
                    <a:pt x="1722120" y="114287"/>
                  </a:lnTo>
                  <a:lnTo>
                    <a:pt x="1760220" y="114287"/>
                  </a:lnTo>
                  <a:lnTo>
                    <a:pt x="1760220" y="470014"/>
                  </a:lnTo>
                  <a:lnTo>
                    <a:pt x="1798320" y="470014"/>
                  </a:lnTo>
                  <a:lnTo>
                    <a:pt x="1798320" y="114287"/>
                  </a:lnTo>
                  <a:lnTo>
                    <a:pt x="1836420" y="114287"/>
                  </a:lnTo>
                  <a:close/>
                </a:path>
                <a:path w="3469004" h="1666239">
                  <a:moveTo>
                    <a:pt x="2353056" y="1242047"/>
                  </a:moveTo>
                  <a:lnTo>
                    <a:pt x="2343531" y="1222997"/>
                  </a:lnTo>
                  <a:lnTo>
                    <a:pt x="2295906" y="1127747"/>
                  </a:lnTo>
                  <a:lnTo>
                    <a:pt x="2238756" y="1242047"/>
                  </a:lnTo>
                  <a:lnTo>
                    <a:pt x="2276856" y="1242047"/>
                  </a:lnTo>
                  <a:lnTo>
                    <a:pt x="2276856" y="1666227"/>
                  </a:lnTo>
                  <a:lnTo>
                    <a:pt x="2314956" y="1666227"/>
                  </a:lnTo>
                  <a:lnTo>
                    <a:pt x="2314956" y="1242047"/>
                  </a:lnTo>
                  <a:lnTo>
                    <a:pt x="2353056" y="1242047"/>
                  </a:lnTo>
                  <a:close/>
                </a:path>
                <a:path w="3469004" h="1666239">
                  <a:moveTo>
                    <a:pt x="3468624" y="1242047"/>
                  </a:moveTo>
                  <a:lnTo>
                    <a:pt x="3459099" y="1222997"/>
                  </a:lnTo>
                  <a:lnTo>
                    <a:pt x="3411474" y="1127747"/>
                  </a:lnTo>
                  <a:lnTo>
                    <a:pt x="3354324" y="1242047"/>
                  </a:lnTo>
                  <a:lnTo>
                    <a:pt x="3392424" y="1242047"/>
                  </a:lnTo>
                  <a:lnTo>
                    <a:pt x="3392424" y="1666227"/>
                  </a:lnTo>
                  <a:lnTo>
                    <a:pt x="3430524" y="1666227"/>
                  </a:lnTo>
                  <a:lnTo>
                    <a:pt x="3430524" y="1242047"/>
                  </a:lnTo>
                  <a:lnTo>
                    <a:pt x="3468624" y="1242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44217" y="3079242"/>
              <a:ext cx="2987040" cy="594360"/>
            </a:xfrm>
            <a:custGeom>
              <a:avLst/>
              <a:gdLst/>
              <a:ahLst/>
              <a:cxnLst/>
              <a:rect l="l" t="t" r="r" b="b"/>
              <a:pathLst>
                <a:path w="2987040" h="594360">
                  <a:moveTo>
                    <a:pt x="2887980" y="0"/>
                  </a:moveTo>
                  <a:lnTo>
                    <a:pt x="99059" y="0"/>
                  </a:lnTo>
                  <a:lnTo>
                    <a:pt x="60489" y="7780"/>
                  </a:lnTo>
                  <a:lnTo>
                    <a:pt x="29003" y="29003"/>
                  </a:lnTo>
                  <a:lnTo>
                    <a:pt x="7780" y="60489"/>
                  </a:lnTo>
                  <a:lnTo>
                    <a:pt x="0" y="99060"/>
                  </a:lnTo>
                  <a:lnTo>
                    <a:pt x="0" y="495300"/>
                  </a:lnTo>
                  <a:lnTo>
                    <a:pt x="7780" y="533870"/>
                  </a:lnTo>
                  <a:lnTo>
                    <a:pt x="29003" y="565356"/>
                  </a:lnTo>
                  <a:lnTo>
                    <a:pt x="60489" y="586579"/>
                  </a:lnTo>
                  <a:lnTo>
                    <a:pt x="99059" y="594360"/>
                  </a:lnTo>
                  <a:lnTo>
                    <a:pt x="2887980" y="594360"/>
                  </a:lnTo>
                  <a:lnTo>
                    <a:pt x="2926550" y="586579"/>
                  </a:lnTo>
                  <a:lnTo>
                    <a:pt x="2958036" y="565356"/>
                  </a:lnTo>
                  <a:lnTo>
                    <a:pt x="2979259" y="533870"/>
                  </a:lnTo>
                  <a:lnTo>
                    <a:pt x="2987040" y="495300"/>
                  </a:lnTo>
                  <a:lnTo>
                    <a:pt x="2987040" y="99060"/>
                  </a:lnTo>
                  <a:lnTo>
                    <a:pt x="2979259" y="60489"/>
                  </a:lnTo>
                  <a:lnTo>
                    <a:pt x="2958036" y="29003"/>
                  </a:lnTo>
                  <a:lnTo>
                    <a:pt x="2926550" y="7780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44217" y="3079242"/>
              <a:ext cx="2987040" cy="594360"/>
            </a:xfrm>
            <a:custGeom>
              <a:avLst/>
              <a:gdLst/>
              <a:ahLst/>
              <a:cxnLst/>
              <a:rect l="l" t="t" r="r" b="b"/>
              <a:pathLst>
                <a:path w="2987040" h="594360">
                  <a:moveTo>
                    <a:pt x="0" y="99060"/>
                  </a:moveTo>
                  <a:lnTo>
                    <a:pt x="7780" y="60489"/>
                  </a:lnTo>
                  <a:lnTo>
                    <a:pt x="29003" y="29003"/>
                  </a:lnTo>
                  <a:lnTo>
                    <a:pt x="60489" y="7780"/>
                  </a:lnTo>
                  <a:lnTo>
                    <a:pt x="99059" y="0"/>
                  </a:lnTo>
                  <a:lnTo>
                    <a:pt x="2887980" y="0"/>
                  </a:lnTo>
                  <a:lnTo>
                    <a:pt x="2926550" y="7780"/>
                  </a:lnTo>
                  <a:lnTo>
                    <a:pt x="2958036" y="29003"/>
                  </a:lnTo>
                  <a:lnTo>
                    <a:pt x="2979259" y="60489"/>
                  </a:lnTo>
                  <a:lnTo>
                    <a:pt x="2987040" y="99060"/>
                  </a:lnTo>
                  <a:lnTo>
                    <a:pt x="2987040" y="495300"/>
                  </a:lnTo>
                  <a:lnTo>
                    <a:pt x="2979259" y="533870"/>
                  </a:lnTo>
                  <a:lnTo>
                    <a:pt x="2958036" y="565356"/>
                  </a:lnTo>
                  <a:lnTo>
                    <a:pt x="2926550" y="586579"/>
                  </a:lnTo>
                  <a:lnTo>
                    <a:pt x="2887980" y="594360"/>
                  </a:lnTo>
                  <a:lnTo>
                    <a:pt x="99059" y="594360"/>
                  </a:lnTo>
                  <a:lnTo>
                    <a:pt x="60489" y="586579"/>
                  </a:lnTo>
                  <a:lnTo>
                    <a:pt x="29003" y="565356"/>
                  </a:lnTo>
                  <a:lnTo>
                    <a:pt x="7780" y="533870"/>
                  </a:lnTo>
                  <a:lnTo>
                    <a:pt x="0" y="495300"/>
                  </a:lnTo>
                  <a:lnTo>
                    <a:pt x="0" y="9906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116327" y="3200145"/>
            <a:ext cx="223964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 b="1">
                <a:latin typeface="Malgun Gothic"/>
                <a:cs typeface="Malgun Gothic"/>
              </a:rPr>
              <a:t>P</a:t>
            </a:r>
            <a:r>
              <a:rPr dirty="0" sz="1900" spc="-10" b="1">
                <a:latin typeface="Malgun Gothic"/>
                <a:cs typeface="Malgun Gothic"/>
              </a:rPr>
              <a:t>osi</a:t>
            </a:r>
            <a:r>
              <a:rPr dirty="0" sz="1900" spc="-25" b="1">
                <a:latin typeface="Malgun Gothic"/>
                <a:cs typeface="Malgun Gothic"/>
              </a:rPr>
              <a:t>tional</a:t>
            </a:r>
            <a:r>
              <a:rPr dirty="0" sz="1900" spc="-195" b="1">
                <a:latin typeface="Malgun Gothic"/>
                <a:cs typeface="Malgun Gothic"/>
              </a:rPr>
              <a:t> </a:t>
            </a:r>
            <a:r>
              <a:rPr dirty="0" sz="1900" spc="-15" b="1">
                <a:latin typeface="Malgun Gothic"/>
                <a:cs typeface="Malgun Gothic"/>
              </a:rPr>
              <a:t>Encoding</a:t>
            </a:r>
            <a:endParaRPr sz="1900">
              <a:latin typeface="Malgun Gothic"/>
              <a:cs typeface="Malgun 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83770" y="3165538"/>
            <a:ext cx="420370" cy="420370"/>
            <a:chOff x="5783770" y="3165538"/>
            <a:chExt cx="420370" cy="420370"/>
          </a:xfrm>
        </p:grpSpPr>
        <p:sp>
          <p:nvSpPr>
            <p:cNvPr id="19" name="object 19"/>
            <p:cNvSpPr/>
            <p:nvPr/>
          </p:nvSpPr>
          <p:spPr>
            <a:xfrm>
              <a:off x="5798058" y="3179826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195833" y="0"/>
                  </a:moveTo>
                  <a:lnTo>
                    <a:pt x="150915" y="5169"/>
                  </a:lnTo>
                  <a:lnTo>
                    <a:pt x="109690" y="19896"/>
                  </a:lnTo>
                  <a:lnTo>
                    <a:pt x="73329" y="43007"/>
                  </a:lnTo>
                  <a:lnTo>
                    <a:pt x="43007" y="73329"/>
                  </a:lnTo>
                  <a:lnTo>
                    <a:pt x="19896" y="109690"/>
                  </a:lnTo>
                  <a:lnTo>
                    <a:pt x="5169" y="150915"/>
                  </a:lnTo>
                  <a:lnTo>
                    <a:pt x="0" y="195834"/>
                  </a:lnTo>
                  <a:lnTo>
                    <a:pt x="5169" y="240752"/>
                  </a:lnTo>
                  <a:lnTo>
                    <a:pt x="19896" y="281977"/>
                  </a:lnTo>
                  <a:lnTo>
                    <a:pt x="43007" y="318338"/>
                  </a:lnTo>
                  <a:lnTo>
                    <a:pt x="73329" y="348660"/>
                  </a:lnTo>
                  <a:lnTo>
                    <a:pt x="109690" y="371771"/>
                  </a:lnTo>
                  <a:lnTo>
                    <a:pt x="150915" y="386498"/>
                  </a:lnTo>
                  <a:lnTo>
                    <a:pt x="195833" y="391668"/>
                  </a:lnTo>
                  <a:lnTo>
                    <a:pt x="240752" y="386498"/>
                  </a:lnTo>
                  <a:lnTo>
                    <a:pt x="281977" y="371771"/>
                  </a:lnTo>
                  <a:lnTo>
                    <a:pt x="318338" y="348660"/>
                  </a:lnTo>
                  <a:lnTo>
                    <a:pt x="348660" y="318338"/>
                  </a:lnTo>
                  <a:lnTo>
                    <a:pt x="371771" y="281977"/>
                  </a:lnTo>
                  <a:lnTo>
                    <a:pt x="386498" y="240752"/>
                  </a:lnTo>
                  <a:lnTo>
                    <a:pt x="391667" y="195834"/>
                  </a:lnTo>
                  <a:lnTo>
                    <a:pt x="386498" y="150915"/>
                  </a:lnTo>
                  <a:lnTo>
                    <a:pt x="371771" y="109690"/>
                  </a:lnTo>
                  <a:lnTo>
                    <a:pt x="348660" y="73329"/>
                  </a:lnTo>
                  <a:lnTo>
                    <a:pt x="318338" y="43007"/>
                  </a:lnTo>
                  <a:lnTo>
                    <a:pt x="281977" y="19896"/>
                  </a:lnTo>
                  <a:lnTo>
                    <a:pt x="240752" y="5169"/>
                  </a:lnTo>
                  <a:lnTo>
                    <a:pt x="19583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798058" y="3179826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0" y="195834"/>
                  </a:moveTo>
                  <a:lnTo>
                    <a:pt x="5169" y="150915"/>
                  </a:lnTo>
                  <a:lnTo>
                    <a:pt x="19896" y="109690"/>
                  </a:lnTo>
                  <a:lnTo>
                    <a:pt x="43007" y="73329"/>
                  </a:lnTo>
                  <a:lnTo>
                    <a:pt x="73329" y="43007"/>
                  </a:lnTo>
                  <a:lnTo>
                    <a:pt x="109690" y="19896"/>
                  </a:lnTo>
                  <a:lnTo>
                    <a:pt x="150915" y="5169"/>
                  </a:lnTo>
                  <a:lnTo>
                    <a:pt x="195833" y="0"/>
                  </a:lnTo>
                  <a:lnTo>
                    <a:pt x="240752" y="5169"/>
                  </a:lnTo>
                  <a:lnTo>
                    <a:pt x="281977" y="19896"/>
                  </a:lnTo>
                  <a:lnTo>
                    <a:pt x="318338" y="43007"/>
                  </a:lnTo>
                  <a:lnTo>
                    <a:pt x="348660" y="73329"/>
                  </a:lnTo>
                  <a:lnTo>
                    <a:pt x="371771" y="109690"/>
                  </a:lnTo>
                  <a:lnTo>
                    <a:pt x="386498" y="150915"/>
                  </a:lnTo>
                  <a:lnTo>
                    <a:pt x="391667" y="195834"/>
                  </a:lnTo>
                  <a:lnTo>
                    <a:pt x="386498" y="240752"/>
                  </a:lnTo>
                  <a:lnTo>
                    <a:pt x="371771" y="281977"/>
                  </a:lnTo>
                  <a:lnTo>
                    <a:pt x="348660" y="318338"/>
                  </a:lnTo>
                  <a:lnTo>
                    <a:pt x="318338" y="348660"/>
                  </a:lnTo>
                  <a:lnTo>
                    <a:pt x="281977" y="371771"/>
                  </a:lnTo>
                  <a:lnTo>
                    <a:pt x="240752" y="386498"/>
                  </a:lnTo>
                  <a:lnTo>
                    <a:pt x="195833" y="391668"/>
                  </a:lnTo>
                  <a:lnTo>
                    <a:pt x="150915" y="386498"/>
                  </a:lnTo>
                  <a:lnTo>
                    <a:pt x="109690" y="371771"/>
                  </a:lnTo>
                  <a:lnTo>
                    <a:pt x="73329" y="348660"/>
                  </a:lnTo>
                  <a:lnTo>
                    <a:pt x="43007" y="318338"/>
                  </a:lnTo>
                  <a:lnTo>
                    <a:pt x="19896" y="281977"/>
                  </a:lnTo>
                  <a:lnTo>
                    <a:pt x="5169" y="240752"/>
                  </a:lnTo>
                  <a:lnTo>
                    <a:pt x="0" y="19583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900673" y="3183077"/>
            <a:ext cx="18605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250" b="1">
                <a:latin typeface="Malgun Gothic"/>
                <a:cs typeface="Malgun Gothic"/>
              </a:rPr>
              <a:t>+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31258" y="3319271"/>
            <a:ext cx="1066800" cy="114300"/>
          </a:xfrm>
          <a:custGeom>
            <a:avLst/>
            <a:gdLst/>
            <a:ahLst/>
            <a:cxnLst/>
            <a:rect l="l" t="t" r="r" b="b"/>
            <a:pathLst>
              <a:path w="1066800" h="114300">
                <a:moveTo>
                  <a:pt x="951991" y="0"/>
                </a:moveTo>
                <a:lnTo>
                  <a:pt x="951991" y="114300"/>
                </a:lnTo>
                <a:lnTo>
                  <a:pt x="1028191" y="76200"/>
                </a:lnTo>
                <a:lnTo>
                  <a:pt x="971041" y="76200"/>
                </a:lnTo>
                <a:lnTo>
                  <a:pt x="971041" y="38100"/>
                </a:lnTo>
                <a:lnTo>
                  <a:pt x="1028191" y="38100"/>
                </a:lnTo>
                <a:lnTo>
                  <a:pt x="951991" y="0"/>
                </a:lnTo>
                <a:close/>
              </a:path>
              <a:path w="1066800" h="114300">
                <a:moveTo>
                  <a:pt x="95199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51991" y="76200"/>
                </a:lnTo>
                <a:lnTo>
                  <a:pt x="951991" y="38100"/>
                </a:lnTo>
                <a:close/>
              </a:path>
              <a:path w="1066800" h="114300">
                <a:moveTo>
                  <a:pt x="1028191" y="38100"/>
                </a:moveTo>
                <a:lnTo>
                  <a:pt x="971041" y="38100"/>
                </a:lnTo>
                <a:lnTo>
                  <a:pt x="971041" y="76200"/>
                </a:lnTo>
                <a:lnTo>
                  <a:pt x="1028191" y="76200"/>
                </a:lnTo>
                <a:lnTo>
                  <a:pt x="1066291" y="57150"/>
                </a:lnTo>
                <a:lnTo>
                  <a:pt x="102819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동작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원리</a:t>
            </a:r>
            <a:r>
              <a:rPr dirty="0" sz="2400" spc="335">
                <a:solidFill>
                  <a:srgbClr val="FFFFFF"/>
                </a:solidFill>
              </a:rPr>
              <a:t>: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인코더</a:t>
            </a:r>
            <a:r>
              <a:rPr dirty="0" sz="2400" spc="40">
                <a:solidFill>
                  <a:srgbClr val="FFFFFF"/>
                </a:solidFill>
              </a:rPr>
              <a:t>(Encod</a:t>
            </a:r>
            <a:r>
              <a:rPr dirty="0" sz="2400" spc="35">
                <a:solidFill>
                  <a:srgbClr val="FFFFFF"/>
                </a:solidFill>
              </a:rPr>
              <a:t>e</a:t>
            </a:r>
            <a:r>
              <a:rPr dirty="0" sz="2400" spc="60">
                <a:solidFill>
                  <a:srgbClr val="FFFFFF"/>
                </a:solidFill>
              </a:rPr>
              <a:t>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729930" y="3217354"/>
            <a:ext cx="3015615" cy="622935"/>
            <a:chOff x="1729930" y="3217354"/>
            <a:chExt cx="3015615" cy="622935"/>
          </a:xfrm>
        </p:grpSpPr>
        <p:sp>
          <p:nvSpPr>
            <p:cNvPr id="5" name="object 5"/>
            <p:cNvSpPr/>
            <p:nvPr/>
          </p:nvSpPr>
          <p:spPr>
            <a:xfrm>
              <a:off x="1744217" y="3231642"/>
              <a:ext cx="2987040" cy="594360"/>
            </a:xfrm>
            <a:custGeom>
              <a:avLst/>
              <a:gdLst/>
              <a:ahLst/>
              <a:cxnLst/>
              <a:rect l="l" t="t" r="r" b="b"/>
              <a:pathLst>
                <a:path w="2987040" h="594360">
                  <a:moveTo>
                    <a:pt x="2887980" y="0"/>
                  </a:moveTo>
                  <a:lnTo>
                    <a:pt x="99059" y="0"/>
                  </a:lnTo>
                  <a:lnTo>
                    <a:pt x="60489" y="7780"/>
                  </a:lnTo>
                  <a:lnTo>
                    <a:pt x="29003" y="29003"/>
                  </a:lnTo>
                  <a:lnTo>
                    <a:pt x="7780" y="60489"/>
                  </a:lnTo>
                  <a:lnTo>
                    <a:pt x="0" y="99060"/>
                  </a:lnTo>
                  <a:lnTo>
                    <a:pt x="0" y="495300"/>
                  </a:lnTo>
                  <a:lnTo>
                    <a:pt x="7780" y="533870"/>
                  </a:lnTo>
                  <a:lnTo>
                    <a:pt x="29003" y="565356"/>
                  </a:lnTo>
                  <a:lnTo>
                    <a:pt x="60489" y="586579"/>
                  </a:lnTo>
                  <a:lnTo>
                    <a:pt x="99059" y="594360"/>
                  </a:lnTo>
                  <a:lnTo>
                    <a:pt x="2887980" y="594360"/>
                  </a:lnTo>
                  <a:lnTo>
                    <a:pt x="2926550" y="586579"/>
                  </a:lnTo>
                  <a:lnTo>
                    <a:pt x="2958036" y="565356"/>
                  </a:lnTo>
                  <a:lnTo>
                    <a:pt x="2979259" y="533870"/>
                  </a:lnTo>
                  <a:lnTo>
                    <a:pt x="2987040" y="495300"/>
                  </a:lnTo>
                  <a:lnTo>
                    <a:pt x="2987040" y="99060"/>
                  </a:lnTo>
                  <a:lnTo>
                    <a:pt x="2979259" y="60489"/>
                  </a:lnTo>
                  <a:lnTo>
                    <a:pt x="2958036" y="29003"/>
                  </a:lnTo>
                  <a:lnTo>
                    <a:pt x="2926550" y="7780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44217" y="3231642"/>
              <a:ext cx="2987040" cy="594360"/>
            </a:xfrm>
            <a:custGeom>
              <a:avLst/>
              <a:gdLst/>
              <a:ahLst/>
              <a:cxnLst/>
              <a:rect l="l" t="t" r="r" b="b"/>
              <a:pathLst>
                <a:path w="2987040" h="594360">
                  <a:moveTo>
                    <a:pt x="0" y="99060"/>
                  </a:moveTo>
                  <a:lnTo>
                    <a:pt x="7780" y="60489"/>
                  </a:lnTo>
                  <a:lnTo>
                    <a:pt x="29003" y="29003"/>
                  </a:lnTo>
                  <a:lnTo>
                    <a:pt x="60489" y="7780"/>
                  </a:lnTo>
                  <a:lnTo>
                    <a:pt x="99059" y="0"/>
                  </a:lnTo>
                  <a:lnTo>
                    <a:pt x="2887980" y="0"/>
                  </a:lnTo>
                  <a:lnTo>
                    <a:pt x="2926550" y="7780"/>
                  </a:lnTo>
                  <a:lnTo>
                    <a:pt x="2958036" y="29003"/>
                  </a:lnTo>
                  <a:lnTo>
                    <a:pt x="2979259" y="60489"/>
                  </a:lnTo>
                  <a:lnTo>
                    <a:pt x="2987040" y="99060"/>
                  </a:lnTo>
                  <a:lnTo>
                    <a:pt x="2987040" y="495300"/>
                  </a:lnTo>
                  <a:lnTo>
                    <a:pt x="2979259" y="533870"/>
                  </a:lnTo>
                  <a:lnTo>
                    <a:pt x="2958036" y="565356"/>
                  </a:lnTo>
                  <a:lnTo>
                    <a:pt x="2926550" y="586579"/>
                  </a:lnTo>
                  <a:lnTo>
                    <a:pt x="2887980" y="594360"/>
                  </a:lnTo>
                  <a:lnTo>
                    <a:pt x="99059" y="594360"/>
                  </a:lnTo>
                  <a:lnTo>
                    <a:pt x="60489" y="586579"/>
                  </a:lnTo>
                  <a:lnTo>
                    <a:pt x="29003" y="565356"/>
                  </a:lnTo>
                  <a:lnTo>
                    <a:pt x="7780" y="533870"/>
                  </a:lnTo>
                  <a:lnTo>
                    <a:pt x="0" y="495300"/>
                  </a:lnTo>
                  <a:lnTo>
                    <a:pt x="0" y="9906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16327" y="3352546"/>
            <a:ext cx="223964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 b="1">
                <a:latin typeface="Malgun Gothic"/>
                <a:cs typeface="Malgun Gothic"/>
              </a:rPr>
              <a:t>P</a:t>
            </a:r>
            <a:r>
              <a:rPr dirty="0" sz="1900" spc="-10" b="1">
                <a:latin typeface="Malgun Gothic"/>
                <a:cs typeface="Malgun Gothic"/>
              </a:rPr>
              <a:t>osi</a:t>
            </a:r>
            <a:r>
              <a:rPr dirty="0" sz="1900" spc="-25" b="1">
                <a:latin typeface="Malgun Gothic"/>
                <a:cs typeface="Malgun Gothic"/>
              </a:rPr>
              <a:t>tional</a:t>
            </a:r>
            <a:r>
              <a:rPr dirty="0" sz="1900" spc="-195" b="1">
                <a:latin typeface="Malgun Gothic"/>
                <a:cs typeface="Malgun Gothic"/>
              </a:rPr>
              <a:t> </a:t>
            </a:r>
            <a:r>
              <a:rPr dirty="0" sz="1900" spc="-15" b="1">
                <a:latin typeface="Malgun Gothic"/>
                <a:cs typeface="Malgun Gothic"/>
              </a:rPr>
              <a:t>Encoding</a:t>
            </a:r>
            <a:endParaRPr sz="19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83770" y="3317938"/>
            <a:ext cx="420370" cy="420370"/>
            <a:chOff x="5783770" y="3317938"/>
            <a:chExt cx="420370" cy="420370"/>
          </a:xfrm>
        </p:grpSpPr>
        <p:sp>
          <p:nvSpPr>
            <p:cNvPr id="9" name="object 9"/>
            <p:cNvSpPr/>
            <p:nvPr/>
          </p:nvSpPr>
          <p:spPr>
            <a:xfrm>
              <a:off x="5798058" y="3332226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195833" y="0"/>
                  </a:moveTo>
                  <a:lnTo>
                    <a:pt x="150915" y="5169"/>
                  </a:lnTo>
                  <a:lnTo>
                    <a:pt x="109690" y="19896"/>
                  </a:lnTo>
                  <a:lnTo>
                    <a:pt x="73329" y="43007"/>
                  </a:lnTo>
                  <a:lnTo>
                    <a:pt x="43007" y="73329"/>
                  </a:lnTo>
                  <a:lnTo>
                    <a:pt x="19896" y="109690"/>
                  </a:lnTo>
                  <a:lnTo>
                    <a:pt x="5169" y="150915"/>
                  </a:lnTo>
                  <a:lnTo>
                    <a:pt x="0" y="195834"/>
                  </a:lnTo>
                  <a:lnTo>
                    <a:pt x="5169" y="240752"/>
                  </a:lnTo>
                  <a:lnTo>
                    <a:pt x="19896" y="281977"/>
                  </a:lnTo>
                  <a:lnTo>
                    <a:pt x="43007" y="318338"/>
                  </a:lnTo>
                  <a:lnTo>
                    <a:pt x="73329" y="348660"/>
                  </a:lnTo>
                  <a:lnTo>
                    <a:pt x="109690" y="371771"/>
                  </a:lnTo>
                  <a:lnTo>
                    <a:pt x="150915" y="386498"/>
                  </a:lnTo>
                  <a:lnTo>
                    <a:pt x="195833" y="391668"/>
                  </a:lnTo>
                  <a:lnTo>
                    <a:pt x="240752" y="386498"/>
                  </a:lnTo>
                  <a:lnTo>
                    <a:pt x="281977" y="371771"/>
                  </a:lnTo>
                  <a:lnTo>
                    <a:pt x="318338" y="348660"/>
                  </a:lnTo>
                  <a:lnTo>
                    <a:pt x="348660" y="318338"/>
                  </a:lnTo>
                  <a:lnTo>
                    <a:pt x="371771" y="281977"/>
                  </a:lnTo>
                  <a:lnTo>
                    <a:pt x="386498" y="240752"/>
                  </a:lnTo>
                  <a:lnTo>
                    <a:pt x="391667" y="195834"/>
                  </a:lnTo>
                  <a:lnTo>
                    <a:pt x="386498" y="150915"/>
                  </a:lnTo>
                  <a:lnTo>
                    <a:pt x="371771" y="109690"/>
                  </a:lnTo>
                  <a:lnTo>
                    <a:pt x="348660" y="73329"/>
                  </a:lnTo>
                  <a:lnTo>
                    <a:pt x="318338" y="43007"/>
                  </a:lnTo>
                  <a:lnTo>
                    <a:pt x="281977" y="19896"/>
                  </a:lnTo>
                  <a:lnTo>
                    <a:pt x="240752" y="5169"/>
                  </a:lnTo>
                  <a:lnTo>
                    <a:pt x="19583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98058" y="3332226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0" y="195834"/>
                  </a:moveTo>
                  <a:lnTo>
                    <a:pt x="5169" y="150915"/>
                  </a:lnTo>
                  <a:lnTo>
                    <a:pt x="19896" y="109690"/>
                  </a:lnTo>
                  <a:lnTo>
                    <a:pt x="43007" y="73329"/>
                  </a:lnTo>
                  <a:lnTo>
                    <a:pt x="73329" y="43007"/>
                  </a:lnTo>
                  <a:lnTo>
                    <a:pt x="109690" y="19896"/>
                  </a:lnTo>
                  <a:lnTo>
                    <a:pt x="150915" y="5169"/>
                  </a:lnTo>
                  <a:lnTo>
                    <a:pt x="195833" y="0"/>
                  </a:lnTo>
                  <a:lnTo>
                    <a:pt x="240752" y="5169"/>
                  </a:lnTo>
                  <a:lnTo>
                    <a:pt x="281977" y="19896"/>
                  </a:lnTo>
                  <a:lnTo>
                    <a:pt x="318338" y="43007"/>
                  </a:lnTo>
                  <a:lnTo>
                    <a:pt x="348660" y="73329"/>
                  </a:lnTo>
                  <a:lnTo>
                    <a:pt x="371771" y="109690"/>
                  </a:lnTo>
                  <a:lnTo>
                    <a:pt x="386498" y="150915"/>
                  </a:lnTo>
                  <a:lnTo>
                    <a:pt x="391667" y="195834"/>
                  </a:lnTo>
                  <a:lnTo>
                    <a:pt x="386498" y="240752"/>
                  </a:lnTo>
                  <a:lnTo>
                    <a:pt x="371771" y="281977"/>
                  </a:lnTo>
                  <a:lnTo>
                    <a:pt x="348660" y="318338"/>
                  </a:lnTo>
                  <a:lnTo>
                    <a:pt x="318338" y="348660"/>
                  </a:lnTo>
                  <a:lnTo>
                    <a:pt x="281977" y="371771"/>
                  </a:lnTo>
                  <a:lnTo>
                    <a:pt x="240752" y="386498"/>
                  </a:lnTo>
                  <a:lnTo>
                    <a:pt x="195833" y="391668"/>
                  </a:lnTo>
                  <a:lnTo>
                    <a:pt x="150915" y="386498"/>
                  </a:lnTo>
                  <a:lnTo>
                    <a:pt x="109690" y="371771"/>
                  </a:lnTo>
                  <a:lnTo>
                    <a:pt x="73329" y="348660"/>
                  </a:lnTo>
                  <a:lnTo>
                    <a:pt x="43007" y="318338"/>
                  </a:lnTo>
                  <a:lnTo>
                    <a:pt x="19896" y="281977"/>
                  </a:lnTo>
                  <a:lnTo>
                    <a:pt x="5169" y="240752"/>
                  </a:lnTo>
                  <a:lnTo>
                    <a:pt x="0" y="19583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900673" y="3335782"/>
            <a:ext cx="18542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254" b="1">
                <a:latin typeface="Malgun Gothic"/>
                <a:cs typeface="Malgun Gothic"/>
              </a:rPr>
              <a:t>+</a:t>
            </a:r>
            <a:endParaRPr sz="2100">
              <a:latin typeface="Malgun Gothic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36326" y="2322766"/>
            <a:ext cx="3715385" cy="1263650"/>
            <a:chOff x="4136326" y="2322766"/>
            <a:chExt cx="3715385" cy="1263650"/>
          </a:xfrm>
        </p:grpSpPr>
        <p:sp>
          <p:nvSpPr>
            <p:cNvPr id="13" name="object 13"/>
            <p:cNvSpPr/>
            <p:nvPr/>
          </p:nvSpPr>
          <p:spPr>
            <a:xfrm>
              <a:off x="4731258" y="3471672"/>
              <a:ext cx="1066800" cy="114300"/>
            </a:xfrm>
            <a:custGeom>
              <a:avLst/>
              <a:gdLst/>
              <a:ahLst/>
              <a:cxnLst/>
              <a:rect l="l" t="t" r="r" b="b"/>
              <a:pathLst>
                <a:path w="1066800" h="114300">
                  <a:moveTo>
                    <a:pt x="951991" y="0"/>
                  </a:moveTo>
                  <a:lnTo>
                    <a:pt x="951991" y="114300"/>
                  </a:lnTo>
                  <a:lnTo>
                    <a:pt x="1028191" y="76200"/>
                  </a:lnTo>
                  <a:lnTo>
                    <a:pt x="971041" y="76200"/>
                  </a:lnTo>
                  <a:lnTo>
                    <a:pt x="971041" y="38100"/>
                  </a:lnTo>
                  <a:lnTo>
                    <a:pt x="1028191" y="38100"/>
                  </a:lnTo>
                  <a:lnTo>
                    <a:pt x="951991" y="0"/>
                  </a:lnTo>
                  <a:close/>
                </a:path>
                <a:path w="1066800" h="114300">
                  <a:moveTo>
                    <a:pt x="95199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951991" y="76200"/>
                  </a:lnTo>
                  <a:lnTo>
                    <a:pt x="951991" y="38100"/>
                  </a:lnTo>
                  <a:close/>
                </a:path>
                <a:path w="1066800" h="114300">
                  <a:moveTo>
                    <a:pt x="1028191" y="38100"/>
                  </a:moveTo>
                  <a:lnTo>
                    <a:pt x="971041" y="38100"/>
                  </a:lnTo>
                  <a:lnTo>
                    <a:pt x="971041" y="76200"/>
                  </a:lnTo>
                  <a:lnTo>
                    <a:pt x="1028191" y="76200"/>
                  </a:lnTo>
                  <a:lnTo>
                    <a:pt x="1066291" y="57150"/>
                  </a:lnTo>
                  <a:lnTo>
                    <a:pt x="102819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50614" y="2337054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3591814" y="0"/>
                  </a:moveTo>
                  <a:lnTo>
                    <a:pt x="94741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2"/>
                  </a:lnTo>
                  <a:lnTo>
                    <a:pt x="0" y="473710"/>
                  </a:lnTo>
                  <a:lnTo>
                    <a:pt x="7445" y="510587"/>
                  </a:lnTo>
                  <a:lnTo>
                    <a:pt x="27749" y="540702"/>
                  </a:lnTo>
                  <a:lnTo>
                    <a:pt x="57864" y="561006"/>
                  </a:lnTo>
                  <a:lnTo>
                    <a:pt x="94741" y="568451"/>
                  </a:lnTo>
                  <a:lnTo>
                    <a:pt x="3591814" y="568451"/>
                  </a:lnTo>
                  <a:lnTo>
                    <a:pt x="3628691" y="561006"/>
                  </a:lnTo>
                  <a:lnTo>
                    <a:pt x="3658806" y="540702"/>
                  </a:lnTo>
                  <a:lnTo>
                    <a:pt x="3679110" y="510587"/>
                  </a:lnTo>
                  <a:lnTo>
                    <a:pt x="3686556" y="473710"/>
                  </a:lnTo>
                  <a:lnTo>
                    <a:pt x="3686556" y="94742"/>
                  </a:lnTo>
                  <a:lnTo>
                    <a:pt x="3679110" y="57864"/>
                  </a:lnTo>
                  <a:lnTo>
                    <a:pt x="3658806" y="27749"/>
                  </a:lnTo>
                  <a:lnTo>
                    <a:pt x="3628691" y="7445"/>
                  </a:lnTo>
                  <a:lnTo>
                    <a:pt x="359181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50614" y="2337054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0" y="94742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1" y="0"/>
                  </a:lnTo>
                  <a:lnTo>
                    <a:pt x="3591814" y="0"/>
                  </a:lnTo>
                  <a:lnTo>
                    <a:pt x="3628691" y="7445"/>
                  </a:lnTo>
                  <a:lnTo>
                    <a:pt x="3658806" y="27749"/>
                  </a:lnTo>
                  <a:lnTo>
                    <a:pt x="3679110" y="57864"/>
                  </a:lnTo>
                  <a:lnTo>
                    <a:pt x="3686556" y="94742"/>
                  </a:lnTo>
                  <a:lnTo>
                    <a:pt x="3686556" y="473710"/>
                  </a:lnTo>
                  <a:lnTo>
                    <a:pt x="3679110" y="510587"/>
                  </a:lnTo>
                  <a:lnTo>
                    <a:pt x="3658806" y="540702"/>
                  </a:lnTo>
                  <a:lnTo>
                    <a:pt x="3628691" y="561006"/>
                  </a:lnTo>
                  <a:lnTo>
                    <a:pt x="3591814" y="568451"/>
                  </a:lnTo>
                  <a:lnTo>
                    <a:pt x="94741" y="568451"/>
                  </a:lnTo>
                  <a:lnTo>
                    <a:pt x="57864" y="561006"/>
                  </a:lnTo>
                  <a:lnTo>
                    <a:pt x="27749" y="540702"/>
                  </a:lnTo>
                  <a:lnTo>
                    <a:pt x="7445" y="510587"/>
                  </a:lnTo>
                  <a:lnTo>
                    <a:pt x="0" y="473710"/>
                  </a:lnTo>
                  <a:lnTo>
                    <a:pt x="0" y="9474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21893" y="1451229"/>
            <a:ext cx="6657340" cy="131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임베딩</a:t>
            </a:r>
            <a:r>
              <a:rPr dirty="0" sz="2200" spc="-204">
                <a:latin typeface="Gulim"/>
                <a:cs typeface="Gulim"/>
              </a:rPr>
              <a:t>이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끝</a:t>
            </a:r>
            <a:r>
              <a:rPr dirty="0" sz="2200" spc="-204">
                <a:latin typeface="Gulim"/>
                <a:cs typeface="Gulim"/>
              </a:rPr>
              <a:t>난</a:t>
            </a:r>
            <a:r>
              <a:rPr dirty="0" sz="2200" spc="-17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이후</a:t>
            </a:r>
            <a:r>
              <a:rPr dirty="0" sz="2200" spc="-204">
                <a:latin typeface="Gulim"/>
                <a:cs typeface="Gulim"/>
              </a:rPr>
              <a:t>에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어텐션</a:t>
            </a:r>
            <a:r>
              <a:rPr dirty="0" sz="2200" spc="-40" b="1">
                <a:latin typeface="Malgun Gothic"/>
                <a:cs typeface="Malgun Gothic"/>
              </a:rPr>
              <a:t>(</a:t>
            </a:r>
            <a:r>
              <a:rPr dirty="0" sz="2200" spc="-114" b="1">
                <a:latin typeface="Malgun Gothic"/>
                <a:cs typeface="Malgun Gothic"/>
              </a:rPr>
              <a:t>A</a:t>
            </a:r>
            <a:r>
              <a:rPr dirty="0" sz="2200" spc="-20" b="1">
                <a:latin typeface="Malgun Gothic"/>
                <a:cs typeface="Malgun Gothic"/>
              </a:rPr>
              <a:t>ttention</a:t>
            </a:r>
            <a:r>
              <a:rPr dirty="0" sz="2200" spc="-20" b="1">
                <a:latin typeface="Malgun Gothic"/>
                <a:cs typeface="Malgun Gothic"/>
              </a:rPr>
              <a:t>)</a:t>
            </a:r>
            <a:r>
              <a:rPr dirty="0" sz="2200" spc="-204" b="1">
                <a:latin typeface="Malgun Gothic"/>
                <a:cs typeface="Malgun Gothic"/>
              </a:rPr>
              <a:t>을</a:t>
            </a:r>
            <a:r>
              <a:rPr dirty="0" sz="2200" spc="-254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진행</a:t>
            </a:r>
            <a:r>
              <a:rPr dirty="0" sz="2200" spc="-200">
                <a:latin typeface="Gulim"/>
                <a:cs typeface="Gulim"/>
              </a:rPr>
              <a:t>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2500">
              <a:latin typeface="Gulim"/>
              <a:cs typeface="Gulim"/>
            </a:endParaRPr>
          </a:p>
          <a:p>
            <a:pPr marL="4132579">
              <a:lnSpc>
                <a:spcPct val="100000"/>
              </a:lnSpc>
              <a:spcBef>
                <a:spcPts val="1920"/>
              </a:spcBef>
            </a:pPr>
            <a:r>
              <a:rPr dirty="0" sz="2000" spc="-125" b="1">
                <a:latin typeface="Malgun Gothic"/>
                <a:cs typeface="Malgun Gothic"/>
              </a:rPr>
              <a:t>Mu</a:t>
            </a:r>
            <a:r>
              <a:rPr dirty="0" sz="2000" spc="-55" b="1">
                <a:latin typeface="Malgun Gothic"/>
                <a:cs typeface="Malgun Gothic"/>
              </a:rPr>
              <a:t>l</a:t>
            </a:r>
            <a:r>
              <a:rPr dirty="0" sz="2000" spc="-15" b="1">
                <a:latin typeface="Malgun Gothic"/>
                <a:cs typeface="Malgun Gothic"/>
              </a:rPr>
              <a:t>t</a:t>
            </a:r>
            <a:r>
              <a:rPr dirty="0" sz="2000" spc="-15" b="1">
                <a:latin typeface="Malgun Gothic"/>
                <a:cs typeface="Malgun Gothic"/>
              </a:rPr>
              <a:t>i</a:t>
            </a:r>
            <a:r>
              <a:rPr dirty="0" sz="2000" spc="5" b="1">
                <a:latin typeface="Malgun Gothic"/>
                <a:cs typeface="Malgun Gothic"/>
              </a:rPr>
              <a:t>-</a:t>
            </a:r>
            <a:r>
              <a:rPr dirty="0" sz="2000" spc="-10" b="1">
                <a:latin typeface="Malgun Gothic"/>
                <a:cs typeface="Malgun Gothic"/>
              </a:rPr>
              <a:t>head</a:t>
            </a:r>
            <a:r>
              <a:rPr dirty="0" sz="2000" spc="-245" b="1">
                <a:latin typeface="Malgun Gothic"/>
                <a:cs typeface="Malgun Gothic"/>
              </a:rPr>
              <a:t> </a:t>
            </a:r>
            <a:r>
              <a:rPr dirty="0" sz="2000" spc="-90" b="1">
                <a:latin typeface="Malgun Gothic"/>
                <a:cs typeface="Malgun Gothic"/>
              </a:rPr>
              <a:t>A</a:t>
            </a:r>
            <a:r>
              <a:rPr dirty="0" sz="2000" spc="-10" b="1">
                <a:latin typeface="Malgun Gothic"/>
                <a:cs typeface="Malgun Gothic"/>
              </a:rPr>
              <a:t>ttention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46766" y="2905505"/>
            <a:ext cx="4294505" cy="1965325"/>
            <a:chOff x="3846766" y="2905505"/>
            <a:chExt cx="4294505" cy="1965325"/>
          </a:xfrm>
        </p:grpSpPr>
        <p:sp>
          <p:nvSpPr>
            <p:cNvPr id="18" name="object 18"/>
            <p:cNvSpPr/>
            <p:nvPr/>
          </p:nvSpPr>
          <p:spPr>
            <a:xfrm>
              <a:off x="5935979" y="2905505"/>
              <a:ext cx="114300" cy="426720"/>
            </a:xfrm>
            <a:custGeom>
              <a:avLst/>
              <a:gdLst/>
              <a:ahLst/>
              <a:cxnLst/>
              <a:rect l="l" t="t" r="r" b="b"/>
              <a:pathLst>
                <a:path w="114300" h="42672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26593"/>
                  </a:lnTo>
                  <a:lnTo>
                    <a:pt x="76200" y="426593"/>
                  </a:lnTo>
                  <a:lnTo>
                    <a:pt x="76200" y="95250"/>
                  </a:lnTo>
                  <a:close/>
                </a:path>
                <a:path w="114300" h="42672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2672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61053" y="419938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4156202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4" y="589978"/>
                  </a:lnTo>
                  <a:lnTo>
                    <a:pt x="32067" y="624776"/>
                  </a:lnTo>
                  <a:lnTo>
                    <a:pt x="66865" y="648239"/>
                  </a:lnTo>
                  <a:lnTo>
                    <a:pt x="109474" y="656844"/>
                  </a:lnTo>
                  <a:lnTo>
                    <a:pt x="4156202" y="656844"/>
                  </a:lnTo>
                  <a:lnTo>
                    <a:pt x="4198810" y="648239"/>
                  </a:lnTo>
                  <a:lnTo>
                    <a:pt x="4233608" y="624776"/>
                  </a:lnTo>
                  <a:lnTo>
                    <a:pt x="4257071" y="589978"/>
                  </a:lnTo>
                  <a:lnTo>
                    <a:pt x="4265676" y="547370"/>
                  </a:lnTo>
                  <a:lnTo>
                    <a:pt x="4265676" y="109474"/>
                  </a:lnTo>
                  <a:lnTo>
                    <a:pt x="4257071" y="66865"/>
                  </a:lnTo>
                  <a:lnTo>
                    <a:pt x="4233608" y="32067"/>
                  </a:lnTo>
                  <a:lnTo>
                    <a:pt x="4198810" y="8604"/>
                  </a:lnTo>
                  <a:lnTo>
                    <a:pt x="415620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61053" y="419938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0" y="109474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4156202" y="0"/>
                  </a:lnTo>
                  <a:lnTo>
                    <a:pt x="4198810" y="8604"/>
                  </a:lnTo>
                  <a:lnTo>
                    <a:pt x="4233608" y="32067"/>
                  </a:lnTo>
                  <a:lnTo>
                    <a:pt x="4257071" y="66865"/>
                  </a:lnTo>
                  <a:lnTo>
                    <a:pt x="4265676" y="109474"/>
                  </a:lnTo>
                  <a:lnTo>
                    <a:pt x="4265676" y="547370"/>
                  </a:lnTo>
                  <a:lnTo>
                    <a:pt x="4257071" y="589978"/>
                  </a:lnTo>
                  <a:lnTo>
                    <a:pt x="4233608" y="624776"/>
                  </a:lnTo>
                  <a:lnTo>
                    <a:pt x="4198810" y="648239"/>
                  </a:lnTo>
                  <a:lnTo>
                    <a:pt x="4156202" y="656844"/>
                  </a:lnTo>
                  <a:lnTo>
                    <a:pt x="109474" y="656844"/>
                  </a:lnTo>
                  <a:lnTo>
                    <a:pt x="66865" y="648239"/>
                  </a:lnTo>
                  <a:lnTo>
                    <a:pt x="32067" y="624776"/>
                  </a:lnTo>
                  <a:lnTo>
                    <a:pt x="8604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553839" y="4342891"/>
            <a:ext cx="28778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0" b="1">
                <a:latin typeface="Malgun Gothic"/>
                <a:cs typeface="Malgun Gothic"/>
              </a:rPr>
              <a:t>Inp</a:t>
            </a:r>
            <a:r>
              <a:rPr dirty="0" sz="2000" spc="-10" b="1">
                <a:latin typeface="Malgun Gothic"/>
                <a:cs typeface="Malgun Gothic"/>
              </a:rPr>
              <a:t>ut</a:t>
            </a:r>
            <a:r>
              <a:rPr dirty="0" sz="2000" spc="-229" b="1">
                <a:latin typeface="Malgun Gothic"/>
                <a:cs typeface="Malgun Gothic"/>
              </a:rPr>
              <a:t> </a:t>
            </a:r>
            <a:r>
              <a:rPr dirty="0" sz="2000" spc="10" b="1">
                <a:latin typeface="Malgun Gothic"/>
                <a:cs typeface="Malgun Gothic"/>
              </a:rPr>
              <a:t>Emb</a:t>
            </a:r>
            <a:r>
              <a:rPr dirty="0" sz="2000" spc="10" b="1">
                <a:latin typeface="Malgun Gothic"/>
                <a:cs typeface="Malgun Gothic"/>
              </a:rPr>
              <a:t>e</a:t>
            </a:r>
            <a:r>
              <a:rPr dirty="0" sz="2000" spc="-60" b="1">
                <a:latin typeface="Malgun Gothic"/>
                <a:cs typeface="Malgun Gothic"/>
              </a:rPr>
              <a:t>d</a:t>
            </a:r>
            <a:r>
              <a:rPr dirty="0" sz="2000" spc="-50" b="1">
                <a:latin typeface="Malgun Gothic"/>
                <a:cs typeface="Malgun Gothic"/>
              </a:rPr>
              <a:t>d</a:t>
            </a:r>
            <a:r>
              <a:rPr dirty="0" sz="2000" spc="-50" b="1">
                <a:latin typeface="Malgun Gothic"/>
                <a:cs typeface="Malgun Gothic"/>
              </a:rPr>
              <a:t>i</a:t>
            </a:r>
            <a:r>
              <a:rPr dirty="0" sz="2000" spc="-40" b="1">
                <a:latin typeface="Malgun Gothic"/>
                <a:cs typeface="Malgun Gothic"/>
              </a:rPr>
              <a:t>ng</a:t>
            </a:r>
            <a:r>
              <a:rPr dirty="0" sz="2000" spc="-245" b="1">
                <a:latin typeface="Malgun Gothic"/>
                <a:cs typeface="Malgun Gothic"/>
              </a:rPr>
              <a:t> </a:t>
            </a:r>
            <a:r>
              <a:rPr dirty="0" sz="2000" spc="-35" b="1">
                <a:latin typeface="Malgun Gothic"/>
                <a:cs typeface="Malgun Gothic"/>
              </a:rPr>
              <a:t>Matrix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31640" y="5413044"/>
            <a:ext cx="79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Gulim"/>
                <a:cs typeface="Gulim"/>
              </a:rPr>
              <a:t>I</a:t>
            </a:r>
            <a:endParaRPr sz="1800">
              <a:latin typeface="Gulim"/>
              <a:cs typeface="Guli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17414" y="5413044"/>
            <a:ext cx="348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Gulim"/>
                <a:cs typeface="Gulim"/>
              </a:rPr>
              <a:t>am</a:t>
            </a:r>
            <a:endParaRPr sz="1800">
              <a:latin typeface="Gulim"/>
              <a:cs typeface="Guli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6614" y="5413044"/>
            <a:ext cx="147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latin typeface="Gulim"/>
                <a:cs typeface="Gulim"/>
              </a:rPr>
              <a:t>a</a:t>
            </a:r>
            <a:endParaRPr sz="1800">
              <a:latin typeface="Gulim"/>
              <a:cs typeface="Guli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14361" y="5413044"/>
            <a:ext cx="821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Gulim"/>
                <a:cs typeface="Gulim"/>
              </a:rPr>
              <a:t>teacher</a:t>
            </a:r>
            <a:endParaRPr sz="1800">
              <a:latin typeface="Gulim"/>
              <a:cs typeface="Guli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13860" y="3723894"/>
            <a:ext cx="3469004" cy="1671320"/>
          </a:xfrm>
          <a:custGeom>
            <a:avLst/>
            <a:gdLst/>
            <a:ahLst/>
            <a:cxnLst/>
            <a:rect l="l" t="t" r="r" b="b"/>
            <a:pathLst>
              <a:path w="3469004" h="1671320">
                <a:moveTo>
                  <a:pt x="114300" y="1246632"/>
                </a:moveTo>
                <a:lnTo>
                  <a:pt x="104775" y="1227582"/>
                </a:lnTo>
                <a:lnTo>
                  <a:pt x="57150" y="1132332"/>
                </a:lnTo>
                <a:lnTo>
                  <a:pt x="0" y="1246632"/>
                </a:lnTo>
                <a:lnTo>
                  <a:pt x="38100" y="1246632"/>
                </a:lnTo>
                <a:lnTo>
                  <a:pt x="38100" y="1670812"/>
                </a:lnTo>
                <a:lnTo>
                  <a:pt x="76200" y="1670812"/>
                </a:lnTo>
                <a:lnTo>
                  <a:pt x="76200" y="1246632"/>
                </a:lnTo>
                <a:lnTo>
                  <a:pt x="114300" y="1246632"/>
                </a:lnTo>
                <a:close/>
              </a:path>
              <a:path w="3469004" h="1671320">
                <a:moveTo>
                  <a:pt x="1234440" y="1246632"/>
                </a:moveTo>
                <a:lnTo>
                  <a:pt x="1224915" y="1227582"/>
                </a:lnTo>
                <a:lnTo>
                  <a:pt x="1177290" y="1132332"/>
                </a:lnTo>
                <a:lnTo>
                  <a:pt x="1120140" y="1246632"/>
                </a:lnTo>
                <a:lnTo>
                  <a:pt x="1158240" y="1246632"/>
                </a:lnTo>
                <a:lnTo>
                  <a:pt x="1158240" y="1670812"/>
                </a:lnTo>
                <a:lnTo>
                  <a:pt x="1196340" y="1670812"/>
                </a:lnTo>
                <a:lnTo>
                  <a:pt x="1196340" y="1246632"/>
                </a:lnTo>
                <a:lnTo>
                  <a:pt x="1234440" y="1246632"/>
                </a:lnTo>
                <a:close/>
              </a:path>
              <a:path w="3469004" h="1671320">
                <a:moveTo>
                  <a:pt x="1836420" y="114300"/>
                </a:moveTo>
                <a:lnTo>
                  <a:pt x="1826895" y="95250"/>
                </a:lnTo>
                <a:lnTo>
                  <a:pt x="1779270" y="0"/>
                </a:lnTo>
                <a:lnTo>
                  <a:pt x="1722120" y="114300"/>
                </a:lnTo>
                <a:lnTo>
                  <a:pt x="1760220" y="114300"/>
                </a:lnTo>
                <a:lnTo>
                  <a:pt x="1760220" y="474853"/>
                </a:lnTo>
                <a:lnTo>
                  <a:pt x="1798320" y="474853"/>
                </a:lnTo>
                <a:lnTo>
                  <a:pt x="1798320" y="114300"/>
                </a:lnTo>
                <a:lnTo>
                  <a:pt x="1836420" y="114300"/>
                </a:lnTo>
                <a:close/>
              </a:path>
              <a:path w="3469004" h="1671320">
                <a:moveTo>
                  <a:pt x="2353056" y="1246632"/>
                </a:moveTo>
                <a:lnTo>
                  <a:pt x="2343531" y="1227582"/>
                </a:lnTo>
                <a:lnTo>
                  <a:pt x="2295906" y="1132332"/>
                </a:lnTo>
                <a:lnTo>
                  <a:pt x="2238756" y="1246632"/>
                </a:lnTo>
                <a:lnTo>
                  <a:pt x="2276856" y="1246632"/>
                </a:lnTo>
                <a:lnTo>
                  <a:pt x="2276856" y="1670812"/>
                </a:lnTo>
                <a:lnTo>
                  <a:pt x="2314956" y="1670812"/>
                </a:lnTo>
                <a:lnTo>
                  <a:pt x="2314956" y="1246632"/>
                </a:lnTo>
                <a:lnTo>
                  <a:pt x="2353056" y="1246632"/>
                </a:lnTo>
                <a:close/>
              </a:path>
              <a:path w="3469004" h="1671320">
                <a:moveTo>
                  <a:pt x="3468624" y="1246632"/>
                </a:moveTo>
                <a:lnTo>
                  <a:pt x="3459099" y="1227582"/>
                </a:lnTo>
                <a:lnTo>
                  <a:pt x="3411474" y="1132332"/>
                </a:lnTo>
                <a:lnTo>
                  <a:pt x="3354324" y="1246632"/>
                </a:lnTo>
                <a:lnTo>
                  <a:pt x="3392424" y="1246632"/>
                </a:lnTo>
                <a:lnTo>
                  <a:pt x="3392424" y="1670812"/>
                </a:lnTo>
                <a:lnTo>
                  <a:pt x="3430524" y="1670812"/>
                </a:lnTo>
                <a:lnTo>
                  <a:pt x="3430524" y="1246632"/>
                </a:lnTo>
                <a:lnTo>
                  <a:pt x="3468624" y="1246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동작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원리</a:t>
            </a:r>
            <a:r>
              <a:rPr dirty="0" sz="2400" spc="335">
                <a:solidFill>
                  <a:srgbClr val="FFFFFF"/>
                </a:solidFill>
              </a:rPr>
              <a:t>: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인코더</a:t>
            </a:r>
            <a:r>
              <a:rPr dirty="0" sz="2400" spc="40">
                <a:solidFill>
                  <a:srgbClr val="FFFFFF"/>
                </a:solidFill>
              </a:rPr>
              <a:t>(Encod</a:t>
            </a:r>
            <a:r>
              <a:rPr dirty="0" sz="2400" spc="35">
                <a:solidFill>
                  <a:srgbClr val="FFFFFF"/>
                </a:solidFill>
              </a:rPr>
              <a:t>e</a:t>
            </a:r>
            <a:r>
              <a:rPr dirty="0" sz="2400" spc="60">
                <a:solidFill>
                  <a:srgbClr val="FFFFFF"/>
                </a:solidFill>
              </a:rPr>
              <a:t>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846766" y="4672774"/>
            <a:ext cx="4294505" cy="685800"/>
            <a:chOff x="3846766" y="4672774"/>
            <a:chExt cx="4294505" cy="685800"/>
          </a:xfrm>
        </p:grpSpPr>
        <p:sp>
          <p:nvSpPr>
            <p:cNvPr id="5" name="object 5"/>
            <p:cNvSpPr/>
            <p:nvPr/>
          </p:nvSpPr>
          <p:spPr>
            <a:xfrm>
              <a:off x="3861053" y="468706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4156202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4"/>
                  </a:lnTo>
                  <a:lnTo>
                    <a:pt x="0" y="547369"/>
                  </a:lnTo>
                  <a:lnTo>
                    <a:pt x="8604" y="589978"/>
                  </a:lnTo>
                  <a:lnTo>
                    <a:pt x="32067" y="624776"/>
                  </a:lnTo>
                  <a:lnTo>
                    <a:pt x="66865" y="648239"/>
                  </a:lnTo>
                  <a:lnTo>
                    <a:pt x="109474" y="656844"/>
                  </a:lnTo>
                  <a:lnTo>
                    <a:pt x="4156202" y="656844"/>
                  </a:lnTo>
                  <a:lnTo>
                    <a:pt x="4198810" y="648239"/>
                  </a:lnTo>
                  <a:lnTo>
                    <a:pt x="4233608" y="624776"/>
                  </a:lnTo>
                  <a:lnTo>
                    <a:pt x="4257071" y="589978"/>
                  </a:lnTo>
                  <a:lnTo>
                    <a:pt x="4265676" y="547369"/>
                  </a:lnTo>
                  <a:lnTo>
                    <a:pt x="4265676" y="109474"/>
                  </a:lnTo>
                  <a:lnTo>
                    <a:pt x="4257071" y="66865"/>
                  </a:lnTo>
                  <a:lnTo>
                    <a:pt x="4233608" y="32067"/>
                  </a:lnTo>
                  <a:lnTo>
                    <a:pt x="4198810" y="8604"/>
                  </a:lnTo>
                  <a:lnTo>
                    <a:pt x="415620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61053" y="468706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0" y="109474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4156202" y="0"/>
                  </a:lnTo>
                  <a:lnTo>
                    <a:pt x="4198810" y="8604"/>
                  </a:lnTo>
                  <a:lnTo>
                    <a:pt x="4233608" y="32067"/>
                  </a:lnTo>
                  <a:lnTo>
                    <a:pt x="4257071" y="66865"/>
                  </a:lnTo>
                  <a:lnTo>
                    <a:pt x="4265676" y="109474"/>
                  </a:lnTo>
                  <a:lnTo>
                    <a:pt x="4265676" y="547369"/>
                  </a:lnTo>
                  <a:lnTo>
                    <a:pt x="4257071" y="589978"/>
                  </a:lnTo>
                  <a:lnTo>
                    <a:pt x="4233608" y="624776"/>
                  </a:lnTo>
                  <a:lnTo>
                    <a:pt x="4198810" y="648239"/>
                  </a:lnTo>
                  <a:lnTo>
                    <a:pt x="4156202" y="656844"/>
                  </a:lnTo>
                  <a:lnTo>
                    <a:pt x="109474" y="656844"/>
                  </a:lnTo>
                  <a:lnTo>
                    <a:pt x="66865" y="648239"/>
                  </a:lnTo>
                  <a:lnTo>
                    <a:pt x="32067" y="624776"/>
                  </a:lnTo>
                  <a:lnTo>
                    <a:pt x="8604" y="589978"/>
                  </a:lnTo>
                  <a:lnTo>
                    <a:pt x="0" y="547369"/>
                  </a:lnTo>
                  <a:lnTo>
                    <a:pt x="0" y="1094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553839" y="4830571"/>
            <a:ext cx="28778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0" b="1">
                <a:latin typeface="Malgun Gothic"/>
                <a:cs typeface="Malgun Gothic"/>
              </a:rPr>
              <a:t>Inp</a:t>
            </a:r>
            <a:r>
              <a:rPr dirty="0" sz="2000" spc="-10" b="1">
                <a:latin typeface="Malgun Gothic"/>
                <a:cs typeface="Malgun Gothic"/>
              </a:rPr>
              <a:t>ut</a:t>
            </a:r>
            <a:r>
              <a:rPr dirty="0" sz="2000" spc="-229" b="1">
                <a:latin typeface="Malgun Gothic"/>
                <a:cs typeface="Malgun Gothic"/>
              </a:rPr>
              <a:t> </a:t>
            </a:r>
            <a:r>
              <a:rPr dirty="0" sz="2000" spc="10" b="1">
                <a:latin typeface="Malgun Gothic"/>
                <a:cs typeface="Malgun Gothic"/>
              </a:rPr>
              <a:t>Emb</a:t>
            </a:r>
            <a:r>
              <a:rPr dirty="0" sz="2000" spc="10" b="1">
                <a:latin typeface="Malgun Gothic"/>
                <a:cs typeface="Malgun Gothic"/>
              </a:rPr>
              <a:t>e</a:t>
            </a:r>
            <a:r>
              <a:rPr dirty="0" sz="2000" spc="-60" b="1">
                <a:latin typeface="Malgun Gothic"/>
                <a:cs typeface="Malgun Gothic"/>
              </a:rPr>
              <a:t>d</a:t>
            </a:r>
            <a:r>
              <a:rPr dirty="0" sz="2000" spc="-50" b="1">
                <a:latin typeface="Malgun Gothic"/>
                <a:cs typeface="Malgun Gothic"/>
              </a:rPr>
              <a:t>d</a:t>
            </a:r>
            <a:r>
              <a:rPr dirty="0" sz="2000" spc="-50" b="1">
                <a:latin typeface="Malgun Gothic"/>
                <a:cs typeface="Malgun Gothic"/>
              </a:rPr>
              <a:t>i</a:t>
            </a:r>
            <a:r>
              <a:rPr dirty="0" sz="2000" spc="-40" b="1">
                <a:latin typeface="Malgun Gothic"/>
                <a:cs typeface="Malgun Gothic"/>
              </a:rPr>
              <a:t>ng</a:t>
            </a:r>
            <a:r>
              <a:rPr dirty="0" sz="2000" spc="-245" b="1">
                <a:latin typeface="Malgun Gothic"/>
                <a:cs typeface="Malgun Gothic"/>
              </a:rPr>
              <a:t> </a:t>
            </a:r>
            <a:r>
              <a:rPr dirty="0" sz="2000" spc="-35" b="1">
                <a:latin typeface="Malgun Gothic"/>
                <a:cs typeface="Malgun Gothic"/>
              </a:rPr>
              <a:t>Matrix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1640" y="5792520"/>
            <a:ext cx="79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Gulim"/>
                <a:cs typeface="Gulim"/>
              </a:rPr>
              <a:t>I</a:t>
            </a:r>
            <a:endParaRPr sz="1800">
              <a:latin typeface="Gulim"/>
              <a:cs typeface="Guli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7414" y="5792520"/>
            <a:ext cx="348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Gulim"/>
                <a:cs typeface="Gulim"/>
              </a:rPr>
              <a:t>am</a:t>
            </a:r>
            <a:endParaRPr sz="1800">
              <a:latin typeface="Gulim"/>
              <a:cs typeface="Guli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6614" y="5792520"/>
            <a:ext cx="147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latin typeface="Gulim"/>
                <a:cs typeface="Gulim"/>
              </a:rPr>
              <a:t>a</a:t>
            </a:r>
            <a:endParaRPr sz="1800">
              <a:latin typeface="Gulim"/>
              <a:cs typeface="Guli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4361" y="5792520"/>
            <a:ext cx="821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Gulim"/>
                <a:cs typeface="Gulim"/>
              </a:rPr>
              <a:t>teacher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25002" y="3892486"/>
            <a:ext cx="5757545" cy="1882139"/>
            <a:chOff x="1925002" y="3892486"/>
            <a:chExt cx="5757545" cy="1882139"/>
          </a:xfrm>
        </p:grpSpPr>
        <p:sp>
          <p:nvSpPr>
            <p:cNvPr id="13" name="object 13"/>
            <p:cNvSpPr/>
            <p:nvPr/>
          </p:nvSpPr>
          <p:spPr>
            <a:xfrm>
              <a:off x="4213860" y="4360925"/>
              <a:ext cx="3469004" cy="1414145"/>
            </a:xfrm>
            <a:custGeom>
              <a:avLst/>
              <a:gdLst/>
              <a:ahLst/>
              <a:cxnLst/>
              <a:rect l="l" t="t" r="r" b="b"/>
              <a:pathLst>
                <a:path w="3469004" h="1414145">
                  <a:moveTo>
                    <a:pt x="114300" y="1097280"/>
                  </a:moveTo>
                  <a:lnTo>
                    <a:pt x="104775" y="1078230"/>
                  </a:lnTo>
                  <a:lnTo>
                    <a:pt x="57150" y="982980"/>
                  </a:lnTo>
                  <a:lnTo>
                    <a:pt x="0" y="1097280"/>
                  </a:lnTo>
                  <a:lnTo>
                    <a:pt x="38100" y="1097280"/>
                  </a:lnTo>
                  <a:lnTo>
                    <a:pt x="38100" y="1413637"/>
                  </a:lnTo>
                  <a:lnTo>
                    <a:pt x="76200" y="1413637"/>
                  </a:lnTo>
                  <a:lnTo>
                    <a:pt x="76200" y="1097280"/>
                  </a:lnTo>
                  <a:lnTo>
                    <a:pt x="114300" y="1097280"/>
                  </a:lnTo>
                  <a:close/>
                </a:path>
                <a:path w="3469004" h="1414145">
                  <a:moveTo>
                    <a:pt x="1234440" y="1097280"/>
                  </a:moveTo>
                  <a:lnTo>
                    <a:pt x="1224915" y="1078230"/>
                  </a:lnTo>
                  <a:lnTo>
                    <a:pt x="1177290" y="982980"/>
                  </a:lnTo>
                  <a:lnTo>
                    <a:pt x="1120140" y="1097280"/>
                  </a:lnTo>
                  <a:lnTo>
                    <a:pt x="1158240" y="1097280"/>
                  </a:lnTo>
                  <a:lnTo>
                    <a:pt x="1158240" y="1413637"/>
                  </a:lnTo>
                  <a:lnTo>
                    <a:pt x="1196340" y="1413637"/>
                  </a:lnTo>
                  <a:lnTo>
                    <a:pt x="1196340" y="1097280"/>
                  </a:lnTo>
                  <a:lnTo>
                    <a:pt x="1234440" y="1097280"/>
                  </a:lnTo>
                  <a:close/>
                </a:path>
                <a:path w="3469004" h="1414145">
                  <a:moveTo>
                    <a:pt x="1836420" y="114300"/>
                  </a:moveTo>
                  <a:lnTo>
                    <a:pt x="1826895" y="95250"/>
                  </a:lnTo>
                  <a:lnTo>
                    <a:pt x="1779270" y="0"/>
                  </a:lnTo>
                  <a:lnTo>
                    <a:pt x="1722120" y="114300"/>
                  </a:lnTo>
                  <a:lnTo>
                    <a:pt x="1760220" y="114300"/>
                  </a:lnTo>
                  <a:lnTo>
                    <a:pt x="1760220" y="324866"/>
                  </a:lnTo>
                  <a:lnTo>
                    <a:pt x="1798320" y="324866"/>
                  </a:lnTo>
                  <a:lnTo>
                    <a:pt x="1798320" y="114300"/>
                  </a:lnTo>
                  <a:lnTo>
                    <a:pt x="1836420" y="114300"/>
                  </a:lnTo>
                  <a:close/>
                </a:path>
                <a:path w="3469004" h="1414145">
                  <a:moveTo>
                    <a:pt x="2353056" y="1097280"/>
                  </a:moveTo>
                  <a:lnTo>
                    <a:pt x="2343531" y="1078230"/>
                  </a:lnTo>
                  <a:lnTo>
                    <a:pt x="2295906" y="982980"/>
                  </a:lnTo>
                  <a:lnTo>
                    <a:pt x="2238756" y="1097280"/>
                  </a:lnTo>
                  <a:lnTo>
                    <a:pt x="2276856" y="1097280"/>
                  </a:lnTo>
                  <a:lnTo>
                    <a:pt x="2276856" y="1413637"/>
                  </a:lnTo>
                  <a:lnTo>
                    <a:pt x="2314956" y="1413637"/>
                  </a:lnTo>
                  <a:lnTo>
                    <a:pt x="2314956" y="1097280"/>
                  </a:lnTo>
                  <a:lnTo>
                    <a:pt x="2353056" y="1097280"/>
                  </a:lnTo>
                  <a:close/>
                </a:path>
                <a:path w="3469004" h="1414145">
                  <a:moveTo>
                    <a:pt x="3468624" y="1097280"/>
                  </a:moveTo>
                  <a:lnTo>
                    <a:pt x="3459099" y="1078230"/>
                  </a:lnTo>
                  <a:lnTo>
                    <a:pt x="3411474" y="982980"/>
                  </a:lnTo>
                  <a:lnTo>
                    <a:pt x="3354324" y="1097280"/>
                  </a:lnTo>
                  <a:lnTo>
                    <a:pt x="3392424" y="1097280"/>
                  </a:lnTo>
                  <a:lnTo>
                    <a:pt x="3392424" y="1413637"/>
                  </a:lnTo>
                  <a:lnTo>
                    <a:pt x="3430524" y="1413637"/>
                  </a:lnTo>
                  <a:lnTo>
                    <a:pt x="3430524" y="1097280"/>
                  </a:lnTo>
                  <a:lnTo>
                    <a:pt x="3468624" y="1097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39289" y="3906773"/>
              <a:ext cx="2595880" cy="516890"/>
            </a:xfrm>
            <a:custGeom>
              <a:avLst/>
              <a:gdLst/>
              <a:ahLst/>
              <a:cxnLst/>
              <a:rect l="l" t="t" r="r" b="b"/>
              <a:pathLst>
                <a:path w="2595879" h="516889">
                  <a:moveTo>
                    <a:pt x="2509266" y="0"/>
                  </a:moveTo>
                  <a:lnTo>
                    <a:pt x="86106" y="0"/>
                  </a:lnTo>
                  <a:lnTo>
                    <a:pt x="52613" y="6774"/>
                  </a:lnTo>
                  <a:lnTo>
                    <a:pt x="25241" y="25241"/>
                  </a:lnTo>
                  <a:lnTo>
                    <a:pt x="6774" y="52613"/>
                  </a:lnTo>
                  <a:lnTo>
                    <a:pt x="0" y="86106"/>
                  </a:lnTo>
                  <a:lnTo>
                    <a:pt x="0" y="430530"/>
                  </a:lnTo>
                  <a:lnTo>
                    <a:pt x="6774" y="464022"/>
                  </a:lnTo>
                  <a:lnTo>
                    <a:pt x="25241" y="491394"/>
                  </a:lnTo>
                  <a:lnTo>
                    <a:pt x="52613" y="509861"/>
                  </a:lnTo>
                  <a:lnTo>
                    <a:pt x="86106" y="516636"/>
                  </a:lnTo>
                  <a:lnTo>
                    <a:pt x="2509266" y="516636"/>
                  </a:lnTo>
                  <a:lnTo>
                    <a:pt x="2542758" y="509861"/>
                  </a:lnTo>
                  <a:lnTo>
                    <a:pt x="2570130" y="491394"/>
                  </a:lnTo>
                  <a:lnTo>
                    <a:pt x="2588597" y="464022"/>
                  </a:lnTo>
                  <a:lnTo>
                    <a:pt x="2595372" y="430530"/>
                  </a:lnTo>
                  <a:lnTo>
                    <a:pt x="2595372" y="86106"/>
                  </a:lnTo>
                  <a:lnTo>
                    <a:pt x="2588597" y="52613"/>
                  </a:lnTo>
                  <a:lnTo>
                    <a:pt x="2570130" y="25241"/>
                  </a:lnTo>
                  <a:lnTo>
                    <a:pt x="2542758" y="6774"/>
                  </a:lnTo>
                  <a:lnTo>
                    <a:pt x="25092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39289" y="3906773"/>
              <a:ext cx="2595880" cy="516890"/>
            </a:xfrm>
            <a:custGeom>
              <a:avLst/>
              <a:gdLst/>
              <a:ahLst/>
              <a:cxnLst/>
              <a:rect l="l" t="t" r="r" b="b"/>
              <a:pathLst>
                <a:path w="2595879" h="516889">
                  <a:moveTo>
                    <a:pt x="0" y="86106"/>
                  </a:moveTo>
                  <a:lnTo>
                    <a:pt x="6774" y="52613"/>
                  </a:lnTo>
                  <a:lnTo>
                    <a:pt x="25241" y="25241"/>
                  </a:lnTo>
                  <a:lnTo>
                    <a:pt x="52613" y="6774"/>
                  </a:lnTo>
                  <a:lnTo>
                    <a:pt x="86106" y="0"/>
                  </a:lnTo>
                  <a:lnTo>
                    <a:pt x="2509266" y="0"/>
                  </a:lnTo>
                  <a:lnTo>
                    <a:pt x="2542758" y="6774"/>
                  </a:lnTo>
                  <a:lnTo>
                    <a:pt x="2570130" y="25241"/>
                  </a:lnTo>
                  <a:lnTo>
                    <a:pt x="2588597" y="52613"/>
                  </a:lnTo>
                  <a:lnTo>
                    <a:pt x="2595372" y="86106"/>
                  </a:lnTo>
                  <a:lnTo>
                    <a:pt x="2595372" y="430530"/>
                  </a:lnTo>
                  <a:lnTo>
                    <a:pt x="2588597" y="464022"/>
                  </a:lnTo>
                  <a:lnTo>
                    <a:pt x="2570130" y="491394"/>
                  </a:lnTo>
                  <a:lnTo>
                    <a:pt x="2542758" y="509861"/>
                  </a:lnTo>
                  <a:lnTo>
                    <a:pt x="2509266" y="516636"/>
                  </a:lnTo>
                  <a:lnTo>
                    <a:pt x="86106" y="516636"/>
                  </a:lnTo>
                  <a:lnTo>
                    <a:pt x="52613" y="509861"/>
                  </a:lnTo>
                  <a:lnTo>
                    <a:pt x="25241" y="491394"/>
                  </a:lnTo>
                  <a:lnTo>
                    <a:pt x="6774" y="464022"/>
                  </a:lnTo>
                  <a:lnTo>
                    <a:pt x="0" y="430530"/>
                  </a:lnTo>
                  <a:lnTo>
                    <a:pt x="0" y="86106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116327" y="3989654"/>
            <a:ext cx="223964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 b="1">
                <a:latin typeface="Malgun Gothic"/>
                <a:cs typeface="Malgun Gothic"/>
              </a:rPr>
              <a:t>P</a:t>
            </a:r>
            <a:r>
              <a:rPr dirty="0" sz="1900" spc="-20" b="1">
                <a:latin typeface="Malgun Gothic"/>
                <a:cs typeface="Malgun Gothic"/>
              </a:rPr>
              <a:t>ositional</a:t>
            </a:r>
            <a:r>
              <a:rPr dirty="0" sz="1900" spc="-195" b="1">
                <a:latin typeface="Malgun Gothic"/>
                <a:cs typeface="Malgun Gothic"/>
              </a:rPr>
              <a:t> </a:t>
            </a:r>
            <a:r>
              <a:rPr dirty="0" sz="1900" spc="100" b="1">
                <a:latin typeface="Malgun Gothic"/>
                <a:cs typeface="Malgun Gothic"/>
              </a:rPr>
              <a:t>E</a:t>
            </a:r>
            <a:r>
              <a:rPr dirty="0" sz="1900" spc="-25" b="1">
                <a:latin typeface="Malgun Gothic"/>
                <a:cs typeface="Malgun Gothic"/>
              </a:rPr>
              <a:t>nco</a:t>
            </a:r>
            <a:r>
              <a:rPr dirty="0" sz="1900" spc="-40" b="1">
                <a:latin typeface="Malgun Gothic"/>
                <a:cs typeface="Malgun Gothic"/>
              </a:rPr>
              <a:t>d</a:t>
            </a:r>
            <a:r>
              <a:rPr dirty="0" sz="1900" spc="-40" b="1">
                <a:latin typeface="Malgun Gothic"/>
                <a:cs typeface="Malgun Gothic"/>
              </a:rPr>
              <a:t>ing</a:t>
            </a:r>
            <a:endParaRPr sz="19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83770" y="3954970"/>
            <a:ext cx="420370" cy="420370"/>
            <a:chOff x="5783770" y="3954970"/>
            <a:chExt cx="420370" cy="420370"/>
          </a:xfrm>
        </p:grpSpPr>
        <p:sp>
          <p:nvSpPr>
            <p:cNvPr id="18" name="object 18"/>
            <p:cNvSpPr/>
            <p:nvPr/>
          </p:nvSpPr>
          <p:spPr>
            <a:xfrm>
              <a:off x="5798058" y="3969258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195833" y="0"/>
                  </a:moveTo>
                  <a:lnTo>
                    <a:pt x="150915" y="5169"/>
                  </a:lnTo>
                  <a:lnTo>
                    <a:pt x="109690" y="19896"/>
                  </a:lnTo>
                  <a:lnTo>
                    <a:pt x="73329" y="43007"/>
                  </a:lnTo>
                  <a:lnTo>
                    <a:pt x="43007" y="73329"/>
                  </a:lnTo>
                  <a:lnTo>
                    <a:pt x="19896" y="109690"/>
                  </a:lnTo>
                  <a:lnTo>
                    <a:pt x="5169" y="150915"/>
                  </a:lnTo>
                  <a:lnTo>
                    <a:pt x="0" y="195834"/>
                  </a:lnTo>
                  <a:lnTo>
                    <a:pt x="5169" y="240752"/>
                  </a:lnTo>
                  <a:lnTo>
                    <a:pt x="19896" y="281977"/>
                  </a:lnTo>
                  <a:lnTo>
                    <a:pt x="43007" y="318338"/>
                  </a:lnTo>
                  <a:lnTo>
                    <a:pt x="73329" y="348660"/>
                  </a:lnTo>
                  <a:lnTo>
                    <a:pt x="109690" y="371771"/>
                  </a:lnTo>
                  <a:lnTo>
                    <a:pt x="150915" y="386498"/>
                  </a:lnTo>
                  <a:lnTo>
                    <a:pt x="195833" y="391668"/>
                  </a:lnTo>
                  <a:lnTo>
                    <a:pt x="240752" y="386498"/>
                  </a:lnTo>
                  <a:lnTo>
                    <a:pt x="281977" y="371771"/>
                  </a:lnTo>
                  <a:lnTo>
                    <a:pt x="318338" y="348660"/>
                  </a:lnTo>
                  <a:lnTo>
                    <a:pt x="348660" y="318338"/>
                  </a:lnTo>
                  <a:lnTo>
                    <a:pt x="371771" y="281977"/>
                  </a:lnTo>
                  <a:lnTo>
                    <a:pt x="386498" y="240752"/>
                  </a:lnTo>
                  <a:lnTo>
                    <a:pt x="391667" y="195834"/>
                  </a:lnTo>
                  <a:lnTo>
                    <a:pt x="386498" y="150915"/>
                  </a:lnTo>
                  <a:lnTo>
                    <a:pt x="371771" y="109690"/>
                  </a:lnTo>
                  <a:lnTo>
                    <a:pt x="348660" y="73329"/>
                  </a:lnTo>
                  <a:lnTo>
                    <a:pt x="318338" y="43007"/>
                  </a:lnTo>
                  <a:lnTo>
                    <a:pt x="281977" y="19896"/>
                  </a:lnTo>
                  <a:lnTo>
                    <a:pt x="240752" y="5169"/>
                  </a:lnTo>
                  <a:lnTo>
                    <a:pt x="19583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98058" y="3969258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0" y="195834"/>
                  </a:moveTo>
                  <a:lnTo>
                    <a:pt x="5169" y="150915"/>
                  </a:lnTo>
                  <a:lnTo>
                    <a:pt x="19896" y="109690"/>
                  </a:lnTo>
                  <a:lnTo>
                    <a:pt x="43007" y="73329"/>
                  </a:lnTo>
                  <a:lnTo>
                    <a:pt x="73329" y="43007"/>
                  </a:lnTo>
                  <a:lnTo>
                    <a:pt x="109690" y="19896"/>
                  </a:lnTo>
                  <a:lnTo>
                    <a:pt x="150915" y="5169"/>
                  </a:lnTo>
                  <a:lnTo>
                    <a:pt x="195833" y="0"/>
                  </a:lnTo>
                  <a:lnTo>
                    <a:pt x="240752" y="5169"/>
                  </a:lnTo>
                  <a:lnTo>
                    <a:pt x="281977" y="19896"/>
                  </a:lnTo>
                  <a:lnTo>
                    <a:pt x="318338" y="43007"/>
                  </a:lnTo>
                  <a:lnTo>
                    <a:pt x="348660" y="73329"/>
                  </a:lnTo>
                  <a:lnTo>
                    <a:pt x="371771" y="109690"/>
                  </a:lnTo>
                  <a:lnTo>
                    <a:pt x="386498" y="150915"/>
                  </a:lnTo>
                  <a:lnTo>
                    <a:pt x="391667" y="195834"/>
                  </a:lnTo>
                  <a:lnTo>
                    <a:pt x="386498" y="240752"/>
                  </a:lnTo>
                  <a:lnTo>
                    <a:pt x="371771" y="281977"/>
                  </a:lnTo>
                  <a:lnTo>
                    <a:pt x="348660" y="318338"/>
                  </a:lnTo>
                  <a:lnTo>
                    <a:pt x="318338" y="348660"/>
                  </a:lnTo>
                  <a:lnTo>
                    <a:pt x="281977" y="371771"/>
                  </a:lnTo>
                  <a:lnTo>
                    <a:pt x="240752" y="386498"/>
                  </a:lnTo>
                  <a:lnTo>
                    <a:pt x="195833" y="391668"/>
                  </a:lnTo>
                  <a:lnTo>
                    <a:pt x="150915" y="386498"/>
                  </a:lnTo>
                  <a:lnTo>
                    <a:pt x="109690" y="371771"/>
                  </a:lnTo>
                  <a:lnTo>
                    <a:pt x="73329" y="348660"/>
                  </a:lnTo>
                  <a:lnTo>
                    <a:pt x="43007" y="318338"/>
                  </a:lnTo>
                  <a:lnTo>
                    <a:pt x="19896" y="281977"/>
                  </a:lnTo>
                  <a:lnTo>
                    <a:pt x="5169" y="240752"/>
                  </a:lnTo>
                  <a:lnTo>
                    <a:pt x="0" y="19583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900673" y="3972890"/>
            <a:ext cx="18605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250" b="1">
                <a:latin typeface="Malgun Gothic"/>
                <a:cs typeface="Malgun Gothic"/>
              </a:rPr>
              <a:t>+</a:t>
            </a:r>
            <a:endParaRPr sz="2100">
              <a:latin typeface="Malgun Gothic"/>
              <a:cs typeface="Malgun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36326" y="2891218"/>
            <a:ext cx="3715385" cy="1332230"/>
            <a:chOff x="4136326" y="2891218"/>
            <a:chExt cx="3715385" cy="1332230"/>
          </a:xfrm>
        </p:grpSpPr>
        <p:sp>
          <p:nvSpPr>
            <p:cNvPr id="22" name="object 22"/>
            <p:cNvSpPr/>
            <p:nvPr/>
          </p:nvSpPr>
          <p:spPr>
            <a:xfrm>
              <a:off x="4534662" y="4108703"/>
              <a:ext cx="1262380" cy="114300"/>
            </a:xfrm>
            <a:custGeom>
              <a:avLst/>
              <a:gdLst/>
              <a:ahLst/>
              <a:cxnLst/>
              <a:rect l="l" t="t" r="r" b="b"/>
              <a:pathLst>
                <a:path w="1262379" h="114300">
                  <a:moveTo>
                    <a:pt x="1147952" y="0"/>
                  </a:moveTo>
                  <a:lnTo>
                    <a:pt x="1147952" y="114300"/>
                  </a:lnTo>
                  <a:lnTo>
                    <a:pt x="1224152" y="76200"/>
                  </a:lnTo>
                  <a:lnTo>
                    <a:pt x="1167002" y="76200"/>
                  </a:lnTo>
                  <a:lnTo>
                    <a:pt x="1167002" y="38100"/>
                  </a:lnTo>
                  <a:lnTo>
                    <a:pt x="1224152" y="38100"/>
                  </a:lnTo>
                  <a:lnTo>
                    <a:pt x="1147952" y="0"/>
                  </a:lnTo>
                  <a:close/>
                </a:path>
                <a:path w="1262379" h="114300">
                  <a:moveTo>
                    <a:pt x="1147952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147952" y="76200"/>
                  </a:lnTo>
                  <a:lnTo>
                    <a:pt x="1147952" y="38100"/>
                  </a:lnTo>
                  <a:close/>
                </a:path>
                <a:path w="1262379" h="114300">
                  <a:moveTo>
                    <a:pt x="1224152" y="38100"/>
                  </a:moveTo>
                  <a:lnTo>
                    <a:pt x="1167002" y="38100"/>
                  </a:lnTo>
                  <a:lnTo>
                    <a:pt x="1167002" y="76200"/>
                  </a:lnTo>
                  <a:lnTo>
                    <a:pt x="1224152" y="76200"/>
                  </a:lnTo>
                  <a:lnTo>
                    <a:pt x="1262252" y="57150"/>
                  </a:lnTo>
                  <a:lnTo>
                    <a:pt x="122415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50614" y="2905505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3591814" y="0"/>
                  </a:moveTo>
                  <a:lnTo>
                    <a:pt x="94741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2"/>
                  </a:lnTo>
                  <a:lnTo>
                    <a:pt x="0" y="473710"/>
                  </a:lnTo>
                  <a:lnTo>
                    <a:pt x="7445" y="510587"/>
                  </a:lnTo>
                  <a:lnTo>
                    <a:pt x="27749" y="540702"/>
                  </a:lnTo>
                  <a:lnTo>
                    <a:pt x="57864" y="561006"/>
                  </a:lnTo>
                  <a:lnTo>
                    <a:pt x="94741" y="568452"/>
                  </a:lnTo>
                  <a:lnTo>
                    <a:pt x="3591814" y="568452"/>
                  </a:lnTo>
                  <a:lnTo>
                    <a:pt x="3628691" y="561006"/>
                  </a:lnTo>
                  <a:lnTo>
                    <a:pt x="3658806" y="540702"/>
                  </a:lnTo>
                  <a:lnTo>
                    <a:pt x="3679110" y="510587"/>
                  </a:lnTo>
                  <a:lnTo>
                    <a:pt x="3686556" y="473710"/>
                  </a:lnTo>
                  <a:lnTo>
                    <a:pt x="3686556" y="94742"/>
                  </a:lnTo>
                  <a:lnTo>
                    <a:pt x="3679110" y="57864"/>
                  </a:lnTo>
                  <a:lnTo>
                    <a:pt x="3658806" y="27749"/>
                  </a:lnTo>
                  <a:lnTo>
                    <a:pt x="3628691" y="7445"/>
                  </a:lnTo>
                  <a:lnTo>
                    <a:pt x="359181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50614" y="2905505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0" y="94742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1" y="0"/>
                  </a:lnTo>
                  <a:lnTo>
                    <a:pt x="3591814" y="0"/>
                  </a:lnTo>
                  <a:lnTo>
                    <a:pt x="3628691" y="7445"/>
                  </a:lnTo>
                  <a:lnTo>
                    <a:pt x="3658806" y="27749"/>
                  </a:lnTo>
                  <a:lnTo>
                    <a:pt x="3679110" y="57864"/>
                  </a:lnTo>
                  <a:lnTo>
                    <a:pt x="3686556" y="94742"/>
                  </a:lnTo>
                  <a:lnTo>
                    <a:pt x="3686556" y="473710"/>
                  </a:lnTo>
                  <a:lnTo>
                    <a:pt x="3679110" y="510587"/>
                  </a:lnTo>
                  <a:lnTo>
                    <a:pt x="3658806" y="540702"/>
                  </a:lnTo>
                  <a:lnTo>
                    <a:pt x="3628691" y="561006"/>
                  </a:lnTo>
                  <a:lnTo>
                    <a:pt x="3591814" y="568452"/>
                  </a:lnTo>
                  <a:lnTo>
                    <a:pt x="94741" y="568452"/>
                  </a:lnTo>
                  <a:lnTo>
                    <a:pt x="57864" y="561006"/>
                  </a:lnTo>
                  <a:lnTo>
                    <a:pt x="27749" y="540702"/>
                  </a:lnTo>
                  <a:lnTo>
                    <a:pt x="7445" y="510587"/>
                  </a:lnTo>
                  <a:lnTo>
                    <a:pt x="0" y="473710"/>
                  </a:lnTo>
                  <a:lnTo>
                    <a:pt x="0" y="9474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935980" y="3473957"/>
              <a:ext cx="114300" cy="495934"/>
            </a:xfrm>
            <a:custGeom>
              <a:avLst/>
              <a:gdLst/>
              <a:ahLst/>
              <a:cxnLst/>
              <a:rect l="l" t="t" r="r" b="b"/>
              <a:pathLst>
                <a:path w="114300" h="495935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95934"/>
                  </a:lnTo>
                  <a:lnTo>
                    <a:pt x="76200" y="495934"/>
                  </a:lnTo>
                  <a:lnTo>
                    <a:pt x="76200" y="95250"/>
                  </a:lnTo>
                  <a:close/>
                </a:path>
                <a:path w="114300" h="4959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95935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4136326" y="2054542"/>
            <a:ext cx="3715385" cy="597535"/>
            <a:chOff x="4136326" y="2054542"/>
            <a:chExt cx="3715385" cy="597535"/>
          </a:xfrm>
        </p:grpSpPr>
        <p:sp>
          <p:nvSpPr>
            <p:cNvPr id="27" name="object 27"/>
            <p:cNvSpPr/>
            <p:nvPr/>
          </p:nvSpPr>
          <p:spPr>
            <a:xfrm>
              <a:off x="4150614" y="2068829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3591814" y="0"/>
                  </a:moveTo>
                  <a:lnTo>
                    <a:pt x="94741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2"/>
                  </a:lnTo>
                  <a:lnTo>
                    <a:pt x="0" y="473710"/>
                  </a:lnTo>
                  <a:lnTo>
                    <a:pt x="7445" y="510587"/>
                  </a:lnTo>
                  <a:lnTo>
                    <a:pt x="27749" y="540702"/>
                  </a:lnTo>
                  <a:lnTo>
                    <a:pt x="57864" y="561006"/>
                  </a:lnTo>
                  <a:lnTo>
                    <a:pt x="94741" y="568452"/>
                  </a:lnTo>
                  <a:lnTo>
                    <a:pt x="3591814" y="568452"/>
                  </a:lnTo>
                  <a:lnTo>
                    <a:pt x="3628691" y="561006"/>
                  </a:lnTo>
                  <a:lnTo>
                    <a:pt x="3658806" y="540702"/>
                  </a:lnTo>
                  <a:lnTo>
                    <a:pt x="3679110" y="510587"/>
                  </a:lnTo>
                  <a:lnTo>
                    <a:pt x="3686556" y="473710"/>
                  </a:lnTo>
                  <a:lnTo>
                    <a:pt x="3686556" y="94742"/>
                  </a:lnTo>
                  <a:lnTo>
                    <a:pt x="3679110" y="57864"/>
                  </a:lnTo>
                  <a:lnTo>
                    <a:pt x="3658806" y="27749"/>
                  </a:lnTo>
                  <a:lnTo>
                    <a:pt x="3628691" y="7445"/>
                  </a:lnTo>
                  <a:lnTo>
                    <a:pt x="359181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50614" y="2068829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0" y="94742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1" y="0"/>
                  </a:lnTo>
                  <a:lnTo>
                    <a:pt x="3591814" y="0"/>
                  </a:lnTo>
                  <a:lnTo>
                    <a:pt x="3628691" y="7445"/>
                  </a:lnTo>
                  <a:lnTo>
                    <a:pt x="3658806" y="27749"/>
                  </a:lnTo>
                  <a:lnTo>
                    <a:pt x="3679110" y="57864"/>
                  </a:lnTo>
                  <a:lnTo>
                    <a:pt x="3686556" y="94742"/>
                  </a:lnTo>
                  <a:lnTo>
                    <a:pt x="3686556" y="473710"/>
                  </a:lnTo>
                  <a:lnTo>
                    <a:pt x="3679110" y="510587"/>
                  </a:lnTo>
                  <a:lnTo>
                    <a:pt x="3658806" y="540702"/>
                  </a:lnTo>
                  <a:lnTo>
                    <a:pt x="3628691" y="561006"/>
                  </a:lnTo>
                  <a:lnTo>
                    <a:pt x="3591814" y="568452"/>
                  </a:lnTo>
                  <a:lnTo>
                    <a:pt x="94741" y="568452"/>
                  </a:lnTo>
                  <a:lnTo>
                    <a:pt x="57864" y="561006"/>
                  </a:lnTo>
                  <a:lnTo>
                    <a:pt x="27749" y="540702"/>
                  </a:lnTo>
                  <a:lnTo>
                    <a:pt x="7445" y="510587"/>
                  </a:lnTo>
                  <a:lnTo>
                    <a:pt x="0" y="473710"/>
                  </a:lnTo>
                  <a:lnTo>
                    <a:pt x="0" y="9474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21893" y="1451229"/>
            <a:ext cx="7570470" cy="188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❽</a:t>
            </a:r>
            <a:r>
              <a:rPr dirty="0" sz="2200" spc="-204">
                <a:latin typeface="Gulim"/>
                <a:cs typeface="Gulim"/>
              </a:rPr>
              <a:t>능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향상</a:t>
            </a:r>
            <a:r>
              <a:rPr dirty="0" sz="2200" spc="-204">
                <a:latin typeface="Gulim"/>
                <a:cs typeface="Gulim"/>
              </a:rPr>
              <a:t>을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위</a:t>
            </a:r>
            <a:r>
              <a:rPr dirty="0" sz="2200" spc="-204">
                <a:latin typeface="Gulim"/>
                <a:cs typeface="Gulim"/>
              </a:rPr>
              <a:t>해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잔</a:t>
            </a:r>
            <a:r>
              <a:rPr dirty="0" sz="2200" spc="-204" b="1">
                <a:latin typeface="Malgun Gothic"/>
                <a:cs typeface="Malgun Gothic"/>
              </a:rPr>
              <a:t>여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학습</a:t>
            </a:r>
            <a:r>
              <a:rPr dirty="0" sz="2200" spc="-15" b="1">
                <a:latin typeface="Malgun Gothic"/>
                <a:cs typeface="Malgun Gothic"/>
              </a:rPr>
              <a:t>(Residual</a:t>
            </a:r>
            <a:r>
              <a:rPr dirty="0" sz="2200" spc="-190" b="1">
                <a:latin typeface="Malgun Gothic"/>
                <a:cs typeface="Malgun Gothic"/>
              </a:rPr>
              <a:t> </a:t>
            </a:r>
            <a:r>
              <a:rPr dirty="0" sz="2200" spc="-5" b="1">
                <a:latin typeface="Malgun Gothic"/>
                <a:cs typeface="Malgun Gothic"/>
              </a:rPr>
              <a:t>Learning</a:t>
            </a:r>
            <a:r>
              <a:rPr dirty="0" sz="2200" b="1">
                <a:latin typeface="Malgun Gothic"/>
                <a:cs typeface="Malgun Gothic"/>
              </a:rPr>
              <a:t>)</a:t>
            </a:r>
            <a:r>
              <a:rPr dirty="0" sz="2200" spc="-204">
                <a:latin typeface="Gulim"/>
                <a:cs typeface="Gulim"/>
              </a:rPr>
              <a:t>을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사용합니다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2350">
              <a:latin typeface="Gulim"/>
              <a:cs typeface="Gulim"/>
            </a:endParaRPr>
          </a:p>
          <a:p>
            <a:pPr algn="ctr" marL="3172460">
              <a:lnSpc>
                <a:spcPct val="100000"/>
              </a:lnSpc>
            </a:pPr>
            <a:r>
              <a:rPr dirty="0" sz="2000" spc="-90" b="1">
                <a:latin typeface="Malgun Gothic"/>
                <a:cs typeface="Malgun Gothic"/>
              </a:rPr>
              <a:t>A</a:t>
            </a:r>
            <a:r>
              <a:rPr dirty="0" sz="2000" spc="-60" b="1">
                <a:latin typeface="Malgun Gothic"/>
                <a:cs typeface="Malgun Gothic"/>
              </a:rPr>
              <a:t>dd</a:t>
            </a:r>
            <a:r>
              <a:rPr dirty="0" sz="2000" spc="-215" b="1">
                <a:latin typeface="Malgun Gothic"/>
                <a:cs typeface="Malgun Gothic"/>
              </a:rPr>
              <a:t> </a:t>
            </a:r>
            <a:r>
              <a:rPr dirty="0" sz="2000" spc="-240" b="1">
                <a:latin typeface="Malgun Gothic"/>
                <a:cs typeface="Malgun Gothic"/>
              </a:rPr>
              <a:t>+</a:t>
            </a:r>
            <a:r>
              <a:rPr dirty="0" sz="2000" spc="-204" b="1">
                <a:latin typeface="Malgun Gothic"/>
                <a:cs typeface="Malgun Gothic"/>
              </a:rPr>
              <a:t> </a:t>
            </a:r>
            <a:r>
              <a:rPr dirty="0" sz="2000" spc="-65" b="1">
                <a:latin typeface="Malgun Gothic"/>
                <a:cs typeface="Malgun Gothic"/>
              </a:rPr>
              <a:t>Norm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Malgun Gothic"/>
              <a:cs typeface="Malgun Gothic"/>
            </a:endParaRPr>
          </a:p>
          <a:p>
            <a:pPr algn="ctr" marL="3173095">
              <a:lnSpc>
                <a:spcPct val="100000"/>
              </a:lnSpc>
            </a:pPr>
            <a:r>
              <a:rPr dirty="0" sz="2000" spc="-125" b="1">
                <a:latin typeface="Malgun Gothic"/>
                <a:cs typeface="Malgun Gothic"/>
              </a:rPr>
              <a:t>Mu</a:t>
            </a:r>
            <a:r>
              <a:rPr dirty="0" sz="2000" spc="-55" b="1">
                <a:latin typeface="Malgun Gothic"/>
                <a:cs typeface="Malgun Gothic"/>
              </a:rPr>
              <a:t>l</a:t>
            </a:r>
            <a:r>
              <a:rPr dirty="0" sz="2000" spc="-15" b="1">
                <a:latin typeface="Malgun Gothic"/>
                <a:cs typeface="Malgun Gothic"/>
              </a:rPr>
              <a:t>t</a:t>
            </a:r>
            <a:r>
              <a:rPr dirty="0" sz="2000" spc="-15" b="1">
                <a:latin typeface="Malgun Gothic"/>
                <a:cs typeface="Malgun Gothic"/>
              </a:rPr>
              <a:t>i</a:t>
            </a:r>
            <a:r>
              <a:rPr dirty="0" sz="2000" spc="5" b="1">
                <a:latin typeface="Malgun Gothic"/>
                <a:cs typeface="Malgun Gothic"/>
              </a:rPr>
              <a:t>-</a:t>
            </a:r>
            <a:r>
              <a:rPr dirty="0" sz="2000" spc="-10" b="1">
                <a:latin typeface="Malgun Gothic"/>
                <a:cs typeface="Malgun Gothic"/>
              </a:rPr>
              <a:t>head</a:t>
            </a:r>
            <a:r>
              <a:rPr dirty="0" sz="2000" spc="-245" b="1">
                <a:latin typeface="Malgun Gothic"/>
                <a:cs typeface="Malgun Gothic"/>
              </a:rPr>
              <a:t> </a:t>
            </a:r>
            <a:r>
              <a:rPr dirty="0" sz="2000" spc="-90" b="1">
                <a:latin typeface="Malgun Gothic"/>
                <a:cs typeface="Malgun Gothic"/>
              </a:rPr>
              <a:t>A</a:t>
            </a:r>
            <a:r>
              <a:rPr dirty="0" sz="2000" spc="-10" b="1">
                <a:latin typeface="Malgun Gothic"/>
                <a:cs typeface="Malgun Gothic"/>
              </a:rPr>
              <a:t>ttention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70884" y="2296667"/>
            <a:ext cx="2279650" cy="1673860"/>
          </a:xfrm>
          <a:custGeom>
            <a:avLst/>
            <a:gdLst/>
            <a:ahLst/>
            <a:cxnLst/>
            <a:rect l="l" t="t" r="r" b="b"/>
            <a:pathLst>
              <a:path w="2279650" h="1673860">
                <a:moveTo>
                  <a:pt x="2241931" y="1445387"/>
                </a:moveTo>
                <a:lnTo>
                  <a:pt x="38100" y="1445387"/>
                </a:lnTo>
                <a:lnTo>
                  <a:pt x="38100" y="76200"/>
                </a:lnTo>
                <a:lnTo>
                  <a:pt x="265430" y="76200"/>
                </a:lnTo>
                <a:lnTo>
                  <a:pt x="265430" y="114300"/>
                </a:lnTo>
                <a:lnTo>
                  <a:pt x="341630" y="76200"/>
                </a:lnTo>
                <a:lnTo>
                  <a:pt x="379730" y="57150"/>
                </a:lnTo>
                <a:lnTo>
                  <a:pt x="341630" y="38100"/>
                </a:lnTo>
                <a:lnTo>
                  <a:pt x="265430" y="0"/>
                </a:lnTo>
                <a:lnTo>
                  <a:pt x="265430" y="38100"/>
                </a:lnTo>
                <a:lnTo>
                  <a:pt x="0" y="38100"/>
                </a:lnTo>
                <a:lnTo>
                  <a:pt x="0" y="1483487"/>
                </a:lnTo>
                <a:lnTo>
                  <a:pt x="2203831" y="1483487"/>
                </a:lnTo>
                <a:lnTo>
                  <a:pt x="2203831" y="1673352"/>
                </a:lnTo>
                <a:lnTo>
                  <a:pt x="2241931" y="1673352"/>
                </a:lnTo>
                <a:lnTo>
                  <a:pt x="2241931" y="1483487"/>
                </a:lnTo>
                <a:lnTo>
                  <a:pt x="2241931" y="1445387"/>
                </a:lnTo>
                <a:close/>
              </a:path>
              <a:path w="2279650" h="1673860">
                <a:moveTo>
                  <a:pt x="2279396" y="454914"/>
                </a:moveTo>
                <a:lnTo>
                  <a:pt x="2269871" y="435864"/>
                </a:lnTo>
                <a:lnTo>
                  <a:pt x="2222246" y="340614"/>
                </a:lnTo>
                <a:lnTo>
                  <a:pt x="2165096" y="454914"/>
                </a:lnTo>
                <a:lnTo>
                  <a:pt x="2203196" y="454914"/>
                </a:lnTo>
                <a:lnTo>
                  <a:pt x="2203196" y="608838"/>
                </a:lnTo>
                <a:lnTo>
                  <a:pt x="2241296" y="608838"/>
                </a:lnTo>
                <a:lnTo>
                  <a:pt x="2241296" y="454914"/>
                </a:lnTo>
                <a:lnTo>
                  <a:pt x="2279396" y="454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0395" y="3557015"/>
            <a:ext cx="3667125" cy="2612390"/>
            <a:chOff x="7740395" y="3557015"/>
            <a:chExt cx="3667125" cy="2612390"/>
          </a:xfrm>
        </p:grpSpPr>
        <p:sp>
          <p:nvSpPr>
            <p:cNvPr id="3" name="object 3"/>
            <p:cNvSpPr/>
            <p:nvPr/>
          </p:nvSpPr>
          <p:spPr>
            <a:xfrm>
              <a:off x="7759445" y="3576065"/>
              <a:ext cx="3629025" cy="2574290"/>
            </a:xfrm>
            <a:custGeom>
              <a:avLst/>
              <a:gdLst/>
              <a:ahLst/>
              <a:cxnLst/>
              <a:rect l="l" t="t" r="r" b="b"/>
              <a:pathLst>
                <a:path w="3629025" h="2574290">
                  <a:moveTo>
                    <a:pt x="0" y="429006"/>
                  </a:moveTo>
                  <a:lnTo>
                    <a:pt x="2516" y="382252"/>
                  </a:lnTo>
                  <a:lnTo>
                    <a:pt x="9892" y="336959"/>
                  </a:lnTo>
                  <a:lnTo>
                    <a:pt x="21866" y="293388"/>
                  </a:lnTo>
                  <a:lnTo>
                    <a:pt x="38176" y="251800"/>
                  </a:lnTo>
                  <a:lnTo>
                    <a:pt x="58561" y="212456"/>
                  </a:lnTo>
                  <a:lnTo>
                    <a:pt x="82759" y="175619"/>
                  </a:lnTo>
                  <a:lnTo>
                    <a:pt x="110509" y="141550"/>
                  </a:lnTo>
                  <a:lnTo>
                    <a:pt x="141550" y="110509"/>
                  </a:lnTo>
                  <a:lnTo>
                    <a:pt x="175619" y="82759"/>
                  </a:lnTo>
                  <a:lnTo>
                    <a:pt x="212456" y="58561"/>
                  </a:lnTo>
                  <a:lnTo>
                    <a:pt x="251800" y="38176"/>
                  </a:lnTo>
                  <a:lnTo>
                    <a:pt x="293388" y="21866"/>
                  </a:lnTo>
                  <a:lnTo>
                    <a:pt x="336959" y="9892"/>
                  </a:lnTo>
                  <a:lnTo>
                    <a:pt x="382252" y="2516"/>
                  </a:lnTo>
                  <a:lnTo>
                    <a:pt x="429005" y="0"/>
                  </a:lnTo>
                  <a:lnTo>
                    <a:pt x="3199637" y="0"/>
                  </a:lnTo>
                  <a:lnTo>
                    <a:pt x="3246391" y="2516"/>
                  </a:lnTo>
                  <a:lnTo>
                    <a:pt x="3291684" y="9892"/>
                  </a:lnTo>
                  <a:lnTo>
                    <a:pt x="3335255" y="21866"/>
                  </a:lnTo>
                  <a:lnTo>
                    <a:pt x="3376843" y="38176"/>
                  </a:lnTo>
                  <a:lnTo>
                    <a:pt x="3416187" y="58561"/>
                  </a:lnTo>
                  <a:lnTo>
                    <a:pt x="3453024" y="82759"/>
                  </a:lnTo>
                  <a:lnTo>
                    <a:pt x="3487093" y="110509"/>
                  </a:lnTo>
                  <a:lnTo>
                    <a:pt x="3518134" y="141550"/>
                  </a:lnTo>
                  <a:lnTo>
                    <a:pt x="3545884" y="175619"/>
                  </a:lnTo>
                  <a:lnTo>
                    <a:pt x="3570082" y="212456"/>
                  </a:lnTo>
                  <a:lnTo>
                    <a:pt x="3590467" y="251800"/>
                  </a:lnTo>
                  <a:lnTo>
                    <a:pt x="3606777" y="293388"/>
                  </a:lnTo>
                  <a:lnTo>
                    <a:pt x="3618751" y="336959"/>
                  </a:lnTo>
                  <a:lnTo>
                    <a:pt x="3626127" y="382252"/>
                  </a:lnTo>
                  <a:lnTo>
                    <a:pt x="3628644" y="429006"/>
                  </a:lnTo>
                  <a:lnTo>
                    <a:pt x="3628644" y="2145017"/>
                  </a:lnTo>
                  <a:lnTo>
                    <a:pt x="3626127" y="2191764"/>
                  </a:lnTo>
                  <a:lnTo>
                    <a:pt x="3618751" y="2237052"/>
                  </a:lnTo>
                  <a:lnTo>
                    <a:pt x="3606777" y="2280621"/>
                  </a:lnTo>
                  <a:lnTo>
                    <a:pt x="3590467" y="2322208"/>
                  </a:lnTo>
                  <a:lnTo>
                    <a:pt x="3570082" y="2361552"/>
                  </a:lnTo>
                  <a:lnTo>
                    <a:pt x="3545884" y="2398391"/>
                  </a:lnTo>
                  <a:lnTo>
                    <a:pt x="3518134" y="2432463"/>
                  </a:lnTo>
                  <a:lnTo>
                    <a:pt x="3487093" y="2463507"/>
                  </a:lnTo>
                  <a:lnTo>
                    <a:pt x="3453024" y="2491261"/>
                  </a:lnTo>
                  <a:lnTo>
                    <a:pt x="3416187" y="2515463"/>
                  </a:lnTo>
                  <a:lnTo>
                    <a:pt x="3376843" y="2535851"/>
                  </a:lnTo>
                  <a:lnTo>
                    <a:pt x="3335255" y="2552164"/>
                  </a:lnTo>
                  <a:lnTo>
                    <a:pt x="3291684" y="2564140"/>
                  </a:lnTo>
                  <a:lnTo>
                    <a:pt x="3246391" y="2571518"/>
                  </a:lnTo>
                  <a:lnTo>
                    <a:pt x="3199637" y="2574036"/>
                  </a:lnTo>
                  <a:lnTo>
                    <a:pt x="429005" y="2574036"/>
                  </a:lnTo>
                  <a:lnTo>
                    <a:pt x="382252" y="2571518"/>
                  </a:lnTo>
                  <a:lnTo>
                    <a:pt x="336959" y="2564140"/>
                  </a:lnTo>
                  <a:lnTo>
                    <a:pt x="293388" y="2552164"/>
                  </a:lnTo>
                  <a:lnTo>
                    <a:pt x="251800" y="2535851"/>
                  </a:lnTo>
                  <a:lnTo>
                    <a:pt x="212456" y="2515463"/>
                  </a:lnTo>
                  <a:lnTo>
                    <a:pt x="175619" y="2491261"/>
                  </a:lnTo>
                  <a:lnTo>
                    <a:pt x="141550" y="2463507"/>
                  </a:lnTo>
                  <a:lnTo>
                    <a:pt x="110509" y="2432463"/>
                  </a:lnTo>
                  <a:lnTo>
                    <a:pt x="82759" y="2398391"/>
                  </a:lnTo>
                  <a:lnTo>
                    <a:pt x="58561" y="2361552"/>
                  </a:lnTo>
                  <a:lnTo>
                    <a:pt x="38176" y="2322208"/>
                  </a:lnTo>
                  <a:lnTo>
                    <a:pt x="21866" y="2280621"/>
                  </a:lnTo>
                  <a:lnTo>
                    <a:pt x="9892" y="2237052"/>
                  </a:lnTo>
                  <a:lnTo>
                    <a:pt x="2516" y="2191764"/>
                  </a:lnTo>
                  <a:lnTo>
                    <a:pt x="0" y="2145017"/>
                  </a:lnTo>
                  <a:lnTo>
                    <a:pt x="0" y="429006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247125" y="5467349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23"/>
                  </a:lnTo>
                  <a:lnTo>
                    <a:pt x="20018" y="389942"/>
                  </a:lnTo>
                  <a:lnTo>
                    <a:pt x="41737" y="404586"/>
                  </a:lnTo>
                  <a:lnTo>
                    <a:pt x="68325" y="409956"/>
                  </a:lnTo>
                  <a:lnTo>
                    <a:pt x="2588005" y="409956"/>
                  </a:lnTo>
                  <a:lnTo>
                    <a:pt x="2614594" y="404586"/>
                  </a:lnTo>
                  <a:lnTo>
                    <a:pt x="2636313" y="389942"/>
                  </a:lnTo>
                  <a:lnTo>
                    <a:pt x="2650960" y="368223"/>
                  </a:lnTo>
                  <a:lnTo>
                    <a:pt x="2656331" y="341630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47125" y="5467349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30"/>
                  </a:lnTo>
                  <a:lnTo>
                    <a:pt x="2650960" y="368223"/>
                  </a:lnTo>
                  <a:lnTo>
                    <a:pt x="2636313" y="389942"/>
                  </a:lnTo>
                  <a:lnTo>
                    <a:pt x="2614594" y="404586"/>
                  </a:lnTo>
                  <a:lnTo>
                    <a:pt x="2588005" y="409956"/>
                  </a:lnTo>
                  <a:lnTo>
                    <a:pt x="68325" y="409956"/>
                  </a:lnTo>
                  <a:lnTo>
                    <a:pt x="41737" y="404586"/>
                  </a:lnTo>
                  <a:lnTo>
                    <a:pt x="20018" y="389942"/>
                  </a:lnTo>
                  <a:lnTo>
                    <a:pt x="5371" y="368223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47125" y="4911089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2588259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8" y="19938"/>
                  </a:lnTo>
                  <a:lnTo>
                    <a:pt x="5349" y="41576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8" y="388493"/>
                  </a:lnTo>
                  <a:lnTo>
                    <a:pt x="41576" y="403082"/>
                  </a:lnTo>
                  <a:lnTo>
                    <a:pt x="68072" y="408432"/>
                  </a:lnTo>
                  <a:lnTo>
                    <a:pt x="2588259" y="408432"/>
                  </a:lnTo>
                  <a:lnTo>
                    <a:pt x="2614755" y="403082"/>
                  </a:lnTo>
                  <a:lnTo>
                    <a:pt x="2636393" y="388493"/>
                  </a:lnTo>
                  <a:lnTo>
                    <a:pt x="2650982" y="366855"/>
                  </a:lnTo>
                  <a:lnTo>
                    <a:pt x="2656331" y="340360"/>
                  </a:lnTo>
                  <a:lnTo>
                    <a:pt x="2656331" y="68072"/>
                  </a:lnTo>
                  <a:lnTo>
                    <a:pt x="2650982" y="41576"/>
                  </a:lnTo>
                  <a:lnTo>
                    <a:pt x="2636393" y="19939"/>
                  </a:lnTo>
                  <a:lnTo>
                    <a:pt x="2614755" y="5349"/>
                  </a:lnTo>
                  <a:lnTo>
                    <a:pt x="258825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47125" y="4911089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0" y="68072"/>
                  </a:moveTo>
                  <a:lnTo>
                    <a:pt x="5349" y="41576"/>
                  </a:lnTo>
                  <a:lnTo>
                    <a:pt x="19938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2588259" y="0"/>
                  </a:lnTo>
                  <a:lnTo>
                    <a:pt x="2614755" y="5349"/>
                  </a:lnTo>
                  <a:lnTo>
                    <a:pt x="2636393" y="19939"/>
                  </a:lnTo>
                  <a:lnTo>
                    <a:pt x="2650982" y="41576"/>
                  </a:lnTo>
                  <a:lnTo>
                    <a:pt x="2656331" y="68072"/>
                  </a:lnTo>
                  <a:lnTo>
                    <a:pt x="2656331" y="340360"/>
                  </a:lnTo>
                  <a:lnTo>
                    <a:pt x="2650982" y="366855"/>
                  </a:lnTo>
                  <a:lnTo>
                    <a:pt x="2636393" y="388493"/>
                  </a:lnTo>
                  <a:lnTo>
                    <a:pt x="2614755" y="403082"/>
                  </a:lnTo>
                  <a:lnTo>
                    <a:pt x="2588259" y="408432"/>
                  </a:lnTo>
                  <a:lnTo>
                    <a:pt x="68072" y="408432"/>
                  </a:lnTo>
                  <a:lnTo>
                    <a:pt x="41576" y="403082"/>
                  </a:lnTo>
                  <a:lnTo>
                    <a:pt x="19938" y="388493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동작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원리</a:t>
            </a:r>
            <a:r>
              <a:rPr dirty="0" sz="2400" spc="335">
                <a:solidFill>
                  <a:srgbClr val="FFFFFF"/>
                </a:solidFill>
              </a:rPr>
              <a:t>: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인코더</a:t>
            </a:r>
            <a:r>
              <a:rPr dirty="0" sz="2400" spc="40">
                <a:solidFill>
                  <a:srgbClr val="FFFFFF"/>
                </a:solidFill>
              </a:rPr>
              <a:t>(Encod</a:t>
            </a:r>
            <a:r>
              <a:rPr dirty="0" sz="2400" spc="35">
                <a:solidFill>
                  <a:srgbClr val="FFFFFF"/>
                </a:solidFill>
              </a:rPr>
              <a:t>e</a:t>
            </a:r>
            <a:r>
              <a:rPr dirty="0" sz="2400" spc="60">
                <a:solidFill>
                  <a:srgbClr val="FFFFFF"/>
                </a:solidFill>
              </a:rPr>
              <a:t>r)</a:t>
            </a:r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1893" y="1451229"/>
            <a:ext cx="77196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어텐션</a:t>
            </a:r>
            <a:r>
              <a:rPr dirty="0" sz="2200" spc="-45">
                <a:latin typeface="Gulim"/>
                <a:cs typeface="Gulim"/>
              </a:rPr>
              <a:t>(</a:t>
            </a:r>
            <a:r>
              <a:rPr dirty="0" sz="2200" spc="-120">
                <a:latin typeface="Gulim"/>
                <a:cs typeface="Gulim"/>
              </a:rPr>
              <a:t>A</a:t>
            </a:r>
            <a:r>
              <a:rPr dirty="0" sz="2200" spc="60">
                <a:latin typeface="Gulim"/>
                <a:cs typeface="Gulim"/>
              </a:rPr>
              <a:t>tte</a:t>
            </a:r>
            <a:r>
              <a:rPr dirty="0" sz="2200" spc="95">
                <a:latin typeface="Gulim"/>
                <a:cs typeface="Gulim"/>
              </a:rPr>
              <a:t>n</a:t>
            </a:r>
            <a:r>
              <a:rPr dirty="0" sz="2200" spc="10">
                <a:latin typeface="Gulim"/>
                <a:cs typeface="Gulim"/>
              </a:rPr>
              <a:t>tio</a:t>
            </a:r>
            <a:r>
              <a:rPr dirty="0" sz="2200" spc="25">
                <a:latin typeface="Gulim"/>
                <a:cs typeface="Gulim"/>
              </a:rPr>
              <a:t>n</a:t>
            </a:r>
            <a:r>
              <a:rPr dirty="0" sz="2200" spc="-140">
                <a:latin typeface="Gulim"/>
                <a:cs typeface="Gulim"/>
              </a:rPr>
              <a:t>)</a:t>
            </a:r>
            <a:r>
              <a:rPr dirty="0" sz="2200" spc="-204">
                <a:latin typeface="Gulim"/>
                <a:cs typeface="Gulim"/>
              </a:rPr>
              <a:t>과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❽규화</a:t>
            </a:r>
            <a:r>
              <a:rPr dirty="0" sz="2200" spc="-35">
                <a:latin typeface="Gulim"/>
                <a:cs typeface="Gulim"/>
              </a:rPr>
              <a:t>(Nor</a:t>
            </a:r>
            <a:r>
              <a:rPr dirty="0" sz="2200" spc="-25">
                <a:latin typeface="Gulim"/>
                <a:cs typeface="Gulim"/>
              </a:rPr>
              <a:t>m</a:t>
            </a:r>
            <a:r>
              <a:rPr dirty="0" sz="2200" spc="-10">
                <a:latin typeface="Gulim"/>
                <a:cs typeface="Gulim"/>
              </a:rPr>
              <a:t>a</a:t>
            </a:r>
            <a:r>
              <a:rPr dirty="0" sz="2200" spc="-35">
                <a:latin typeface="Gulim"/>
                <a:cs typeface="Gulim"/>
              </a:rPr>
              <a:t>liza</a:t>
            </a:r>
            <a:r>
              <a:rPr dirty="0" sz="2200" spc="10">
                <a:latin typeface="Gulim"/>
                <a:cs typeface="Gulim"/>
              </a:rPr>
              <a:t>tio</a:t>
            </a:r>
            <a:r>
              <a:rPr dirty="0" sz="2200" spc="25">
                <a:latin typeface="Gulim"/>
                <a:cs typeface="Gulim"/>
              </a:rPr>
              <a:t>n</a:t>
            </a:r>
            <a:r>
              <a:rPr dirty="0" sz="2200" spc="-140">
                <a:latin typeface="Gulim"/>
                <a:cs typeface="Gulim"/>
              </a:rPr>
              <a:t>)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과❽</a:t>
            </a:r>
            <a:r>
              <a:rPr dirty="0" sz="2200" spc="-204">
                <a:latin typeface="Gulim"/>
                <a:cs typeface="Gulim"/>
              </a:rPr>
              <a:t>을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반복합니다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9093" y="1953844"/>
            <a:ext cx="53054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 b="1">
                <a:latin typeface="Malgun Gothic"/>
                <a:cs typeface="Malgun Gothic"/>
              </a:rPr>
              <a:t>각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레이어는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서로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다른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파라미</a:t>
            </a:r>
            <a:r>
              <a:rPr dirty="0" sz="2200" spc="-195" b="1">
                <a:latin typeface="Malgun Gothic"/>
                <a:cs typeface="Malgun Gothic"/>
              </a:rPr>
              <a:t>터</a:t>
            </a:r>
            <a:r>
              <a:rPr dirty="0" sz="2200" spc="-200">
                <a:latin typeface="Gulim"/>
                <a:cs typeface="Gulim"/>
              </a:rPr>
              <a:t>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가집니다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2388" y="4982717"/>
            <a:ext cx="1765935" cy="796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5" b="1">
                <a:latin typeface="Malgun Gothic"/>
                <a:cs typeface="Malgun Gothic"/>
              </a:rPr>
              <a:t>A</a:t>
            </a:r>
            <a:r>
              <a:rPr dirty="0" sz="1400" spc="-40" b="1">
                <a:latin typeface="Malgun Gothic"/>
                <a:cs typeface="Malgun Gothic"/>
              </a:rPr>
              <a:t>dd</a:t>
            </a:r>
            <a:r>
              <a:rPr dirty="0" sz="1400" spc="-155" b="1">
                <a:latin typeface="Malgun Gothic"/>
                <a:cs typeface="Malgun Gothic"/>
              </a:rPr>
              <a:t> </a:t>
            </a:r>
            <a:r>
              <a:rPr dirty="0" sz="1400" spc="-165" b="1">
                <a:latin typeface="Malgun Gothic"/>
                <a:cs typeface="Malgun Gothic"/>
              </a:rPr>
              <a:t>+</a:t>
            </a:r>
            <a:r>
              <a:rPr dirty="0" sz="1400" spc="-150" b="1">
                <a:latin typeface="Malgun Gothic"/>
                <a:cs typeface="Malgun Gothic"/>
              </a:rPr>
              <a:t> </a:t>
            </a:r>
            <a:r>
              <a:rPr dirty="0" sz="1400" spc="-50" b="1">
                <a:latin typeface="Malgun Gothic"/>
                <a:cs typeface="Malgun Gothic"/>
              </a:rPr>
              <a:t>Nor</a:t>
            </a:r>
            <a:r>
              <a:rPr dirty="0" sz="1400" spc="-35" b="1">
                <a:latin typeface="Malgun Gothic"/>
                <a:cs typeface="Malgun Gothic"/>
              </a:rPr>
              <a:t>m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400" spc="-170" b="1">
                <a:latin typeface="Malgun Gothic"/>
                <a:cs typeface="Malgun Gothic"/>
              </a:rPr>
              <a:t>M</a:t>
            </a:r>
            <a:r>
              <a:rPr dirty="0" sz="1400" spc="-20" b="1">
                <a:latin typeface="Malgun Gothic"/>
                <a:cs typeface="Malgun Gothic"/>
              </a:rPr>
              <a:t>u</a:t>
            </a:r>
            <a:r>
              <a:rPr dirty="0" sz="1400" spc="-30" b="1">
                <a:latin typeface="Malgun Gothic"/>
                <a:cs typeface="Malgun Gothic"/>
              </a:rPr>
              <a:t>l</a:t>
            </a:r>
            <a:r>
              <a:rPr dirty="0" sz="1400" spc="5" b="1">
                <a:latin typeface="Malgun Gothic"/>
                <a:cs typeface="Malgun Gothic"/>
              </a:rPr>
              <a:t>t</a:t>
            </a:r>
            <a:r>
              <a:rPr dirty="0" sz="1400" spc="-25" b="1">
                <a:latin typeface="Malgun Gothic"/>
                <a:cs typeface="Malgun Gothic"/>
              </a:rPr>
              <a:t>i</a:t>
            </a:r>
            <a:r>
              <a:rPr dirty="0" sz="1400" spc="5" b="1">
                <a:latin typeface="Malgun Gothic"/>
                <a:cs typeface="Malgun Gothic"/>
              </a:rPr>
              <a:t>-</a:t>
            </a:r>
            <a:r>
              <a:rPr dirty="0" sz="1400" spc="5" b="1">
                <a:latin typeface="Malgun Gothic"/>
                <a:cs typeface="Malgun Gothic"/>
              </a:rPr>
              <a:t>he</a:t>
            </a:r>
            <a:r>
              <a:rPr dirty="0" sz="1400" spc="10" b="1">
                <a:latin typeface="Malgun Gothic"/>
                <a:cs typeface="Malgun Gothic"/>
              </a:rPr>
              <a:t>a</a:t>
            </a:r>
            <a:r>
              <a:rPr dirty="0" sz="1400" spc="-40" b="1">
                <a:latin typeface="Malgun Gothic"/>
                <a:cs typeface="Malgun Gothic"/>
              </a:rPr>
              <a:t>d</a:t>
            </a:r>
            <a:r>
              <a:rPr dirty="0" sz="1400" spc="-170" b="1">
                <a:latin typeface="Malgun Gothic"/>
                <a:cs typeface="Malgun Gothic"/>
              </a:rPr>
              <a:t> </a:t>
            </a:r>
            <a:r>
              <a:rPr dirty="0" sz="1400" spc="-70" b="1">
                <a:latin typeface="Malgun Gothic"/>
                <a:cs typeface="Malgun Gothic"/>
              </a:rPr>
              <a:t>A</a:t>
            </a:r>
            <a:r>
              <a:rPr dirty="0" sz="1400" spc="5" b="1">
                <a:latin typeface="Malgun Gothic"/>
                <a:cs typeface="Malgun Gothic"/>
              </a:rPr>
              <a:t>tt</a:t>
            </a:r>
            <a:r>
              <a:rPr dirty="0" sz="1400" spc="5" b="1">
                <a:latin typeface="Malgun Gothic"/>
                <a:cs typeface="Malgun Gothic"/>
              </a:rPr>
              <a:t>en</a:t>
            </a:r>
            <a:r>
              <a:rPr dirty="0" sz="1400" spc="5" b="1">
                <a:latin typeface="Malgun Gothic"/>
                <a:cs typeface="Malgun Gothic"/>
              </a:rPr>
              <a:t>t</a:t>
            </a:r>
            <a:r>
              <a:rPr dirty="0" sz="1400" spc="-25" b="1">
                <a:latin typeface="Malgun Gothic"/>
                <a:cs typeface="Malgun Gothic"/>
              </a:rPr>
              <a:t>ion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009001" y="3708082"/>
            <a:ext cx="2908935" cy="2423160"/>
            <a:chOff x="8009001" y="3708082"/>
            <a:chExt cx="2908935" cy="2423160"/>
          </a:xfrm>
        </p:grpSpPr>
        <p:sp>
          <p:nvSpPr>
            <p:cNvPr id="14" name="object 14"/>
            <p:cNvSpPr/>
            <p:nvPr/>
          </p:nvSpPr>
          <p:spPr>
            <a:xfrm>
              <a:off x="8009001" y="5077206"/>
              <a:ext cx="1566545" cy="943610"/>
            </a:xfrm>
            <a:custGeom>
              <a:avLst/>
              <a:gdLst/>
              <a:ahLst/>
              <a:cxnLst/>
              <a:rect l="l" t="t" r="r" b="b"/>
              <a:pathLst>
                <a:path w="1566545" h="943610">
                  <a:moveTo>
                    <a:pt x="161925" y="28575"/>
                  </a:moveTo>
                  <a:lnTo>
                    <a:pt x="0" y="28575"/>
                  </a:lnTo>
                  <a:lnTo>
                    <a:pt x="0" y="943597"/>
                  </a:lnTo>
                  <a:lnTo>
                    <a:pt x="1566291" y="943597"/>
                  </a:lnTo>
                  <a:lnTo>
                    <a:pt x="1566291" y="934072"/>
                  </a:lnTo>
                  <a:lnTo>
                    <a:pt x="19050" y="934072"/>
                  </a:lnTo>
                  <a:lnTo>
                    <a:pt x="9525" y="924547"/>
                  </a:lnTo>
                  <a:lnTo>
                    <a:pt x="19050" y="924547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161925" y="38100"/>
                  </a:lnTo>
                  <a:lnTo>
                    <a:pt x="161925" y="28575"/>
                  </a:lnTo>
                  <a:close/>
                </a:path>
                <a:path w="1566545" h="943610">
                  <a:moveTo>
                    <a:pt x="19050" y="924547"/>
                  </a:moveTo>
                  <a:lnTo>
                    <a:pt x="9525" y="924547"/>
                  </a:lnTo>
                  <a:lnTo>
                    <a:pt x="19050" y="934072"/>
                  </a:lnTo>
                  <a:lnTo>
                    <a:pt x="19050" y="924547"/>
                  </a:lnTo>
                  <a:close/>
                </a:path>
                <a:path w="1566545" h="943610">
                  <a:moveTo>
                    <a:pt x="1566291" y="924547"/>
                  </a:moveTo>
                  <a:lnTo>
                    <a:pt x="19050" y="924547"/>
                  </a:lnTo>
                  <a:lnTo>
                    <a:pt x="19050" y="934072"/>
                  </a:lnTo>
                  <a:lnTo>
                    <a:pt x="1566291" y="934072"/>
                  </a:lnTo>
                  <a:lnTo>
                    <a:pt x="1566291" y="924547"/>
                  </a:lnTo>
                  <a:close/>
                </a:path>
                <a:path w="1566545" h="943610">
                  <a:moveTo>
                    <a:pt x="161925" y="0"/>
                  </a:moveTo>
                  <a:lnTo>
                    <a:pt x="161925" y="76200"/>
                  </a:lnTo>
                  <a:lnTo>
                    <a:pt x="219075" y="47625"/>
                  </a:lnTo>
                  <a:lnTo>
                    <a:pt x="174625" y="47625"/>
                  </a:lnTo>
                  <a:lnTo>
                    <a:pt x="174625" y="28575"/>
                  </a:lnTo>
                  <a:lnTo>
                    <a:pt x="219075" y="28575"/>
                  </a:lnTo>
                  <a:lnTo>
                    <a:pt x="161925" y="0"/>
                  </a:lnTo>
                  <a:close/>
                </a:path>
                <a:path w="1566545" h="94361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1566545" h="943610">
                  <a:moveTo>
                    <a:pt x="161925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161925" y="47625"/>
                  </a:lnTo>
                  <a:lnTo>
                    <a:pt x="161925" y="38100"/>
                  </a:lnTo>
                  <a:close/>
                </a:path>
                <a:path w="1566545" h="943610">
                  <a:moveTo>
                    <a:pt x="219075" y="28575"/>
                  </a:moveTo>
                  <a:lnTo>
                    <a:pt x="174625" y="28575"/>
                  </a:lnTo>
                  <a:lnTo>
                    <a:pt x="174625" y="47625"/>
                  </a:lnTo>
                  <a:lnTo>
                    <a:pt x="219075" y="47625"/>
                  </a:lnTo>
                  <a:lnTo>
                    <a:pt x="238125" y="38100"/>
                  </a:lnTo>
                  <a:lnTo>
                    <a:pt x="21907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6430" y="5319522"/>
              <a:ext cx="76200" cy="1474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6430" y="5877305"/>
              <a:ext cx="76200" cy="2534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247126" y="4286250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2588005" y="409956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30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47126" y="4286250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30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47126" y="3722370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2588005" y="409955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29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247126" y="3722370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29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773159" y="3794252"/>
            <a:ext cx="1602740" cy="803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400" spc="-55" b="1">
                <a:latin typeface="Malgun Gothic"/>
                <a:cs typeface="Malgun Gothic"/>
              </a:rPr>
              <a:t>A</a:t>
            </a:r>
            <a:r>
              <a:rPr dirty="0" sz="1400" spc="-40" b="1">
                <a:latin typeface="Malgun Gothic"/>
                <a:cs typeface="Malgun Gothic"/>
              </a:rPr>
              <a:t>dd</a:t>
            </a:r>
            <a:r>
              <a:rPr dirty="0" sz="1400" spc="-155" b="1">
                <a:latin typeface="Malgun Gothic"/>
                <a:cs typeface="Malgun Gothic"/>
              </a:rPr>
              <a:t> </a:t>
            </a:r>
            <a:r>
              <a:rPr dirty="0" sz="1400" spc="-165" b="1">
                <a:latin typeface="Malgun Gothic"/>
                <a:cs typeface="Malgun Gothic"/>
              </a:rPr>
              <a:t>+</a:t>
            </a:r>
            <a:r>
              <a:rPr dirty="0" sz="1400" spc="-150" b="1">
                <a:latin typeface="Malgun Gothic"/>
                <a:cs typeface="Malgun Gothic"/>
              </a:rPr>
              <a:t> </a:t>
            </a:r>
            <a:r>
              <a:rPr dirty="0" sz="1400" spc="-50" b="1">
                <a:latin typeface="Malgun Gothic"/>
                <a:cs typeface="Malgun Gothic"/>
              </a:rPr>
              <a:t>Nor</a:t>
            </a:r>
            <a:r>
              <a:rPr dirty="0" sz="1400" spc="-35" b="1">
                <a:latin typeface="Malgun Gothic"/>
                <a:cs typeface="Malgun Gothic"/>
              </a:rPr>
              <a:t>m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400" spc="50" b="1">
                <a:latin typeface="Malgun Gothic"/>
                <a:cs typeface="Malgun Gothic"/>
              </a:rPr>
              <a:t>F</a:t>
            </a:r>
            <a:r>
              <a:rPr dirty="0" sz="1400" spc="15" b="1">
                <a:latin typeface="Malgun Gothic"/>
                <a:cs typeface="Malgun Gothic"/>
              </a:rPr>
              <a:t>ee</a:t>
            </a:r>
            <a:r>
              <a:rPr dirty="0" sz="1400" spc="-15" b="1">
                <a:latin typeface="Malgun Gothic"/>
                <a:cs typeface="Malgun Gothic"/>
              </a:rPr>
              <a:t>d</a:t>
            </a:r>
            <a:r>
              <a:rPr dirty="0" sz="1400" spc="-25" b="1">
                <a:latin typeface="Malgun Gothic"/>
                <a:cs typeface="Malgun Gothic"/>
              </a:rPr>
              <a:t>f</a:t>
            </a:r>
            <a:r>
              <a:rPr dirty="0" sz="1400" spc="-5" b="1">
                <a:latin typeface="Malgun Gothic"/>
                <a:cs typeface="Malgun Gothic"/>
              </a:rPr>
              <a:t>or</a:t>
            </a:r>
            <a:r>
              <a:rPr dirty="0" sz="1400" spc="-40" b="1">
                <a:latin typeface="Malgun Gothic"/>
                <a:cs typeface="Malgun Gothic"/>
              </a:rPr>
              <a:t>w</a:t>
            </a:r>
            <a:r>
              <a:rPr dirty="0" sz="1400" spc="10" b="1">
                <a:latin typeface="Malgun Gothic"/>
                <a:cs typeface="Malgun Gothic"/>
              </a:rPr>
              <a:t>a</a:t>
            </a:r>
            <a:r>
              <a:rPr dirty="0" sz="1400" spc="-5" b="1">
                <a:latin typeface="Malgun Gothic"/>
                <a:cs typeface="Malgun Gothic"/>
              </a:rPr>
              <a:t>rd</a:t>
            </a:r>
            <a:r>
              <a:rPr dirty="0" sz="1400" spc="-165" b="1">
                <a:latin typeface="Malgun Gothic"/>
                <a:cs typeface="Malgun Gothic"/>
              </a:rPr>
              <a:t> </a:t>
            </a:r>
            <a:r>
              <a:rPr dirty="0" sz="1400" spc="30" b="1">
                <a:latin typeface="Malgun Gothic"/>
                <a:cs typeface="Malgun Gothic"/>
              </a:rPr>
              <a:t>L</a:t>
            </a:r>
            <a:r>
              <a:rPr dirty="0" sz="1400" spc="35" b="1">
                <a:latin typeface="Malgun Gothic"/>
                <a:cs typeface="Malgun Gothic"/>
              </a:rPr>
              <a:t>a</a:t>
            </a:r>
            <a:r>
              <a:rPr dirty="0" sz="1400" spc="-25" b="1">
                <a:latin typeface="Malgun Gothic"/>
                <a:cs typeface="Malgun Gothic"/>
              </a:rPr>
              <a:t>y</a:t>
            </a:r>
            <a:r>
              <a:rPr dirty="0" sz="1400" spc="25" b="1">
                <a:latin typeface="Malgun Gothic"/>
                <a:cs typeface="Malgun Gothic"/>
              </a:rPr>
              <a:t>er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740395" y="2871216"/>
            <a:ext cx="3667125" cy="2039620"/>
            <a:chOff x="7740395" y="2871216"/>
            <a:chExt cx="3667125" cy="203962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6429" y="4696205"/>
              <a:ext cx="76200" cy="21463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36429" y="4132326"/>
              <a:ext cx="76200" cy="1550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009000" y="3888486"/>
              <a:ext cx="1566545" cy="943610"/>
            </a:xfrm>
            <a:custGeom>
              <a:avLst/>
              <a:gdLst/>
              <a:ahLst/>
              <a:cxnLst/>
              <a:rect l="l" t="t" r="r" b="b"/>
              <a:pathLst>
                <a:path w="1566545" h="943610">
                  <a:moveTo>
                    <a:pt x="161925" y="28575"/>
                  </a:moveTo>
                  <a:lnTo>
                    <a:pt x="0" y="28575"/>
                  </a:lnTo>
                  <a:lnTo>
                    <a:pt x="0" y="943228"/>
                  </a:lnTo>
                  <a:lnTo>
                    <a:pt x="1566291" y="943228"/>
                  </a:lnTo>
                  <a:lnTo>
                    <a:pt x="1566291" y="933703"/>
                  </a:lnTo>
                  <a:lnTo>
                    <a:pt x="19050" y="933703"/>
                  </a:lnTo>
                  <a:lnTo>
                    <a:pt x="9525" y="924178"/>
                  </a:lnTo>
                  <a:lnTo>
                    <a:pt x="19050" y="924178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161925" y="38100"/>
                  </a:lnTo>
                  <a:lnTo>
                    <a:pt x="161925" y="28575"/>
                  </a:lnTo>
                  <a:close/>
                </a:path>
                <a:path w="1566545" h="943610">
                  <a:moveTo>
                    <a:pt x="19050" y="924178"/>
                  </a:moveTo>
                  <a:lnTo>
                    <a:pt x="9525" y="924178"/>
                  </a:lnTo>
                  <a:lnTo>
                    <a:pt x="19050" y="933703"/>
                  </a:lnTo>
                  <a:lnTo>
                    <a:pt x="19050" y="924178"/>
                  </a:lnTo>
                  <a:close/>
                </a:path>
                <a:path w="1566545" h="943610">
                  <a:moveTo>
                    <a:pt x="1566291" y="924178"/>
                  </a:moveTo>
                  <a:lnTo>
                    <a:pt x="19050" y="924178"/>
                  </a:lnTo>
                  <a:lnTo>
                    <a:pt x="19050" y="933703"/>
                  </a:lnTo>
                  <a:lnTo>
                    <a:pt x="1566291" y="933703"/>
                  </a:lnTo>
                  <a:lnTo>
                    <a:pt x="1566291" y="924178"/>
                  </a:lnTo>
                  <a:close/>
                </a:path>
                <a:path w="1566545" h="943610">
                  <a:moveTo>
                    <a:pt x="161925" y="0"/>
                  </a:moveTo>
                  <a:lnTo>
                    <a:pt x="161925" y="76200"/>
                  </a:lnTo>
                  <a:lnTo>
                    <a:pt x="219075" y="47625"/>
                  </a:lnTo>
                  <a:lnTo>
                    <a:pt x="174625" y="47625"/>
                  </a:lnTo>
                  <a:lnTo>
                    <a:pt x="174625" y="28575"/>
                  </a:lnTo>
                  <a:lnTo>
                    <a:pt x="219075" y="28575"/>
                  </a:lnTo>
                  <a:lnTo>
                    <a:pt x="161925" y="0"/>
                  </a:lnTo>
                  <a:close/>
                </a:path>
                <a:path w="1566545" h="94361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1566545" h="943610">
                  <a:moveTo>
                    <a:pt x="161925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161925" y="47625"/>
                  </a:lnTo>
                  <a:lnTo>
                    <a:pt x="161925" y="38100"/>
                  </a:lnTo>
                  <a:close/>
                </a:path>
                <a:path w="1566545" h="943610">
                  <a:moveTo>
                    <a:pt x="219075" y="28575"/>
                  </a:moveTo>
                  <a:lnTo>
                    <a:pt x="174625" y="28575"/>
                  </a:lnTo>
                  <a:lnTo>
                    <a:pt x="174625" y="47625"/>
                  </a:lnTo>
                  <a:lnTo>
                    <a:pt x="219075" y="47625"/>
                  </a:lnTo>
                  <a:lnTo>
                    <a:pt x="238125" y="38100"/>
                  </a:lnTo>
                  <a:lnTo>
                    <a:pt x="21907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759445" y="2890266"/>
              <a:ext cx="3629025" cy="483234"/>
            </a:xfrm>
            <a:custGeom>
              <a:avLst/>
              <a:gdLst/>
              <a:ahLst/>
              <a:cxnLst/>
              <a:rect l="l" t="t" r="r" b="b"/>
              <a:pathLst>
                <a:path w="3629025" h="483235">
                  <a:moveTo>
                    <a:pt x="0" y="80518"/>
                  </a:moveTo>
                  <a:lnTo>
                    <a:pt x="6330" y="49184"/>
                  </a:lnTo>
                  <a:lnTo>
                    <a:pt x="23590" y="23590"/>
                  </a:lnTo>
                  <a:lnTo>
                    <a:pt x="49184" y="6330"/>
                  </a:lnTo>
                  <a:lnTo>
                    <a:pt x="80518" y="0"/>
                  </a:lnTo>
                  <a:lnTo>
                    <a:pt x="3548126" y="0"/>
                  </a:lnTo>
                  <a:lnTo>
                    <a:pt x="3579459" y="6330"/>
                  </a:lnTo>
                  <a:lnTo>
                    <a:pt x="3605053" y="23590"/>
                  </a:lnTo>
                  <a:lnTo>
                    <a:pt x="3622313" y="49184"/>
                  </a:lnTo>
                  <a:lnTo>
                    <a:pt x="3628644" y="80518"/>
                  </a:lnTo>
                  <a:lnTo>
                    <a:pt x="3628644" y="402589"/>
                  </a:lnTo>
                  <a:lnTo>
                    <a:pt x="3622313" y="433923"/>
                  </a:lnTo>
                  <a:lnTo>
                    <a:pt x="3605053" y="459517"/>
                  </a:lnTo>
                  <a:lnTo>
                    <a:pt x="3579459" y="476777"/>
                  </a:lnTo>
                  <a:lnTo>
                    <a:pt x="3548126" y="483108"/>
                  </a:lnTo>
                  <a:lnTo>
                    <a:pt x="80518" y="483108"/>
                  </a:lnTo>
                  <a:lnTo>
                    <a:pt x="49184" y="476777"/>
                  </a:lnTo>
                  <a:lnTo>
                    <a:pt x="23590" y="459517"/>
                  </a:lnTo>
                  <a:lnTo>
                    <a:pt x="6330" y="433923"/>
                  </a:lnTo>
                  <a:lnTo>
                    <a:pt x="0" y="402589"/>
                  </a:lnTo>
                  <a:lnTo>
                    <a:pt x="0" y="805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8769222" y="2982594"/>
            <a:ext cx="16084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Gulim"/>
                <a:cs typeface="Gulim"/>
              </a:rPr>
              <a:t>S</a:t>
            </a:r>
            <a:r>
              <a:rPr dirty="0" sz="1600" spc="-25">
                <a:latin typeface="Gulim"/>
                <a:cs typeface="Gulim"/>
              </a:rPr>
              <a:t>ame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100">
                <a:latin typeface="Gulim"/>
                <a:cs typeface="Gulim"/>
              </a:rPr>
              <a:t>O</a:t>
            </a:r>
            <a:r>
              <a:rPr dirty="0" sz="1600" spc="-95">
                <a:latin typeface="Gulim"/>
                <a:cs typeface="Gulim"/>
              </a:rPr>
              <a:t>p</a:t>
            </a:r>
            <a:r>
              <a:rPr dirty="0" sz="1600" spc="-50">
                <a:latin typeface="Gulim"/>
                <a:cs typeface="Gulim"/>
              </a:rPr>
              <a:t>e</a:t>
            </a:r>
            <a:r>
              <a:rPr dirty="0" sz="1600" spc="75">
                <a:latin typeface="Gulim"/>
                <a:cs typeface="Gulim"/>
              </a:rPr>
              <a:t>r</a:t>
            </a:r>
            <a:r>
              <a:rPr dirty="0" sz="1600" spc="30">
                <a:latin typeface="Gulim"/>
                <a:cs typeface="Gulim"/>
              </a:rPr>
              <a:t>at</a:t>
            </a:r>
            <a:r>
              <a:rPr dirty="0" sz="1600" spc="-35">
                <a:latin typeface="Gulim"/>
                <a:cs typeface="Gulim"/>
              </a:rPr>
              <a:t>ions</a:t>
            </a:r>
            <a:endParaRPr sz="1600">
              <a:latin typeface="Gulim"/>
              <a:cs typeface="Gulim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59445" y="2039873"/>
            <a:ext cx="3629025" cy="485140"/>
          </a:xfrm>
          <a:custGeom>
            <a:avLst/>
            <a:gdLst/>
            <a:ahLst/>
            <a:cxnLst/>
            <a:rect l="l" t="t" r="r" b="b"/>
            <a:pathLst>
              <a:path w="3629025" h="485139">
                <a:moveTo>
                  <a:pt x="0" y="80772"/>
                </a:moveTo>
                <a:lnTo>
                  <a:pt x="6351" y="49345"/>
                </a:lnTo>
                <a:lnTo>
                  <a:pt x="23669" y="23669"/>
                </a:lnTo>
                <a:lnTo>
                  <a:pt x="49345" y="6351"/>
                </a:lnTo>
                <a:lnTo>
                  <a:pt x="80772" y="0"/>
                </a:lnTo>
                <a:lnTo>
                  <a:pt x="3547872" y="0"/>
                </a:lnTo>
                <a:lnTo>
                  <a:pt x="3579298" y="6351"/>
                </a:lnTo>
                <a:lnTo>
                  <a:pt x="3604974" y="23669"/>
                </a:lnTo>
                <a:lnTo>
                  <a:pt x="3622292" y="49345"/>
                </a:lnTo>
                <a:lnTo>
                  <a:pt x="3628644" y="80772"/>
                </a:lnTo>
                <a:lnTo>
                  <a:pt x="3628644" y="403860"/>
                </a:lnTo>
                <a:lnTo>
                  <a:pt x="3622292" y="435286"/>
                </a:lnTo>
                <a:lnTo>
                  <a:pt x="3604974" y="460962"/>
                </a:lnTo>
                <a:lnTo>
                  <a:pt x="3579298" y="478280"/>
                </a:lnTo>
                <a:lnTo>
                  <a:pt x="3547872" y="484631"/>
                </a:lnTo>
                <a:lnTo>
                  <a:pt x="80772" y="484631"/>
                </a:lnTo>
                <a:lnTo>
                  <a:pt x="49345" y="478280"/>
                </a:lnTo>
                <a:lnTo>
                  <a:pt x="23669" y="460962"/>
                </a:lnTo>
                <a:lnTo>
                  <a:pt x="6351" y="435286"/>
                </a:lnTo>
                <a:lnTo>
                  <a:pt x="0" y="403860"/>
                </a:lnTo>
                <a:lnTo>
                  <a:pt x="0" y="80772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769222" y="2132202"/>
            <a:ext cx="16084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Gulim"/>
                <a:cs typeface="Gulim"/>
              </a:rPr>
              <a:t>S</a:t>
            </a:r>
            <a:r>
              <a:rPr dirty="0" sz="1600" spc="-25">
                <a:latin typeface="Gulim"/>
                <a:cs typeface="Gulim"/>
              </a:rPr>
              <a:t>ame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100">
                <a:latin typeface="Gulim"/>
                <a:cs typeface="Gulim"/>
              </a:rPr>
              <a:t>O</a:t>
            </a:r>
            <a:r>
              <a:rPr dirty="0" sz="1600" spc="-95">
                <a:latin typeface="Gulim"/>
                <a:cs typeface="Gulim"/>
              </a:rPr>
              <a:t>p</a:t>
            </a:r>
            <a:r>
              <a:rPr dirty="0" sz="1600" spc="-50">
                <a:latin typeface="Gulim"/>
                <a:cs typeface="Gulim"/>
              </a:rPr>
              <a:t>e</a:t>
            </a:r>
            <a:r>
              <a:rPr dirty="0" sz="1600" spc="75">
                <a:latin typeface="Gulim"/>
                <a:cs typeface="Gulim"/>
              </a:rPr>
              <a:t>r</a:t>
            </a:r>
            <a:r>
              <a:rPr dirty="0" sz="1600" spc="30">
                <a:latin typeface="Gulim"/>
                <a:cs typeface="Gulim"/>
              </a:rPr>
              <a:t>at</a:t>
            </a:r>
            <a:r>
              <a:rPr dirty="0" sz="1600" spc="-35">
                <a:latin typeface="Gulim"/>
                <a:cs typeface="Gulim"/>
              </a:rPr>
              <a:t>ions</a:t>
            </a:r>
            <a:endParaRPr sz="1600">
              <a:latin typeface="Gulim"/>
              <a:cs typeface="Gulim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34906" y="3373373"/>
            <a:ext cx="76200" cy="20129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9425942" y="2563495"/>
            <a:ext cx="334010" cy="2794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405"/>
              </a:lnSpc>
            </a:pPr>
            <a:r>
              <a:rPr dirty="0" sz="2200">
                <a:latin typeface="Gulim"/>
                <a:cs typeface="Gulim"/>
              </a:rPr>
              <a:t>…</a:t>
            </a:r>
            <a:endParaRPr sz="2200">
              <a:latin typeface="Gulim"/>
              <a:cs typeface="Gulim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764273" y="4654677"/>
            <a:ext cx="815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Malgun Gothic"/>
                <a:cs typeface="Malgun Gothic"/>
              </a:rPr>
              <a:t>La</a:t>
            </a:r>
            <a:r>
              <a:rPr dirty="0" sz="1800" spc="10" b="1">
                <a:latin typeface="Malgun Gothic"/>
                <a:cs typeface="Malgun Gothic"/>
              </a:rPr>
              <a:t>y</a:t>
            </a:r>
            <a:r>
              <a:rPr dirty="0" sz="1800" spc="30" b="1">
                <a:latin typeface="Malgun Gothic"/>
                <a:cs typeface="Malgun Gothic"/>
              </a:rPr>
              <a:t>er</a:t>
            </a:r>
            <a:r>
              <a:rPr dirty="0" sz="1800" spc="-185" b="1">
                <a:latin typeface="Malgun Gothic"/>
                <a:cs typeface="Malgun Gothic"/>
              </a:rPr>
              <a:t> </a:t>
            </a:r>
            <a:r>
              <a:rPr dirty="0" sz="1800" spc="50" b="1">
                <a:latin typeface="Malgun Gothic"/>
                <a:cs typeface="Malgun Gothic"/>
              </a:rPr>
              <a:t>1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64273" y="2964307"/>
            <a:ext cx="815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Malgun Gothic"/>
                <a:cs typeface="Malgun Gothic"/>
              </a:rPr>
              <a:t>La</a:t>
            </a:r>
            <a:r>
              <a:rPr dirty="0" sz="1800" spc="10" b="1">
                <a:latin typeface="Malgun Gothic"/>
                <a:cs typeface="Malgun Gothic"/>
              </a:rPr>
              <a:t>y</a:t>
            </a:r>
            <a:r>
              <a:rPr dirty="0" sz="1800" spc="30" b="1">
                <a:latin typeface="Malgun Gothic"/>
                <a:cs typeface="Malgun Gothic"/>
              </a:rPr>
              <a:t>er</a:t>
            </a:r>
            <a:r>
              <a:rPr dirty="0" sz="1800" spc="-185" b="1">
                <a:latin typeface="Malgun Gothic"/>
                <a:cs typeface="Malgun Gothic"/>
              </a:rPr>
              <a:t> </a:t>
            </a:r>
            <a:r>
              <a:rPr dirty="0" sz="1800" spc="50" b="1">
                <a:latin typeface="Malgun Gothic"/>
                <a:cs typeface="Malgun Gothic"/>
              </a:rPr>
              <a:t>2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64273" y="2119121"/>
            <a:ext cx="836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Malgun Gothic"/>
                <a:cs typeface="Malgun Gothic"/>
              </a:rPr>
              <a:t>La</a:t>
            </a:r>
            <a:r>
              <a:rPr dirty="0" sz="1800" spc="10" b="1">
                <a:latin typeface="Malgun Gothic"/>
                <a:cs typeface="Malgun Gothic"/>
              </a:rPr>
              <a:t>y</a:t>
            </a:r>
            <a:r>
              <a:rPr dirty="0" sz="1800" spc="30" b="1">
                <a:latin typeface="Malgun Gothic"/>
                <a:cs typeface="Malgun Gothic"/>
              </a:rPr>
              <a:t>er</a:t>
            </a:r>
            <a:r>
              <a:rPr dirty="0" sz="1800" spc="-185" b="1">
                <a:latin typeface="Malgun Gothic"/>
                <a:cs typeface="Malgun Gothic"/>
              </a:rPr>
              <a:t> </a:t>
            </a:r>
            <a:r>
              <a:rPr dirty="0" sz="1800" spc="-175" b="1">
                <a:latin typeface="Malgun Gothic"/>
                <a:cs typeface="Malgun Gothic"/>
              </a:rPr>
              <a:t>N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동작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원리</a:t>
            </a:r>
            <a:r>
              <a:rPr dirty="0" sz="2400" spc="335">
                <a:solidFill>
                  <a:srgbClr val="FFFFFF"/>
                </a:solidFill>
              </a:rPr>
              <a:t>: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인코더</a:t>
            </a:r>
            <a:r>
              <a:rPr dirty="0" sz="2400" spc="40">
                <a:solidFill>
                  <a:srgbClr val="FFFFFF"/>
                </a:solidFill>
              </a:rPr>
              <a:t>(Encod</a:t>
            </a:r>
            <a:r>
              <a:rPr dirty="0" sz="2400" spc="35">
                <a:solidFill>
                  <a:srgbClr val="FFFFFF"/>
                </a:solidFill>
              </a:rPr>
              <a:t>e</a:t>
            </a:r>
            <a:r>
              <a:rPr dirty="0" sz="2400" spc="60">
                <a:solidFill>
                  <a:srgbClr val="FFFFFF"/>
                </a:solidFill>
              </a:rPr>
              <a:t>r</a:t>
            </a:r>
            <a:r>
              <a:rPr dirty="0" sz="2400" spc="50">
                <a:solidFill>
                  <a:srgbClr val="FFFFFF"/>
                </a:solidFill>
              </a:rPr>
              <a:t>)</a:t>
            </a:r>
            <a:r>
              <a:rPr dirty="0" sz="2400" spc="-220">
                <a:solidFill>
                  <a:srgbClr val="FFFFFF"/>
                </a:solidFill>
              </a:rPr>
              <a:t>와</a:t>
            </a:r>
            <a:r>
              <a:rPr dirty="0" sz="2400" spc="-21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디코더</a:t>
            </a:r>
            <a:r>
              <a:rPr dirty="0" sz="2400" spc="-10">
                <a:solidFill>
                  <a:srgbClr val="FFFFFF"/>
                </a:solidFill>
              </a:rPr>
              <a:t>(D</a:t>
            </a:r>
            <a:r>
              <a:rPr dirty="0" sz="2400" spc="-20">
                <a:solidFill>
                  <a:srgbClr val="FFFFFF"/>
                </a:solidFill>
              </a:rPr>
              <a:t>e</a:t>
            </a:r>
            <a:r>
              <a:rPr dirty="0" sz="2400" spc="25">
                <a:solidFill>
                  <a:srgbClr val="FFFFFF"/>
                </a:solidFill>
              </a:rPr>
              <a:t>cod</a:t>
            </a:r>
            <a:r>
              <a:rPr dirty="0" sz="2400" spc="15">
                <a:solidFill>
                  <a:srgbClr val="FFFFFF"/>
                </a:solidFill>
              </a:rPr>
              <a:t>e</a:t>
            </a:r>
            <a:r>
              <a:rPr dirty="0" sz="2400" spc="60">
                <a:solidFill>
                  <a:srgbClr val="FFFFFF"/>
                </a:solidFill>
              </a:rPr>
              <a:t>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084832" y="3217164"/>
            <a:ext cx="3665220" cy="2613660"/>
            <a:chOff x="2084832" y="3217164"/>
            <a:chExt cx="3665220" cy="2613660"/>
          </a:xfrm>
        </p:grpSpPr>
        <p:sp>
          <p:nvSpPr>
            <p:cNvPr id="5" name="object 5"/>
            <p:cNvSpPr/>
            <p:nvPr/>
          </p:nvSpPr>
          <p:spPr>
            <a:xfrm>
              <a:off x="2103882" y="3236214"/>
              <a:ext cx="3627120" cy="2575560"/>
            </a:xfrm>
            <a:custGeom>
              <a:avLst/>
              <a:gdLst/>
              <a:ahLst/>
              <a:cxnLst/>
              <a:rect l="l" t="t" r="r" b="b"/>
              <a:pathLst>
                <a:path w="3627120" h="2575560">
                  <a:moveTo>
                    <a:pt x="0" y="429260"/>
                  </a:moveTo>
                  <a:lnTo>
                    <a:pt x="2518" y="382481"/>
                  </a:lnTo>
                  <a:lnTo>
                    <a:pt x="9899" y="337163"/>
                  </a:lnTo>
                  <a:lnTo>
                    <a:pt x="21880" y="293567"/>
                  </a:lnTo>
                  <a:lnTo>
                    <a:pt x="38200" y="251955"/>
                  </a:lnTo>
                  <a:lnTo>
                    <a:pt x="58598" y="212588"/>
                  </a:lnTo>
                  <a:lnTo>
                    <a:pt x="82812" y="175729"/>
                  </a:lnTo>
                  <a:lnTo>
                    <a:pt x="110579" y="141639"/>
                  </a:lnTo>
                  <a:lnTo>
                    <a:pt x="141639" y="110579"/>
                  </a:lnTo>
                  <a:lnTo>
                    <a:pt x="175729" y="82812"/>
                  </a:lnTo>
                  <a:lnTo>
                    <a:pt x="212588" y="58598"/>
                  </a:lnTo>
                  <a:lnTo>
                    <a:pt x="251955" y="38200"/>
                  </a:lnTo>
                  <a:lnTo>
                    <a:pt x="293567" y="21880"/>
                  </a:lnTo>
                  <a:lnTo>
                    <a:pt x="337163" y="9899"/>
                  </a:lnTo>
                  <a:lnTo>
                    <a:pt x="382481" y="2518"/>
                  </a:lnTo>
                  <a:lnTo>
                    <a:pt x="429260" y="0"/>
                  </a:lnTo>
                  <a:lnTo>
                    <a:pt x="3197860" y="0"/>
                  </a:lnTo>
                  <a:lnTo>
                    <a:pt x="3244638" y="2518"/>
                  </a:lnTo>
                  <a:lnTo>
                    <a:pt x="3289956" y="9899"/>
                  </a:lnTo>
                  <a:lnTo>
                    <a:pt x="3333552" y="21880"/>
                  </a:lnTo>
                  <a:lnTo>
                    <a:pt x="3375164" y="38200"/>
                  </a:lnTo>
                  <a:lnTo>
                    <a:pt x="3414531" y="58598"/>
                  </a:lnTo>
                  <a:lnTo>
                    <a:pt x="3451390" y="82812"/>
                  </a:lnTo>
                  <a:lnTo>
                    <a:pt x="3485480" y="110579"/>
                  </a:lnTo>
                  <a:lnTo>
                    <a:pt x="3516540" y="141639"/>
                  </a:lnTo>
                  <a:lnTo>
                    <a:pt x="3544307" y="175729"/>
                  </a:lnTo>
                  <a:lnTo>
                    <a:pt x="3568521" y="212588"/>
                  </a:lnTo>
                  <a:lnTo>
                    <a:pt x="3588919" y="251955"/>
                  </a:lnTo>
                  <a:lnTo>
                    <a:pt x="3605239" y="293567"/>
                  </a:lnTo>
                  <a:lnTo>
                    <a:pt x="3617220" y="337163"/>
                  </a:lnTo>
                  <a:lnTo>
                    <a:pt x="3624601" y="382481"/>
                  </a:lnTo>
                  <a:lnTo>
                    <a:pt x="3627120" y="429260"/>
                  </a:lnTo>
                  <a:lnTo>
                    <a:pt x="3627120" y="2146300"/>
                  </a:lnTo>
                  <a:lnTo>
                    <a:pt x="3624601" y="2193072"/>
                  </a:lnTo>
                  <a:lnTo>
                    <a:pt x="3617220" y="2238385"/>
                  </a:lnTo>
                  <a:lnTo>
                    <a:pt x="3605239" y="2281978"/>
                  </a:lnTo>
                  <a:lnTo>
                    <a:pt x="3588919" y="2323588"/>
                  </a:lnTo>
                  <a:lnTo>
                    <a:pt x="3568521" y="2362954"/>
                  </a:lnTo>
                  <a:lnTo>
                    <a:pt x="3544307" y="2399814"/>
                  </a:lnTo>
                  <a:lnTo>
                    <a:pt x="3516540" y="2433905"/>
                  </a:lnTo>
                  <a:lnTo>
                    <a:pt x="3485480" y="2464967"/>
                  </a:lnTo>
                  <a:lnTo>
                    <a:pt x="3451390" y="2492736"/>
                  </a:lnTo>
                  <a:lnTo>
                    <a:pt x="3414531" y="2516952"/>
                  </a:lnTo>
                  <a:lnTo>
                    <a:pt x="3375164" y="2537353"/>
                  </a:lnTo>
                  <a:lnTo>
                    <a:pt x="3333552" y="2553675"/>
                  </a:lnTo>
                  <a:lnTo>
                    <a:pt x="3289956" y="2565659"/>
                  </a:lnTo>
                  <a:lnTo>
                    <a:pt x="3244638" y="2573041"/>
                  </a:lnTo>
                  <a:lnTo>
                    <a:pt x="3197860" y="2575560"/>
                  </a:lnTo>
                  <a:lnTo>
                    <a:pt x="429260" y="2575560"/>
                  </a:lnTo>
                  <a:lnTo>
                    <a:pt x="382481" y="2573041"/>
                  </a:lnTo>
                  <a:lnTo>
                    <a:pt x="337163" y="2565659"/>
                  </a:lnTo>
                  <a:lnTo>
                    <a:pt x="293567" y="2553675"/>
                  </a:lnTo>
                  <a:lnTo>
                    <a:pt x="251955" y="2537353"/>
                  </a:lnTo>
                  <a:lnTo>
                    <a:pt x="212588" y="2516952"/>
                  </a:lnTo>
                  <a:lnTo>
                    <a:pt x="175729" y="2492736"/>
                  </a:lnTo>
                  <a:lnTo>
                    <a:pt x="141639" y="2464967"/>
                  </a:lnTo>
                  <a:lnTo>
                    <a:pt x="110579" y="2433905"/>
                  </a:lnTo>
                  <a:lnTo>
                    <a:pt x="82812" y="2399814"/>
                  </a:lnTo>
                  <a:lnTo>
                    <a:pt x="58598" y="2362954"/>
                  </a:lnTo>
                  <a:lnTo>
                    <a:pt x="38200" y="2323588"/>
                  </a:lnTo>
                  <a:lnTo>
                    <a:pt x="21880" y="2281978"/>
                  </a:lnTo>
                  <a:lnTo>
                    <a:pt x="9899" y="2238385"/>
                  </a:lnTo>
                  <a:lnTo>
                    <a:pt x="2518" y="2193072"/>
                  </a:lnTo>
                  <a:lnTo>
                    <a:pt x="0" y="2146300"/>
                  </a:lnTo>
                  <a:lnTo>
                    <a:pt x="0" y="429260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91562" y="5129022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2588260" y="0"/>
                  </a:moveTo>
                  <a:lnTo>
                    <a:pt x="68071" y="0"/>
                  </a:lnTo>
                  <a:lnTo>
                    <a:pt x="41576" y="5349"/>
                  </a:lnTo>
                  <a:lnTo>
                    <a:pt x="19938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1" y="408431"/>
                  </a:lnTo>
                  <a:lnTo>
                    <a:pt x="2588260" y="408431"/>
                  </a:lnTo>
                  <a:lnTo>
                    <a:pt x="2614755" y="403082"/>
                  </a:lnTo>
                  <a:lnTo>
                    <a:pt x="2636393" y="388492"/>
                  </a:lnTo>
                  <a:lnTo>
                    <a:pt x="2650982" y="366855"/>
                  </a:lnTo>
                  <a:lnTo>
                    <a:pt x="2656332" y="340359"/>
                  </a:lnTo>
                  <a:lnTo>
                    <a:pt x="2656332" y="68071"/>
                  </a:lnTo>
                  <a:lnTo>
                    <a:pt x="2650982" y="41576"/>
                  </a:lnTo>
                  <a:lnTo>
                    <a:pt x="2636393" y="19938"/>
                  </a:lnTo>
                  <a:lnTo>
                    <a:pt x="2614755" y="5349"/>
                  </a:lnTo>
                  <a:lnTo>
                    <a:pt x="258826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91562" y="5129022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8" y="19938"/>
                  </a:lnTo>
                  <a:lnTo>
                    <a:pt x="41576" y="5349"/>
                  </a:lnTo>
                  <a:lnTo>
                    <a:pt x="68071" y="0"/>
                  </a:lnTo>
                  <a:lnTo>
                    <a:pt x="2588260" y="0"/>
                  </a:lnTo>
                  <a:lnTo>
                    <a:pt x="2614755" y="5349"/>
                  </a:lnTo>
                  <a:lnTo>
                    <a:pt x="2636393" y="19938"/>
                  </a:lnTo>
                  <a:lnTo>
                    <a:pt x="2650982" y="41576"/>
                  </a:lnTo>
                  <a:lnTo>
                    <a:pt x="2656332" y="68071"/>
                  </a:lnTo>
                  <a:lnTo>
                    <a:pt x="2656332" y="340359"/>
                  </a:lnTo>
                  <a:lnTo>
                    <a:pt x="2650982" y="366855"/>
                  </a:lnTo>
                  <a:lnTo>
                    <a:pt x="2636393" y="388492"/>
                  </a:lnTo>
                  <a:lnTo>
                    <a:pt x="2614755" y="403082"/>
                  </a:lnTo>
                  <a:lnTo>
                    <a:pt x="2588260" y="408431"/>
                  </a:lnTo>
                  <a:lnTo>
                    <a:pt x="68071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035935" y="5200903"/>
            <a:ext cx="1765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70" b="1">
                <a:latin typeface="Malgun Gothic"/>
                <a:cs typeface="Malgun Gothic"/>
              </a:rPr>
              <a:t>M</a:t>
            </a:r>
            <a:r>
              <a:rPr dirty="0" sz="1400" spc="-20" b="1">
                <a:latin typeface="Malgun Gothic"/>
                <a:cs typeface="Malgun Gothic"/>
              </a:rPr>
              <a:t>u</a:t>
            </a:r>
            <a:r>
              <a:rPr dirty="0" sz="1400" spc="-30" b="1">
                <a:latin typeface="Malgun Gothic"/>
                <a:cs typeface="Malgun Gothic"/>
              </a:rPr>
              <a:t>l</a:t>
            </a:r>
            <a:r>
              <a:rPr dirty="0" sz="1400" spc="5" b="1">
                <a:latin typeface="Malgun Gothic"/>
                <a:cs typeface="Malgun Gothic"/>
              </a:rPr>
              <a:t>t</a:t>
            </a:r>
            <a:r>
              <a:rPr dirty="0" sz="1400" spc="-25" b="1">
                <a:latin typeface="Malgun Gothic"/>
                <a:cs typeface="Malgun Gothic"/>
              </a:rPr>
              <a:t>i</a:t>
            </a:r>
            <a:r>
              <a:rPr dirty="0" sz="1400" spc="5" b="1">
                <a:latin typeface="Malgun Gothic"/>
                <a:cs typeface="Malgun Gothic"/>
              </a:rPr>
              <a:t>-</a:t>
            </a:r>
            <a:r>
              <a:rPr dirty="0" sz="1400" spc="5" b="1">
                <a:latin typeface="Malgun Gothic"/>
                <a:cs typeface="Malgun Gothic"/>
              </a:rPr>
              <a:t>he</a:t>
            </a:r>
            <a:r>
              <a:rPr dirty="0" sz="1400" spc="10" b="1">
                <a:latin typeface="Malgun Gothic"/>
                <a:cs typeface="Malgun Gothic"/>
              </a:rPr>
              <a:t>a</a:t>
            </a:r>
            <a:r>
              <a:rPr dirty="0" sz="1400" spc="-40" b="1">
                <a:latin typeface="Malgun Gothic"/>
                <a:cs typeface="Malgun Gothic"/>
              </a:rPr>
              <a:t>d</a:t>
            </a:r>
            <a:r>
              <a:rPr dirty="0" sz="1400" spc="-170" b="1">
                <a:latin typeface="Malgun Gothic"/>
                <a:cs typeface="Malgun Gothic"/>
              </a:rPr>
              <a:t> </a:t>
            </a:r>
            <a:r>
              <a:rPr dirty="0" sz="1400" spc="-70" b="1">
                <a:latin typeface="Malgun Gothic"/>
                <a:cs typeface="Malgun Gothic"/>
              </a:rPr>
              <a:t>A</a:t>
            </a:r>
            <a:r>
              <a:rPr dirty="0" sz="1400" spc="5" b="1">
                <a:latin typeface="Malgun Gothic"/>
                <a:cs typeface="Malgun Gothic"/>
              </a:rPr>
              <a:t>tt</a:t>
            </a:r>
            <a:r>
              <a:rPr dirty="0" sz="1400" spc="5" b="1">
                <a:latin typeface="Malgun Gothic"/>
                <a:cs typeface="Malgun Gothic"/>
              </a:rPr>
              <a:t>en</a:t>
            </a:r>
            <a:r>
              <a:rPr dirty="0" sz="1400" spc="5" b="1">
                <a:latin typeface="Malgun Gothic"/>
                <a:cs typeface="Malgun Gothic"/>
              </a:rPr>
              <a:t>t</a:t>
            </a:r>
            <a:r>
              <a:rPr dirty="0" sz="1400" spc="-25" b="1">
                <a:latin typeface="Malgun Gothic"/>
                <a:cs typeface="Malgun Gothic"/>
              </a:rPr>
              <a:t>ion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77274" y="4558474"/>
            <a:ext cx="2685415" cy="437515"/>
            <a:chOff x="2577274" y="4558474"/>
            <a:chExt cx="2685415" cy="437515"/>
          </a:xfrm>
        </p:grpSpPr>
        <p:sp>
          <p:nvSpPr>
            <p:cNvPr id="10" name="object 10"/>
            <p:cNvSpPr/>
            <p:nvPr/>
          </p:nvSpPr>
          <p:spPr>
            <a:xfrm>
              <a:off x="2591561" y="4572761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2588260" y="0"/>
                  </a:moveTo>
                  <a:lnTo>
                    <a:pt x="68071" y="0"/>
                  </a:lnTo>
                  <a:lnTo>
                    <a:pt x="41576" y="5349"/>
                  </a:lnTo>
                  <a:lnTo>
                    <a:pt x="19938" y="19939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1" y="408431"/>
                  </a:lnTo>
                  <a:lnTo>
                    <a:pt x="2588260" y="408431"/>
                  </a:lnTo>
                  <a:lnTo>
                    <a:pt x="2614755" y="403082"/>
                  </a:lnTo>
                  <a:lnTo>
                    <a:pt x="2636393" y="388492"/>
                  </a:lnTo>
                  <a:lnTo>
                    <a:pt x="2650982" y="366855"/>
                  </a:lnTo>
                  <a:lnTo>
                    <a:pt x="2656332" y="340360"/>
                  </a:lnTo>
                  <a:lnTo>
                    <a:pt x="2656332" y="68071"/>
                  </a:lnTo>
                  <a:lnTo>
                    <a:pt x="2650982" y="41576"/>
                  </a:lnTo>
                  <a:lnTo>
                    <a:pt x="2636393" y="19938"/>
                  </a:lnTo>
                  <a:lnTo>
                    <a:pt x="2614755" y="5349"/>
                  </a:lnTo>
                  <a:lnTo>
                    <a:pt x="258826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1561" y="4572761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8" y="19939"/>
                  </a:lnTo>
                  <a:lnTo>
                    <a:pt x="41576" y="5349"/>
                  </a:lnTo>
                  <a:lnTo>
                    <a:pt x="68071" y="0"/>
                  </a:lnTo>
                  <a:lnTo>
                    <a:pt x="2588260" y="0"/>
                  </a:lnTo>
                  <a:lnTo>
                    <a:pt x="2614755" y="5349"/>
                  </a:lnTo>
                  <a:lnTo>
                    <a:pt x="2636393" y="19938"/>
                  </a:lnTo>
                  <a:lnTo>
                    <a:pt x="2650982" y="41576"/>
                  </a:lnTo>
                  <a:lnTo>
                    <a:pt x="2656332" y="68071"/>
                  </a:lnTo>
                  <a:lnTo>
                    <a:pt x="2656332" y="340360"/>
                  </a:lnTo>
                  <a:lnTo>
                    <a:pt x="2650982" y="366855"/>
                  </a:lnTo>
                  <a:lnTo>
                    <a:pt x="2636393" y="388492"/>
                  </a:lnTo>
                  <a:lnTo>
                    <a:pt x="2614755" y="403082"/>
                  </a:lnTo>
                  <a:lnTo>
                    <a:pt x="2588260" y="408431"/>
                  </a:lnTo>
                  <a:lnTo>
                    <a:pt x="68071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410839" y="4644009"/>
            <a:ext cx="10160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5" b="1">
                <a:latin typeface="Malgun Gothic"/>
                <a:cs typeface="Malgun Gothic"/>
              </a:rPr>
              <a:t>A</a:t>
            </a:r>
            <a:r>
              <a:rPr dirty="0" sz="1400" spc="-40" b="1">
                <a:latin typeface="Malgun Gothic"/>
                <a:cs typeface="Malgun Gothic"/>
              </a:rPr>
              <a:t>dd</a:t>
            </a:r>
            <a:r>
              <a:rPr dirty="0" sz="1400" spc="-155" b="1">
                <a:latin typeface="Malgun Gothic"/>
                <a:cs typeface="Malgun Gothic"/>
              </a:rPr>
              <a:t> </a:t>
            </a:r>
            <a:r>
              <a:rPr dirty="0" sz="1400" spc="-165" b="1">
                <a:latin typeface="Malgun Gothic"/>
                <a:cs typeface="Malgun Gothic"/>
              </a:rPr>
              <a:t>+</a:t>
            </a:r>
            <a:r>
              <a:rPr dirty="0" sz="1400" spc="-150" b="1">
                <a:latin typeface="Malgun Gothic"/>
                <a:cs typeface="Malgun Gothic"/>
              </a:rPr>
              <a:t> </a:t>
            </a:r>
            <a:r>
              <a:rPr dirty="0" sz="1400" spc="-50" b="1">
                <a:latin typeface="Malgun Gothic"/>
                <a:cs typeface="Malgun Gothic"/>
              </a:rPr>
              <a:t>Nor</a:t>
            </a:r>
            <a:r>
              <a:rPr dirty="0" sz="1400" spc="-35" b="1">
                <a:latin typeface="Malgun Gothic"/>
                <a:cs typeface="Malgun Gothic"/>
              </a:rPr>
              <a:t>m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53436" y="3933634"/>
            <a:ext cx="2908935" cy="1857375"/>
            <a:chOff x="2353436" y="3933634"/>
            <a:chExt cx="2908935" cy="1857375"/>
          </a:xfrm>
        </p:grpSpPr>
        <p:sp>
          <p:nvSpPr>
            <p:cNvPr id="14" name="object 14"/>
            <p:cNvSpPr/>
            <p:nvPr/>
          </p:nvSpPr>
          <p:spPr>
            <a:xfrm>
              <a:off x="2353436" y="4738877"/>
              <a:ext cx="1566545" cy="943610"/>
            </a:xfrm>
            <a:custGeom>
              <a:avLst/>
              <a:gdLst/>
              <a:ahLst/>
              <a:cxnLst/>
              <a:rect l="l" t="t" r="r" b="b"/>
              <a:pathLst>
                <a:path w="1566545" h="943610">
                  <a:moveTo>
                    <a:pt x="161925" y="28575"/>
                  </a:moveTo>
                  <a:lnTo>
                    <a:pt x="0" y="28575"/>
                  </a:lnTo>
                  <a:lnTo>
                    <a:pt x="0" y="943597"/>
                  </a:lnTo>
                  <a:lnTo>
                    <a:pt x="1566290" y="943597"/>
                  </a:lnTo>
                  <a:lnTo>
                    <a:pt x="1566290" y="934072"/>
                  </a:lnTo>
                  <a:lnTo>
                    <a:pt x="19050" y="934072"/>
                  </a:lnTo>
                  <a:lnTo>
                    <a:pt x="9525" y="924547"/>
                  </a:lnTo>
                  <a:lnTo>
                    <a:pt x="19050" y="924547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161925" y="38100"/>
                  </a:lnTo>
                  <a:lnTo>
                    <a:pt x="161925" y="28575"/>
                  </a:lnTo>
                  <a:close/>
                </a:path>
                <a:path w="1566545" h="943610">
                  <a:moveTo>
                    <a:pt x="19050" y="924547"/>
                  </a:moveTo>
                  <a:lnTo>
                    <a:pt x="9525" y="924547"/>
                  </a:lnTo>
                  <a:lnTo>
                    <a:pt x="19050" y="934072"/>
                  </a:lnTo>
                  <a:lnTo>
                    <a:pt x="19050" y="924547"/>
                  </a:lnTo>
                  <a:close/>
                </a:path>
                <a:path w="1566545" h="943610">
                  <a:moveTo>
                    <a:pt x="1566290" y="924547"/>
                  </a:moveTo>
                  <a:lnTo>
                    <a:pt x="19050" y="924547"/>
                  </a:lnTo>
                  <a:lnTo>
                    <a:pt x="19050" y="934072"/>
                  </a:lnTo>
                  <a:lnTo>
                    <a:pt x="1566290" y="934072"/>
                  </a:lnTo>
                  <a:lnTo>
                    <a:pt x="1566290" y="924547"/>
                  </a:lnTo>
                  <a:close/>
                </a:path>
                <a:path w="1566545" h="943610">
                  <a:moveTo>
                    <a:pt x="161925" y="0"/>
                  </a:moveTo>
                  <a:lnTo>
                    <a:pt x="161925" y="76200"/>
                  </a:lnTo>
                  <a:lnTo>
                    <a:pt x="219075" y="47625"/>
                  </a:lnTo>
                  <a:lnTo>
                    <a:pt x="174625" y="47625"/>
                  </a:lnTo>
                  <a:lnTo>
                    <a:pt x="174625" y="28575"/>
                  </a:lnTo>
                  <a:lnTo>
                    <a:pt x="219075" y="28575"/>
                  </a:lnTo>
                  <a:lnTo>
                    <a:pt x="161925" y="0"/>
                  </a:lnTo>
                  <a:close/>
                </a:path>
                <a:path w="1566545" h="94361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1566545" h="943610">
                  <a:moveTo>
                    <a:pt x="161925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161925" y="47625"/>
                  </a:lnTo>
                  <a:lnTo>
                    <a:pt x="161925" y="38100"/>
                  </a:lnTo>
                  <a:close/>
                </a:path>
                <a:path w="1566545" h="943610">
                  <a:moveTo>
                    <a:pt x="219075" y="28575"/>
                  </a:moveTo>
                  <a:lnTo>
                    <a:pt x="174625" y="28575"/>
                  </a:lnTo>
                  <a:lnTo>
                    <a:pt x="174625" y="47625"/>
                  </a:lnTo>
                  <a:lnTo>
                    <a:pt x="219075" y="47625"/>
                  </a:lnTo>
                  <a:lnTo>
                    <a:pt x="238125" y="38100"/>
                  </a:lnTo>
                  <a:lnTo>
                    <a:pt x="21907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5" y="4981193"/>
              <a:ext cx="76200" cy="1474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0865" y="5537453"/>
              <a:ext cx="76200" cy="2534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91561" y="394792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2588005" y="409955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2" y="341629"/>
                  </a:lnTo>
                  <a:lnTo>
                    <a:pt x="2656332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91561" y="394792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2" y="68325"/>
                  </a:lnTo>
                  <a:lnTo>
                    <a:pt x="2656332" y="341629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116707" y="4020058"/>
            <a:ext cx="1602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0" b="1">
                <a:latin typeface="Malgun Gothic"/>
                <a:cs typeface="Malgun Gothic"/>
              </a:rPr>
              <a:t>F</a:t>
            </a:r>
            <a:r>
              <a:rPr dirty="0" sz="1400" spc="15" b="1">
                <a:latin typeface="Malgun Gothic"/>
                <a:cs typeface="Malgun Gothic"/>
              </a:rPr>
              <a:t>ee</a:t>
            </a:r>
            <a:r>
              <a:rPr dirty="0" sz="1400" spc="-15" b="1">
                <a:latin typeface="Malgun Gothic"/>
                <a:cs typeface="Malgun Gothic"/>
              </a:rPr>
              <a:t>d</a:t>
            </a:r>
            <a:r>
              <a:rPr dirty="0" sz="1400" spc="-25" b="1">
                <a:latin typeface="Malgun Gothic"/>
                <a:cs typeface="Malgun Gothic"/>
              </a:rPr>
              <a:t>f</a:t>
            </a:r>
            <a:r>
              <a:rPr dirty="0" sz="1400" spc="-5" b="1">
                <a:latin typeface="Malgun Gothic"/>
                <a:cs typeface="Malgun Gothic"/>
              </a:rPr>
              <a:t>or</a:t>
            </a:r>
            <a:r>
              <a:rPr dirty="0" sz="1400" spc="-40" b="1">
                <a:latin typeface="Malgun Gothic"/>
                <a:cs typeface="Malgun Gothic"/>
              </a:rPr>
              <a:t>w</a:t>
            </a:r>
            <a:r>
              <a:rPr dirty="0" sz="1400" spc="10" b="1">
                <a:latin typeface="Malgun Gothic"/>
                <a:cs typeface="Malgun Gothic"/>
              </a:rPr>
              <a:t>a</a:t>
            </a:r>
            <a:r>
              <a:rPr dirty="0" sz="1400" spc="-5" b="1">
                <a:latin typeface="Malgun Gothic"/>
                <a:cs typeface="Malgun Gothic"/>
              </a:rPr>
              <a:t>rd</a:t>
            </a:r>
            <a:r>
              <a:rPr dirty="0" sz="1400" spc="-165" b="1">
                <a:latin typeface="Malgun Gothic"/>
                <a:cs typeface="Malgun Gothic"/>
              </a:rPr>
              <a:t> </a:t>
            </a:r>
            <a:r>
              <a:rPr dirty="0" sz="1400" spc="30" b="1">
                <a:latin typeface="Malgun Gothic"/>
                <a:cs typeface="Malgun Gothic"/>
              </a:rPr>
              <a:t>L</a:t>
            </a:r>
            <a:r>
              <a:rPr dirty="0" sz="1400" spc="35" b="1">
                <a:latin typeface="Malgun Gothic"/>
                <a:cs typeface="Malgun Gothic"/>
              </a:rPr>
              <a:t>a</a:t>
            </a:r>
            <a:r>
              <a:rPr dirty="0" sz="1400" spc="-25" b="1">
                <a:latin typeface="Malgun Gothic"/>
                <a:cs typeface="Malgun Gothic"/>
              </a:rPr>
              <a:t>y</a:t>
            </a:r>
            <a:r>
              <a:rPr dirty="0" sz="1400" spc="25" b="1">
                <a:latin typeface="Malgun Gothic"/>
                <a:cs typeface="Malgun Gothic"/>
              </a:rPr>
              <a:t>er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77274" y="3369754"/>
            <a:ext cx="2685415" cy="438784"/>
            <a:chOff x="2577274" y="3369754"/>
            <a:chExt cx="2685415" cy="438784"/>
          </a:xfrm>
        </p:grpSpPr>
        <p:sp>
          <p:nvSpPr>
            <p:cNvPr id="21" name="object 21"/>
            <p:cNvSpPr/>
            <p:nvPr/>
          </p:nvSpPr>
          <p:spPr>
            <a:xfrm>
              <a:off x="2591561" y="338404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2588005" y="409956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2" y="341630"/>
                  </a:lnTo>
                  <a:lnTo>
                    <a:pt x="2656332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91561" y="338404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2" y="68325"/>
                  </a:lnTo>
                  <a:lnTo>
                    <a:pt x="2656332" y="341630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410839" y="3455670"/>
            <a:ext cx="10160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5" b="1">
                <a:latin typeface="Malgun Gothic"/>
                <a:cs typeface="Malgun Gothic"/>
              </a:rPr>
              <a:t>A</a:t>
            </a:r>
            <a:r>
              <a:rPr dirty="0" sz="1400" spc="-40" b="1">
                <a:latin typeface="Malgun Gothic"/>
                <a:cs typeface="Malgun Gothic"/>
              </a:rPr>
              <a:t>dd</a:t>
            </a:r>
            <a:r>
              <a:rPr dirty="0" sz="1400" spc="-155" b="1">
                <a:latin typeface="Malgun Gothic"/>
                <a:cs typeface="Malgun Gothic"/>
              </a:rPr>
              <a:t> </a:t>
            </a:r>
            <a:r>
              <a:rPr dirty="0" sz="1400" spc="-165" b="1">
                <a:latin typeface="Malgun Gothic"/>
                <a:cs typeface="Malgun Gothic"/>
              </a:rPr>
              <a:t>+</a:t>
            </a:r>
            <a:r>
              <a:rPr dirty="0" sz="1400" spc="-150" b="1">
                <a:latin typeface="Malgun Gothic"/>
                <a:cs typeface="Malgun Gothic"/>
              </a:rPr>
              <a:t> </a:t>
            </a:r>
            <a:r>
              <a:rPr dirty="0" sz="1400" spc="-50" b="1">
                <a:latin typeface="Malgun Gothic"/>
                <a:cs typeface="Malgun Gothic"/>
              </a:rPr>
              <a:t>Nor</a:t>
            </a:r>
            <a:r>
              <a:rPr dirty="0" sz="1400" spc="-35" b="1">
                <a:latin typeface="Malgun Gothic"/>
                <a:cs typeface="Malgun Gothic"/>
              </a:rPr>
              <a:t>m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84832" y="2532888"/>
            <a:ext cx="3665220" cy="2039620"/>
            <a:chOff x="2084832" y="2532888"/>
            <a:chExt cx="3665220" cy="203962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0866" y="4357877"/>
              <a:ext cx="76200" cy="21463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0866" y="3793998"/>
              <a:ext cx="76200" cy="15506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353437" y="3550158"/>
              <a:ext cx="1566545" cy="943610"/>
            </a:xfrm>
            <a:custGeom>
              <a:avLst/>
              <a:gdLst/>
              <a:ahLst/>
              <a:cxnLst/>
              <a:rect l="l" t="t" r="r" b="b"/>
              <a:pathLst>
                <a:path w="1566545" h="943610">
                  <a:moveTo>
                    <a:pt x="161925" y="28575"/>
                  </a:moveTo>
                  <a:lnTo>
                    <a:pt x="0" y="28575"/>
                  </a:lnTo>
                  <a:lnTo>
                    <a:pt x="0" y="943228"/>
                  </a:lnTo>
                  <a:lnTo>
                    <a:pt x="1566290" y="943228"/>
                  </a:lnTo>
                  <a:lnTo>
                    <a:pt x="1566290" y="933703"/>
                  </a:lnTo>
                  <a:lnTo>
                    <a:pt x="19050" y="933703"/>
                  </a:lnTo>
                  <a:lnTo>
                    <a:pt x="9525" y="924178"/>
                  </a:lnTo>
                  <a:lnTo>
                    <a:pt x="19050" y="924178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161925" y="38100"/>
                  </a:lnTo>
                  <a:lnTo>
                    <a:pt x="161925" y="28575"/>
                  </a:lnTo>
                  <a:close/>
                </a:path>
                <a:path w="1566545" h="943610">
                  <a:moveTo>
                    <a:pt x="19050" y="924178"/>
                  </a:moveTo>
                  <a:lnTo>
                    <a:pt x="9525" y="924178"/>
                  </a:lnTo>
                  <a:lnTo>
                    <a:pt x="19050" y="933703"/>
                  </a:lnTo>
                  <a:lnTo>
                    <a:pt x="19050" y="924178"/>
                  </a:lnTo>
                  <a:close/>
                </a:path>
                <a:path w="1566545" h="943610">
                  <a:moveTo>
                    <a:pt x="1566290" y="924178"/>
                  </a:moveTo>
                  <a:lnTo>
                    <a:pt x="19050" y="924178"/>
                  </a:lnTo>
                  <a:lnTo>
                    <a:pt x="19050" y="933703"/>
                  </a:lnTo>
                  <a:lnTo>
                    <a:pt x="1566290" y="933703"/>
                  </a:lnTo>
                  <a:lnTo>
                    <a:pt x="1566290" y="924178"/>
                  </a:lnTo>
                  <a:close/>
                </a:path>
                <a:path w="1566545" h="943610">
                  <a:moveTo>
                    <a:pt x="161925" y="0"/>
                  </a:moveTo>
                  <a:lnTo>
                    <a:pt x="161925" y="76199"/>
                  </a:lnTo>
                  <a:lnTo>
                    <a:pt x="219075" y="47625"/>
                  </a:lnTo>
                  <a:lnTo>
                    <a:pt x="174625" y="47625"/>
                  </a:lnTo>
                  <a:lnTo>
                    <a:pt x="174625" y="28575"/>
                  </a:lnTo>
                  <a:lnTo>
                    <a:pt x="219075" y="28575"/>
                  </a:lnTo>
                  <a:lnTo>
                    <a:pt x="161925" y="0"/>
                  </a:lnTo>
                  <a:close/>
                </a:path>
                <a:path w="1566545" h="94361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1566545" h="943610">
                  <a:moveTo>
                    <a:pt x="161925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161925" y="47625"/>
                  </a:lnTo>
                  <a:lnTo>
                    <a:pt x="161925" y="38100"/>
                  </a:lnTo>
                  <a:close/>
                </a:path>
                <a:path w="1566545" h="943610">
                  <a:moveTo>
                    <a:pt x="219075" y="28575"/>
                  </a:moveTo>
                  <a:lnTo>
                    <a:pt x="174625" y="28575"/>
                  </a:lnTo>
                  <a:lnTo>
                    <a:pt x="174625" y="47625"/>
                  </a:lnTo>
                  <a:lnTo>
                    <a:pt x="219075" y="47625"/>
                  </a:lnTo>
                  <a:lnTo>
                    <a:pt x="238125" y="38100"/>
                  </a:lnTo>
                  <a:lnTo>
                    <a:pt x="21907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103882" y="2551938"/>
              <a:ext cx="3627120" cy="483234"/>
            </a:xfrm>
            <a:custGeom>
              <a:avLst/>
              <a:gdLst/>
              <a:ahLst/>
              <a:cxnLst/>
              <a:rect l="l" t="t" r="r" b="b"/>
              <a:pathLst>
                <a:path w="3627120" h="483235">
                  <a:moveTo>
                    <a:pt x="0" y="80517"/>
                  </a:moveTo>
                  <a:lnTo>
                    <a:pt x="6330" y="49184"/>
                  </a:lnTo>
                  <a:lnTo>
                    <a:pt x="23590" y="23590"/>
                  </a:lnTo>
                  <a:lnTo>
                    <a:pt x="49184" y="6330"/>
                  </a:lnTo>
                  <a:lnTo>
                    <a:pt x="80518" y="0"/>
                  </a:lnTo>
                  <a:lnTo>
                    <a:pt x="3546602" y="0"/>
                  </a:lnTo>
                  <a:lnTo>
                    <a:pt x="3577935" y="6330"/>
                  </a:lnTo>
                  <a:lnTo>
                    <a:pt x="3603529" y="23590"/>
                  </a:lnTo>
                  <a:lnTo>
                    <a:pt x="3620789" y="49184"/>
                  </a:lnTo>
                  <a:lnTo>
                    <a:pt x="3627120" y="80517"/>
                  </a:lnTo>
                  <a:lnTo>
                    <a:pt x="3627120" y="402589"/>
                  </a:lnTo>
                  <a:lnTo>
                    <a:pt x="3620789" y="433923"/>
                  </a:lnTo>
                  <a:lnTo>
                    <a:pt x="3603529" y="459517"/>
                  </a:lnTo>
                  <a:lnTo>
                    <a:pt x="3577935" y="476777"/>
                  </a:lnTo>
                  <a:lnTo>
                    <a:pt x="3546602" y="483108"/>
                  </a:lnTo>
                  <a:lnTo>
                    <a:pt x="80518" y="483108"/>
                  </a:lnTo>
                  <a:lnTo>
                    <a:pt x="49184" y="476777"/>
                  </a:lnTo>
                  <a:lnTo>
                    <a:pt x="23590" y="459517"/>
                  </a:lnTo>
                  <a:lnTo>
                    <a:pt x="6330" y="433923"/>
                  </a:lnTo>
                  <a:lnTo>
                    <a:pt x="0" y="402589"/>
                  </a:lnTo>
                  <a:lnTo>
                    <a:pt x="0" y="80517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112770" y="2643886"/>
            <a:ext cx="16084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Gulim"/>
                <a:cs typeface="Gulim"/>
              </a:rPr>
              <a:t>S</a:t>
            </a:r>
            <a:r>
              <a:rPr dirty="0" sz="1600" spc="-25">
                <a:latin typeface="Gulim"/>
                <a:cs typeface="Gulim"/>
              </a:rPr>
              <a:t>ame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100">
                <a:latin typeface="Gulim"/>
                <a:cs typeface="Gulim"/>
              </a:rPr>
              <a:t>O</a:t>
            </a:r>
            <a:r>
              <a:rPr dirty="0" sz="1600" spc="-95">
                <a:latin typeface="Gulim"/>
                <a:cs typeface="Gulim"/>
              </a:rPr>
              <a:t>p</a:t>
            </a:r>
            <a:r>
              <a:rPr dirty="0" sz="1600" spc="-50">
                <a:latin typeface="Gulim"/>
                <a:cs typeface="Gulim"/>
              </a:rPr>
              <a:t>e</a:t>
            </a:r>
            <a:r>
              <a:rPr dirty="0" sz="1600" spc="75">
                <a:latin typeface="Gulim"/>
                <a:cs typeface="Gulim"/>
              </a:rPr>
              <a:t>r</a:t>
            </a:r>
            <a:r>
              <a:rPr dirty="0" sz="1600" spc="30">
                <a:latin typeface="Gulim"/>
                <a:cs typeface="Gulim"/>
              </a:rPr>
              <a:t>at</a:t>
            </a:r>
            <a:r>
              <a:rPr dirty="0" sz="1600" spc="-35">
                <a:latin typeface="Gulim"/>
                <a:cs typeface="Gulim"/>
              </a:rPr>
              <a:t>ions</a:t>
            </a:r>
            <a:endParaRPr sz="1600">
              <a:latin typeface="Gulim"/>
              <a:cs typeface="Gulim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03882" y="1701545"/>
            <a:ext cx="3627120" cy="483234"/>
          </a:xfrm>
          <a:custGeom>
            <a:avLst/>
            <a:gdLst/>
            <a:ahLst/>
            <a:cxnLst/>
            <a:rect l="l" t="t" r="r" b="b"/>
            <a:pathLst>
              <a:path w="3627120" h="483235">
                <a:moveTo>
                  <a:pt x="0" y="80517"/>
                </a:moveTo>
                <a:lnTo>
                  <a:pt x="6330" y="49184"/>
                </a:lnTo>
                <a:lnTo>
                  <a:pt x="23590" y="23590"/>
                </a:lnTo>
                <a:lnTo>
                  <a:pt x="49184" y="6330"/>
                </a:lnTo>
                <a:lnTo>
                  <a:pt x="80518" y="0"/>
                </a:lnTo>
                <a:lnTo>
                  <a:pt x="3546602" y="0"/>
                </a:lnTo>
                <a:lnTo>
                  <a:pt x="3577935" y="6330"/>
                </a:lnTo>
                <a:lnTo>
                  <a:pt x="3603529" y="23590"/>
                </a:lnTo>
                <a:lnTo>
                  <a:pt x="3620789" y="49184"/>
                </a:lnTo>
                <a:lnTo>
                  <a:pt x="3627120" y="80517"/>
                </a:lnTo>
                <a:lnTo>
                  <a:pt x="3627120" y="402589"/>
                </a:lnTo>
                <a:lnTo>
                  <a:pt x="3620789" y="433923"/>
                </a:lnTo>
                <a:lnTo>
                  <a:pt x="3603529" y="459517"/>
                </a:lnTo>
                <a:lnTo>
                  <a:pt x="3577935" y="476777"/>
                </a:lnTo>
                <a:lnTo>
                  <a:pt x="3546602" y="483107"/>
                </a:lnTo>
                <a:lnTo>
                  <a:pt x="80518" y="483107"/>
                </a:lnTo>
                <a:lnTo>
                  <a:pt x="49184" y="476777"/>
                </a:lnTo>
                <a:lnTo>
                  <a:pt x="23590" y="459517"/>
                </a:lnTo>
                <a:lnTo>
                  <a:pt x="6330" y="433923"/>
                </a:lnTo>
                <a:lnTo>
                  <a:pt x="0" y="402589"/>
                </a:lnTo>
                <a:lnTo>
                  <a:pt x="0" y="80517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112770" y="1793493"/>
            <a:ext cx="16084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Gulim"/>
                <a:cs typeface="Gulim"/>
              </a:rPr>
              <a:t>S</a:t>
            </a:r>
            <a:r>
              <a:rPr dirty="0" sz="1600" spc="-25">
                <a:latin typeface="Gulim"/>
                <a:cs typeface="Gulim"/>
              </a:rPr>
              <a:t>ame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100">
                <a:latin typeface="Gulim"/>
                <a:cs typeface="Gulim"/>
              </a:rPr>
              <a:t>O</a:t>
            </a:r>
            <a:r>
              <a:rPr dirty="0" sz="1600" spc="-95">
                <a:latin typeface="Gulim"/>
                <a:cs typeface="Gulim"/>
              </a:rPr>
              <a:t>p</a:t>
            </a:r>
            <a:r>
              <a:rPr dirty="0" sz="1600" spc="-50">
                <a:latin typeface="Gulim"/>
                <a:cs typeface="Gulim"/>
              </a:rPr>
              <a:t>e</a:t>
            </a:r>
            <a:r>
              <a:rPr dirty="0" sz="1600" spc="75">
                <a:latin typeface="Gulim"/>
                <a:cs typeface="Gulim"/>
              </a:rPr>
              <a:t>r</a:t>
            </a:r>
            <a:r>
              <a:rPr dirty="0" sz="1600" spc="30">
                <a:latin typeface="Gulim"/>
                <a:cs typeface="Gulim"/>
              </a:rPr>
              <a:t>at</a:t>
            </a:r>
            <a:r>
              <a:rPr dirty="0" sz="1600" spc="-35">
                <a:latin typeface="Gulim"/>
                <a:cs typeface="Gulim"/>
              </a:rPr>
              <a:t>ions</a:t>
            </a:r>
            <a:endParaRPr sz="1600">
              <a:latin typeface="Gulim"/>
              <a:cs typeface="Gulim"/>
            </a:endParaRPr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79341" y="3035045"/>
            <a:ext cx="76200" cy="20129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769489" y="2224785"/>
            <a:ext cx="334010" cy="2794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405"/>
              </a:lnSpc>
            </a:pPr>
            <a:r>
              <a:rPr dirty="0" sz="2200">
                <a:latin typeface="Gulim"/>
                <a:cs typeface="Gulim"/>
              </a:rPr>
              <a:t>…</a:t>
            </a:r>
            <a:endParaRPr sz="2200">
              <a:latin typeface="Gulim"/>
              <a:cs typeface="Guli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07744" y="4316095"/>
            <a:ext cx="815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Malgun Gothic"/>
                <a:cs typeface="Malgun Gothic"/>
              </a:rPr>
              <a:t>La</a:t>
            </a:r>
            <a:r>
              <a:rPr dirty="0" sz="1800" spc="10" b="1">
                <a:latin typeface="Malgun Gothic"/>
                <a:cs typeface="Malgun Gothic"/>
              </a:rPr>
              <a:t>y</a:t>
            </a:r>
            <a:r>
              <a:rPr dirty="0" sz="1800" spc="30" b="1">
                <a:latin typeface="Malgun Gothic"/>
                <a:cs typeface="Malgun Gothic"/>
              </a:rPr>
              <a:t>er</a:t>
            </a:r>
            <a:r>
              <a:rPr dirty="0" sz="1800" spc="-190" b="1">
                <a:latin typeface="Malgun Gothic"/>
                <a:cs typeface="Malgun Gothic"/>
              </a:rPr>
              <a:t> </a:t>
            </a:r>
            <a:r>
              <a:rPr dirty="0" sz="1800" spc="50" b="1">
                <a:latin typeface="Malgun Gothic"/>
                <a:cs typeface="Malgun Gothic"/>
              </a:rPr>
              <a:t>1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07744" y="2625597"/>
            <a:ext cx="815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Malgun Gothic"/>
                <a:cs typeface="Malgun Gothic"/>
              </a:rPr>
              <a:t>La</a:t>
            </a:r>
            <a:r>
              <a:rPr dirty="0" sz="1800" spc="10" b="1">
                <a:latin typeface="Malgun Gothic"/>
                <a:cs typeface="Malgun Gothic"/>
              </a:rPr>
              <a:t>y</a:t>
            </a:r>
            <a:r>
              <a:rPr dirty="0" sz="1800" spc="30" b="1">
                <a:latin typeface="Malgun Gothic"/>
                <a:cs typeface="Malgun Gothic"/>
              </a:rPr>
              <a:t>er</a:t>
            </a:r>
            <a:r>
              <a:rPr dirty="0" sz="1800" spc="-190" b="1">
                <a:latin typeface="Malgun Gothic"/>
                <a:cs typeface="Malgun Gothic"/>
              </a:rPr>
              <a:t> </a:t>
            </a:r>
            <a:r>
              <a:rPr dirty="0" sz="1800" spc="50" b="1">
                <a:latin typeface="Malgun Gothic"/>
                <a:cs typeface="Malgun Gothic"/>
              </a:rPr>
              <a:t>2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07744" y="1780413"/>
            <a:ext cx="836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Malgun Gothic"/>
                <a:cs typeface="Malgun Gothic"/>
              </a:rPr>
              <a:t>La</a:t>
            </a:r>
            <a:r>
              <a:rPr dirty="0" sz="1800" spc="10" b="1">
                <a:latin typeface="Malgun Gothic"/>
                <a:cs typeface="Malgun Gothic"/>
              </a:rPr>
              <a:t>y</a:t>
            </a:r>
            <a:r>
              <a:rPr dirty="0" sz="1800" spc="30" b="1">
                <a:latin typeface="Malgun Gothic"/>
                <a:cs typeface="Malgun Gothic"/>
              </a:rPr>
              <a:t>er</a:t>
            </a:r>
            <a:r>
              <a:rPr dirty="0" sz="1800" spc="-190" b="1">
                <a:latin typeface="Malgun Gothic"/>
                <a:cs typeface="Malgun Gothic"/>
              </a:rPr>
              <a:t> </a:t>
            </a:r>
            <a:r>
              <a:rPr dirty="0" sz="1800" spc="-175" b="1">
                <a:latin typeface="Malgun Gothic"/>
                <a:cs typeface="Malgun Gothic"/>
              </a:rPr>
              <a:t>N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041070" y="5376862"/>
            <a:ext cx="2488565" cy="549910"/>
            <a:chOff x="7041070" y="5376862"/>
            <a:chExt cx="2488565" cy="549910"/>
          </a:xfrm>
        </p:grpSpPr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47252" y="5770625"/>
              <a:ext cx="76200" cy="15591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055357" y="5391150"/>
              <a:ext cx="2459990" cy="379730"/>
            </a:xfrm>
            <a:custGeom>
              <a:avLst/>
              <a:gdLst/>
              <a:ahLst/>
              <a:cxnLst/>
              <a:rect l="l" t="t" r="r" b="b"/>
              <a:pathLst>
                <a:path w="2459990" h="379729">
                  <a:moveTo>
                    <a:pt x="2396490" y="0"/>
                  </a:moveTo>
                  <a:lnTo>
                    <a:pt x="63246" y="0"/>
                  </a:lnTo>
                  <a:lnTo>
                    <a:pt x="38629" y="4970"/>
                  </a:lnTo>
                  <a:lnTo>
                    <a:pt x="18526" y="18526"/>
                  </a:lnTo>
                  <a:lnTo>
                    <a:pt x="4970" y="38629"/>
                  </a:lnTo>
                  <a:lnTo>
                    <a:pt x="0" y="63246"/>
                  </a:lnTo>
                  <a:lnTo>
                    <a:pt x="0" y="316230"/>
                  </a:lnTo>
                  <a:lnTo>
                    <a:pt x="4970" y="340846"/>
                  </a:lnTo>
                  <a:lnTo>
                    <a:pt x="18526" y="360949"/>
                  </a:lnTo>
                  <a:lnTo>
                    <a:pt x="38629" y="374505"/>
                  </a:lnTo>
                  <a:lnTo>
                    <a:pt x="63246" y="379475"/>
                  </a:lnTo>
                  <a:lnTo>
                    <a:pt x="2396490" y="379475"/>
                  </a:lnTo>
                  <a:lnTo>
                    <a:pt x="2421106" y="374505"/>
                  </a:lnTo>
                  <a:lnTo>
                    <a:pt x="2441209" y="360949"/>
                  </a:lnTo>
                  <a:lnTo>
                    <a:pt x="2454765" y="340846"/>
                  </a:lnTo>
                  <a:lnTo>
                    <a:pt x="2459736" y="316230"/>
                  </a:lnTo>
                  <a:lnTo>
                    <a:pt x="2459736" y="63246"/>
                  </a:lnTo>
                  <a:lnTo>
                    <a:pt x="2454765" y="38629"/>
                  </a:lnTo>
                  <a:lnTo>
                    <a:pt x="2441209" y="18526"/>
                  </a:lnTo>
                  <a:lnTo>
                    <a:pt x="2421106" y="4970"/>
                  </a:lnTo>
                  <a:lnTo>
                    <a:pt x="239649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055357" y="5391150"/>
              <a:ext cx="2459990" cy="379730"/>
            </a:xfrm>
            <a:custGeom>
              <a:avLst/>
              <a:gdLst/>
              <a:ahLst/>
              <a:cxnLst/>
              <a:rect l="l" t="t" r="r" b="b"/>
              <a:pathLst>
                <a:path w="2459990" h="379729">
                  <a:moveTo>
                    <a:pt x="0" y="63246"/>
                  </a:moveTo>
                  <a:lnTo>
                    <a:pt x="4970" y="38629"/>
                  </a:lnTo>
                  <a:lnTo>
                    <a:pt x="18526" y="18526"/>
                  </a:lnTo>
                  <a:lnTo>
                    <a:pt x="38629" y="4970"/>
                  </a:lnTo>
                  <a:lnTo>
                    <a:pt x="63246" y="0"/>
                  </a:lnTo>
                  <a:lnTo>
                    <a:pt x="2396490" y="0"/>
                  </a:lnTo>
                  <a:lnTo>
                    <a:pt x="2421106" y="4970"/>
                  </a:lnTo>
                  <a:lnTo>
                    <a:pt x="2441209" y="18526"/>
                  </a:lnTo>
                  <a:lnTo>
                    <a:pt x="2454765" y="38629"/>
                  </a:lnTo>
                  <a:lnTo>
                    <a:pt x="2459736" y="63246"/>
                  </a:lnTo>
                  <a:lnTo>
                    <a:pt x="2459736" y="316230"/>
                  </a:lnTo>
                  <a:lnTo>
                    <a:pt x="2454765" y="340846"/>
                  </a:lnTo>
                  <a:lnTo>
                    <a:pt x="2441209" y="360949"/>
                  </a:lnTo>
                  <a:lnTo>
                    <a:pt x="2421106" y="374505"/>
                  </a:lnTo>
                  <a:lnTo>
                    <a:pt x="2396490" y="379475"/>
                  </a:lnTo>
                  <a:lnTo>
                    <a:pt x="63246" y="379475"/>
                  </a:lnTo>
                  <a:lnTo>
                    <a:pt x="38629" y="374505"/>
                  </a:lnTo>
                  <a:lnTo>
                    <a:pt x="18526" y="360949"/>
                  </a:lnTo>
                  <a:lnTo>
                    <a:pt x="4970" y="340846"/>
                  </a:lnTo>
                  <a:lnTo>
                    <a:pt x="0" y="316230"/>
                  </a:lnTo>
                  <a:lnTo>
                    <a:pt x="0" y="63246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196708" y="5448096"/>
            <a:ext cx="2176780" cy="750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100" b="1">
                <a:latin typeface="Malgun Gothic"/>
                <a:cs typeface="Malgun Gothic"/>
              </a:rPr>
              <a:t>O</a:t>
            </a:r>
            <a:r>
              <a:rPr dirty="0" sz="1400" spc="-20" b="1">
                <a:latin typeface="Malgun Gothic"/>
                <a:cs typeface="Malgun Gothic"/>
              </a:rPr>
              <a:t>u</a:t>
            </a:r>
            <a:r>
              <a:rPr dirty="0" sz="1400" spc="5" b="1">
                <a:latin typeface="Malgun Gothic"/>
                <a:cs typeface="Malgun Gothic"/>
              </a:rPr>
              <a:t>t</a:t>
            </a:r>
            <a:r>
              <a:rPr dirty="0" sz="1400" spc="-30" b="1">
                <a:latin typeface="Malgun Gothic"/>
                <a:cs typeface="Malgun Gothic"/>
              </a:rPr>
              <a:t>p</a:t>
            </a:r>
            <a:r>
              <a:rPr dirty="0" sz="1400" spc="-25" b="1">
                <a:latin typeface="Malgun Gothic"/>
                <a:cs typeface="Malgun Gothic"/>
              </a:rPr>
              <a:t>u</a:t>
            </a:r>
            <a:r>
              <a:rPr dirty="0" sz="1400" spc="5" b="1">
                <a:latin typeface="Malgun Gothic"/>
                <a:cs typeface="Malgun Gothic"/>
              </a:rPr>
              <a:t>t</a:t>
            </a:r>
            <a:r>
              <a:rPr dirty="0" sz="1400" spc="-160" b="1">
                <a:latin typeface="Malgun Gothic"/>
                <a:cs typeface="Malgun Gothic"/>
              </a:rPr>
              <a:t> </a:t>
            </a:r>
            <a:r>
              <a:rPr dirty="0" sz="1400" spc="5" b="1">
                <a:latin typeface="Malgun Gothic"/>
                <a:cs typeface="Malgun Gothic"/>
              </a:rPr>
              <a:t>Embe</a:t>
            </a:r>
            <a:r>
              <a:rPr dirty="0" sz="1400" spc="-40" b="1">
                <a:latin typeface="Malgun Gothic"/>
                <a:cs typeface="Malgun Gothic"/>
              </a:rPr>
              <a:t>d</a:t>
            </a:r>
            <a:r>
              <a:rPr dirty="0" sz="1400" spc="-35" b="1">
                <a:latin typeface="Malgun Gothic"/>
                <a:cs typeface="Malgun Gothic"/>
              </a:rPr>
              <a:t>d</a:t>
            </a:r>
            <a:r>
              <a:rPr dirty="0" sz="1400" spc="-10" b="1">
                <a:latin typeface="Malgun Gothic"/>
                <a:cs typeface="Malgun Gothic"/>
              </a:rPr>
              <a:t>i</a:t>
            </a:r>
            <a:r>
              <a:rPr dirty="0" sz="1400" spc="-30" b="1">
                <a:latin typeface="Malgun Gothic"/>
                <a:cs typeface="Malgun Gothic"/>
              </a:rPr>
              <a:t>n</a:t>
            </a:r>
            <a:r>
              <a:rPr dirty="0" sz="1400" spc="-40" b="1">
                <a:latin typeface="Malgun Gothic"/>
                <a:cs typeface="Malgun Gothic"/>
              </a:rPr>
              <a:t>g</a:t>
            </a:r>
            <a:r>
              <a:rPr dirty="0" sz="1400" spc="-150" b="1">
                <a:latin typeface="Malgun Gothic"/>
                <a:cs typeface="Malgun Gothic"/>
              </a:rPr>
              <a:t> </a:t>
            </a:r>
            <a:r>
              <a:rPr dirty="0" sz="1400" spc="-170" b="1">
                <a:latin typeface="Malgun Gothic"/>
                <a:cs typeface="Malgun Gothic"/>
              </a:rPr>
              <a:t>M</a:t>
            </a:r>
            <a:r>
              <a:rPr dirty="0" sz="1400" spc="10" b="1">
                <a:latin typeface="Malgun Gothic"/>
                <a:cs typeface="Malgun Gothic"/>
              </a:rPr>
              <a:t>a</a:t>
            </a:r>
            <a:r>
              <a:rPr dirty="0" sz="1400" spc="5" b="1">
                <a:latin typeface="Malgun Gothic"/>
                <a:cs typeface="Malgun Gothic"/>
              </a:rPr>
              <a:t>t</a:t>
            </a:r>
            <a:r>
              <a:rPr dirty="0" sz="1400" spc="-5" b="1">
                <a:latin typeface="Malgun Gothic"/>
                <a:cs typeface="Malgun Gothic"/>
              </a:rPr>
              <a:t>rix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dirty="0" sz="1500" spc="-35">
                <a:latin typeface="Gulim"/>
                <a:cs typeface="Gulim"/>
              </a:rPr>
              <a:t>&lt;begin&gt;</a:t>
            </a:r>
            <a:endParaRPr sz="1500">
              <a:latin typeface="Gulim"/>
              <a:cs typeface="Gulim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25418" y="4887658"/>
            <a:ext cx="1924685" cy="397510"/>
            <a:chOff x="9825418" y="4887658"/>
            <a:chExt cx="1924685" cy="397510"/>
          </a:xfrm>
        </p:grpSpPr>
        <p:sp>
          <p:nvSpPr>
            <p:cNvPr id="43" name="object 43"/>
            <p:cNvSpPr/>
            <p:nvPr/>
          </p:nvSpPr>
          <p:spPr>
            <a:xfrm>
              <a:off x="9839706" y="4901946"/>
              <a:ext cx="1896110" cy="368935"/>
            </a:xfrm>
            <a:custGeom>
              <a:avLst/>
              <a:gdLst/>
              <a:ahLst/>
              <a:cxnLst/>
              <a:rect l="l" t="t" r="r" b="b"/>
              <a:pathLst>
                <a:path w="1896109" h="368935">
                  <a:moveTo>
                    <a:pt x="1834388" y="0"/>
                  </a:moveTo>
                  <a:lnTo>
                    <a:pt x="61468" y="0"/>
                  </a:lnTo>
                  <a:lnTo>
                    <a:pt x="37558" y="4835"/>
                  </a:lnTo>
                  <a:lnTo>
                    <a:pt x="18018" y="18018"/>
                  </a:lnTo>
                  <a:lnTo>
                    <a:pt x="4835" y="37558"/>
                  </a:lnTo>
                  <a:lnTo>
                    <a:pt x="0" y="61467"/>
                  </a:lnTo>
                  <a:lnTo>
                    <a:pt x="0" y="307339"/>
                  </a:lnTo>
                  <a:lnTo>
                    <a:pt x="4835" y="331249"/>
                  </a:lnTo>
                  <a:lnTo>
                    <a:pt x="18018" y="350789"/>
                  </a:lnTo>
                  <a:lnTo>
                    <a:pt x="37558" y="363972"/>
                  </a:lnTo>
                  <a:lnTo>
                    <a:pt x="61468" y="368807"/>
                  </a:lnTo>
                  <a:lnTo>
                    <a:pt x="1834388" y="368807"/>
                  </a:lnTo>
                  <a:lnTo>
                    <a:pt x="1858297" y="363972"/>
                  </a:lnTo>
                  <a:lnTo>
                    <a:pt x="1877837" y="350789"/>
                  </a:lnTo>
                  <a:lnTo>
                    <a:pt x="1891020" y="331249"/>
                  </a:lnTo>
                  <a:lnTo>
                    <a:pt x="1895855" y="307339"/>
                  </a:lnTo>
                  <a:lnTo>
                    <a:pt x="1895855" y="61467"/>
                  </a:lnTo>
                  <a:lnTo>
                    <a:pt x="1891020" y="37558"/>
                  </a:lnTo>
                  <a:lnTo>
                    <a:pt x="1877837" y="18018"/>
                  </a:lnTo>
                  <a:lnTo>
                    <a:pt x="1858297" y="4835"/>
                  </a:lnTo>
                  <a:lnTo>
                    <a:pt x="18343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839706" y="4901946"/>
              <a:ext cx="1896110" cy="368935"/>
            </a:xfrm>
            <a:custGeom>
              <a:avLst/>
              <a:gdLst/>
              <a:ahLst/>
              <a:cxnLst/>
              <a:rect l="l" t="t" r="r" b="b"/>
              <a:pathLst>
                <a:path w="1896109" h="368935">
                  <a:moveTo>
                    <a:pt x="0" y="61467"/>
                  </a:moveTo>
                  <a:lnTo>
                    <a:pt x="4835" y="37558"/>
                  </a:lnTo>
                  <a:lnTo>
                    <a:pt x="18018" y="18018"/>
                  </a:lnTo>
                  <a:lnTo>
                    <a:pt x="37558" y="4835"/>
                  </a:lnTo>
                  <a:lnTo>
                    <a:pt x="61468" y="0"/>
                  </a:lnTo>
                  <a:lnTo>
                    <a:pt x="1834388" y="0"/>
                  </a:lnTo>
                  <a:lnTo>
                    <a:pt x="1858297" y="4835"/>
                  </a:lnTo>
                  <a:lnTo>
                    <a:pt x="1877837" y="18018"/>
                  </a:lnTo>
                  <a:lnTo>
                    <a:pt x="1891020" y="37558"/>
                  </a:lnTo>
                  <a:lnTo>
                    <a:pt x="1895855" y="61467"/>
                  </a:lnTo>
                  <a:lnTo>
                    <a:pt x="1895855" y="307339"/>
                  </a:lnTo>
                  <a:lnTo>
                    <a:pt x="1891020" y="331249"/>
                  </a:lnTo>
                  <a:lnTo>
                    <a:pt x="1877837" y="350789"/>
                  </a:lnTo>
                  <a:lnTo>
                    <a:pt x="1858297" y="363972"/>
                  </a:lnTo>
                  <a:lnTo>
                    <a:pt x="1834388" y="368807"/>
                  </a:lnTo>
                  <a:lnTo>
                    <a:pt x="61468" y="368807"/>
                  </a:lnTo>
                  <a:lnTo>
                    <a:pt x="37558" y="363972"/>
                  </a:lnTo>
                  <a:lnTo>
                    <a:pt x="18018" y="350789"/>
                  </a:lnTo>
                  <a:lnTo>
                    <a:pt x="4835" y="331249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9955783" y="4954270"/>
            <a:ext cx="16643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Malgun Gothic"/>
                <a:cs typeface="Malgun Gothic"/>
              </a:rPr>
              <a:t>Pos</a:t>
            </a:r>
            <a:r>
              <a:rPr dirty="0" sz="1400" spc="-15" b="1">
                <a:latin typeface="Malgun Gothic"/>
                <a:cs typeface="Malgun Gothic"/>
              </a:rPr>
              <a:t>i</a:t>
            </a:r>
            <a:r>
              <a:rPr dirty="0" sz="1400" spc="5" b="1">
                <a:latin typeface="Malgun Gothic"/>
                <a:cs typeface="Malgun Gothic"/>
              </a:rPr>
              <a:t>t</a:t>
            </a:r>
            <a:r>
              <a:rPr dirty="0" sz="1400" spc="-20" b="1">
                <a:latin typeface="Malgun Gothic"/>
                <a:cs typeface="Malgun Gothic"/>
              </a:rPr>
              <a:t>ional</a:t>
            </a:r>
            <a:r>
              <a:rPr dirty="0" sz="1400" spc="-155" b="1">
                <a:latin typeface="Malgun Gothic"/>
                <a:cs typeface="Malgun Gothic"/>
              </a:rPr>
              <a:t> </a:t>
            </a:r>
            <a:r>
              <a:rPr dirty="0" sz="1400" spc="35" b="1">
                <a:latin typeface="Malgun Gothic"/>
                <a:cs typeface="Malgun Gothic"/>
              </a:rPr>
              <a:t>Enc</a:t>
            </a:r>
            <a:r>
              <a:rPr dirty="0" sz="1400" spc="-45" b="1">
                <a:latin typeface="Malgun Gothic"/>
                <a:cs typeface="Malgun Gothic"/>
              </a:rPr>
              <a:t>od</a:t>
            </a:r>
            <a:r>
              <a:rPr dirty="0" sz="1400" spc="-10" b="1">
                <a:latin typeface="Malgun Gothic"/>
                <a:cs typeface="Malgun Gothic"/>
              </a:rPr>
              <a:t>i</a:t>
            </a:r>
            <a:r>
              <a:rPr dirty="0" sz="1400" spc="-30" b="1">
                <a:latin typeface="Malgun Gothic"/>
                <a:cs typeface="Malgun Gothic"/>
              </a:rPr>
              <a:t>n</a:t>
            </a:r>
            <a:r>
              <a:rPr dirty="0" sz="1400" spc="-40" b="1">
                <a:latin typeface="Malgun Gothic"/>
                <a:cs typeface="Malgun Gothic"/>
              </a:rPr>
              <a:t>g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117014" y="4918138"/>
            <a:ext cx="335280" cy="335280"/>
            <a:chOff x="8117014" y="4918138"/>
            <a:chExt cx="335280" cy="335280"/>
          </a:xfrm>
        </p:grpSpPr>
        <p:sp>
          <p:nvSpPr>
            <p:cNvPr id="47" name="object 47"/>
            <p:cNvSpPr/>
            <p:nvPr/>
          </p:nvSpPr>
          <p:spPr>
            <a:xfrm>
              <a:off x="8131302" y="4932426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153162" y="0"/>
                  </a:moveTo>
                  <a:lnTo>
                    <a:pt x="104753" y="7808"/>
                  </a:lnTo>
                  <a:lnTo>
                    <a:pt x="62709" y="29553"/>
                  </a:lnTo>
                  <a:lnTo>
                    <a:pt x="29553" y="62709"/>
                  </a:lnTo>
                  <a:lnTo>
                    <a:pt x="7808" y="104753"/>
                  </a:lnTo>
                  <a:lnTo>
                    <a:pt x="0" y="153162"/>
                  </a:lnTo>
                  <a:lnTo>
                    <a:pt x="7808" y="201570"/>
                  </a:lnTo>
                  <a:lnTo>
                    <a:pt x="29553" y="243614"/>
                  </a:lnTo>
                  <a:lnTo>
                    <a:pt x="62709" y="276770"/>
                  </a:lnTo>
                  <a:lnTo>
                    <a:pt x="104753" y="298515"/>
                  </a:lnTo>
                  <a:lnTo>
                    <a:pt x="153162" y="306324"/>
                  </a:lnTo>
                  <a:lnTo>
                    <a:pt x="201570" y="298515"/>
                  </a:lnTo>
                  <a:lnTo>
                    <a:pt x="243614" y="276770"/>
                  </a:lnTo>
                  <a:lnTo>
                    <a:pt x="276770" y="243614"/>
                  </a:lnTo>
                  <a:lnTo>
                    <a:pt x="298515" y="201570"/>
                  </a:lnTo>
                  <a:lnTo>
                    <a:pt x="306324" y="153162"/>
                  </a:lnTo>
                  <a:lnTo>
                    <a:pt x="298515" y="104753"/>
                  </a:lnTo>
                  <a:lnTo>
                    <a:pt x="276770" y="62709"/>
                  </a:lnTo>
                  <a:lnTo>
                    <a:pt x="243614" y="29553"/>
                  </a:lnTo>
                  <a:lnTo>
                    <a:pt x="201570" y="7808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131302" y="4932426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0" y="153162"/>
                  </a:moveTo>
                  <a:lnTo>
                    <a:pt x="7808" y="104753"/>
                  </a:lnTo>
                  <a:lnTo>
                    <a:pt x="29553" y="62709"/>
                  </a:lnTo>
                  <a:lnTo>
                    <a:pt x="62709" y="29553"/>
                  </a:lnTo>
                  <a:lnTo>
                    <a:pt x="104753" y="7808"/>
                  </a:lnTo>
                  <a:lnTo>
                    <a:pt x="153162" y="0"/>
                  </a:lnTo>
                  <a:lnTo>
                    <a:pt x="201570" y="7808"/>
                  </a:lnTo>
                  <a:lnTo>
                    <a:pt x="243614" y="29553"/>
                  </a:lnTo>
                  <a:lnTo>
                    <a:pt x="276770" y="62709"/>
                  </a:lnTo>
                  <a:lnTo>
                    <a:pt x="298515" y="104753"/>
                  </a:lnTo>
                  <a:lnTo>
                    <a:pt x="306324" y="153162"/>
                  </a:lnTo>
                  <a:lnTo>
                    <a:pt x="298515" y="201570"/>
                  </a:lnTo>
                  <a:lnTo>
                    <a:pt x="276770" y="243614"/>
                  </a:lnTo>
                  <a:lnTo>
                    <a:pt x="243614" y="276770"/>
                  </a:lnTo>
                  <a:lnTo>
                    <a:pt x="201570" y="298515"/>
                  </a:lnTo>
                  <a:lnTo>
                    <a:pt x="153162" y="306324"/>
                  </a:lnTo>
                  <a:lnTo>
                    <a:pt x="104753" y="298515"/>
                  </a:lnTo>
                  <a:lnTo>
                    <a:pt x="62709" y="276770"/>
                  </a:lnTo>
                  <a:lnTo>
                    <a:pt x="29553" y="243614"/>
                  </a:lnTo>
                  <a:lnTo>
                    <a:pt x="7808" y="201570"/>
                  </a:lnTo>
                  <a:lnTo>
                    <a:pt x="0" y="15316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8192516" y="4893691"/>
            <a:ext cx="18542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254" b="1">
                <a:latin typeface="Malgun Gothic"/>
                <a:cs typeface="Malgun Gothic"/>
              </a:rPr>
              <a:t>+</a:t>
            </a:r>
            <a:endParaRPr sz="2100">
              <a:latin typeface="Malgun Gothic"/>
              <a:cs typeface="Malgun Gothic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942010" y="4200334"/>
            <a:ext cx="2897505" cy="1190625"/>
            <a:chOff x="6942010" y="4200334"/>
            <a:chExt cx="2897505" cy="1190625"/>
          </a:xfrm>
        </p:grpSpPr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47125" y="5238749"/>
              <a:ext cx="76200" cy="15214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437625" y="5048249"/>
              <a:ext cx="1402080" cy="76200"/>
            </a:xfrm>
            <a:custGeom>
              <a:avLst/>
              <a:gdLst/>
              <a:ahLst/>
              <a:cxnLst/>
              <a:rect l="l" t="t" r="r" b="b"/>
              <a:pathLst>
                <a:path w="140207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35"/>
                  </a:lnTo>
                  <a:lnTo>
                    <a:pt x="63500" y="47625"/>
                  </a:lnTo>
                  <a:lnTo>
                    <a:pt x="63500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1402079" h="76200">
                  <a:moveTo>
                    <a:pt x="76200" y="28585"/>
                  </a:moveTo>
                  <a:lnTo>
                    <a:pt x="76200" y="47635"/>
                  </a:lnTo>
                  <a:lnTo>
                    <a:pt x="1401572" y="48768"/>
                  </a:lnTo>
                  <a:lnTo>
                    <a:pt x="1401572" y="29718"/>
                  </a:lnTo>
                  <a:lnTo>
                    <a:pt x="76200" y="28585"/>
                  </a:lnTo>
                  <a:close/>
                </a:path>
                <a:path w="1402079" h="76200">
                  <a:moveTo>
                    <a:pt x="63500" y="28575"/>
                  </a:moveTo>
                  <a:lnTo>
                    <a:pt x="63500" y="47625"/>
                  </a:lnTo>
                  <a:lnTo>
                    <a:pt x="76200" y="47635"/>
                  </a:lnTo>
                  <a:lnTo>
                    <a:pt x="76200" y="28585"/>
                  </a:lnTo>
                  <a:lnTo>
                    <a:pt x="63500" y="28575"/>
                  </a:lnTo>
                  <a:close/>
                </a:path>
                <a:path w="1402079" h="76200">
                  <a:moveTo>
                    <a:pt x="76200" y="28575"/>
                  </a:moveTo>
                  <a:lnTo>
                    <a:pt x="63500" y="28575"/>
                  </a:lnTo>
                  <a:lnTo>
                    <a:pt x="76200" y="28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956297" y="421462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2588005" y="409955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29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956297" y="421462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29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7402448" y="4286453"/>
            <a:ext cx="17653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65" b="1">
                <a:latin typeface="Malgun Gothic"/>
                <a:cs typeface="Malgun Gothic"/>
              </a:rPr>
              <a:t>M</a:t>
            </a:r>
            <a:r>
              <a:rPr dirty="0" sz="1400" spc="-30" b="1">
                <a:latin typeface="Malgun Gothic"/>
                <a:cs typeface="Malgun Gothic"/>
              </a:rPr>
              <a:t>u</a:t>
            </a:r>
            <a:r>
              <a:rPr dirty="0" sz="1400" spc="-10" b="1">
                <a:latin typeface="Malgun Gothic"/>
                <a:cs typeface="Malgun Gothic"/>
              </a:rPr>
              <a:t>l</a:t>
            </a:r>
            <a:r>
              <a:rPr dirty="0" sz="1400" spc="5" b="1">
                <a:latin typeface="Malgun Gothic"/>
                <a:cs typeface="Malgun Gothic"/>
              </a:rPr>
              <a:t>t</a:t>
            </a:r>
            <a:r>
              <a:rPr dirty="0" sz="1400" spc="-25" b="1">
                <a:latin typeface="Malgun Gothic"/>
                <a:cs typeface="Malgun Gothic"/>
              </a:rPr>
              <a:t>i</a:t>
            </a:r>
            <a:r>
              <a:rPr dirty="0" sz="1400" spc="5" b="1">
                <a:latin typeface="Malgun Gothic"/>
                <a:cs typeface="Malgun Gothic"/>
              </a:rPr>
              <a:t>-</a:t>
            </a:r>
            <a:r>
              <a:rPr dirty="0" sz="1400" spc="-5" b="1">
                <a:latin typeface="Malgun Gothic"/>
                <a:cs typeface="Malgun Gothic"/>
              </a:rPr>
              <a:t>head</a:t>
            </a:r>
            <a:r>
              <a:rPr dirty="0" sz="1400" spc="-170" b="1">
                <a:latin typeface="Malgun Gothic"/>
                <a:cs typeface="Malgun Gothic"/>
              </a:rPr>
              <a:t> </a:t>
            </a:r>
            <a:r>
              <a:rPr dirty="0" sz="1400" spc="-65" b="1">
                <a:latin typeface="Malgun Gothic"/>
                <a:cs typeface="Malgun Gothic"/>
              </a:rPr>
              <a:t>A</a:t>
            </a:r>
            <a:r>
              <a:rPr dirty="0" sz="1400" spc="5" b="1">
                <a:latin typeface="Malgun Gothic"/>
                <a:cs typeface="Malgun Gothic"/>
              </a:rPr>
              <a:t>tt</a:t>
            </a:r>
            <a:r>
              <a:rPr dirty="0" sz="1400" spc="-10" b="1">
                <a:latin typeface="Malgun Gothic"/>
                <a:cs typeface="Malgun Gothic"/>
              </a:rPr>
              <a:t>ention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942010" y="3644074"/>
            <a:ext cx="2685415" cy="438784"/>
            <a:chOff x="6942010" y="3644074"/>
            <a:chExt cx="2685415" cy="438784"/>
          </a:xfrm>
        </p:grpSpPr>
        <p:sp>
          <p:nvSpPr>
            <p:cNvPr id="57" name="object 57"/>
            <p:cNvSpPr/>
            <p:nvPr/>
          </p:nvSpPr>
          <p:spPr>
            <a:xfrm>
              <a:off x="6956297" y="365836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2588005" y="409956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30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956297" y="365836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30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7777353" y="3730244"/>
            <a:ext cx="10160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5" b="1">
                <a:latin typeface="Malgun Gothic"/>
                <a:cs typeface="Malgun Gothic"/>
              </a:rPr>
              <a:t>A</a:t>
            </a:r>
            <a:r>
              <a:rPr dirty="0" sz="1400" spc="-40" b="1">
                <a:latin typeface="Malgun Gothic"/>
                <a:cs typeface="Malgun Gothic"/>
              </a:rPr>
              <a:t>dd</a:t>
            </a:r>
            <a:r>
              <a:rPr dirty="0" sz="1400" spc="-155" b="1">
                <a:latin typeface="Malgun Gothic"/>
                <a:cs typeface="Malgun Gothic"/>
              </a:rPr>
              <a:t> </a:t>
            </a:r>
            <a:r>
              <a:rPr dirty="0" sz="1400" spc="-165" b="1">
                <a:latin typeface="Malgun Gothic"/>
                <a:cs typeface="Malgun Gothic"/>
              </a:rPr>
              <a:t>+</a:t>
            </a:r>
            <a:r>
              <a:rPr dirty="0" sz="1400" spc="-150" b="1">
                <a:latin typeface="Malgun Gothic"/>
                <a:cs typeface="Malgun Gothic"/>
              </a:rPr>
              <a:t> </a:t>
            </a:r>
            <a:r>
              <a:rPr dirty="0" sz="1400" spc="-50" b="1">
                <a:latin typeface="Malgun Gothic"/>
                <a:cs typeface="Malgun Gothic"/>
              </a:rPr>
              <a:t>Nor</a:t>
            </a:r>
            <a:r>
              <a:rPr dirty="0" sz="1400" spc="-35" b="1">
                <a:latin typeface="Malgun Gothic"/>
                <a:cs typeface="Malgun Gothic"/>
              </a:rPr>
              <a:t>m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942010" y="3020758"/>
            <a:ext cx="2909570" cy="1912620"/>
            <a:chOff x="6942010" y="3020758"/>
            <a:chExt cx="2909570" cy="1912620"/>
          </a:xfrm>
        </p:grpSpPr>
        <p:sp>
          <p:nvSpPr>
            <p:cNvPr id="61" name="object 61"/>
            <p:cNvSpPr/>
            <p:nvPr/>
          </p:nvSpPr>
          <p:spPr>
            <a:xfrm>
              <a:off x="8275700" y="3824477"/>
              <a:ext cx="1576070" cy="1108075"/>
            </a:xfrm>
            <a:custGeom>
              <a:avLst/>
              <a:gdLst/>
              <a:ahLst/>
              <a:cxnLst/>
              <a:rect l="l" t="t" r="r" b="b"/>
              <a:pathLst>
                <a:path w="1576070" h="1108075">
                  <a:moveTo>
                    <a:pt x="1556766" y="920623"/>
                  </a:moveTo>
                  <a:lnTo>
                    <a:pt x="0" y="920623"/>
                  </a:lnTo>
                  <a:lnTo>
                    <a:pt x="0" y="1107694"/>
                  </a:lnTo>
                  <a:lnTo>
                    <a:pt x="19050" y="1107694"/>
                  </a:lnTo>
                  <a:lnTo>
                    <a:pt x="19050" y="939673"/>
                  </a:lnTo>
                  <a:lnTo>
                    <a:pt x="9525" y="939673"/>
                  </a:lnTo>
                  <a:lnTo>
                    <a:pt x="19050" y="930148"/>
                  </a:lnTo>
                  <a:lnTo>
                    <a:pt x="1556766" y="930148"/>
                  </a:lnTo>
                  <a:lnTo>
                    <a:pt x="1556766" y="920623"/>
                  </a:lnTo>
                  <a:close/>
                </a:path>
                <a:path w="1576070" h="1108075">
                  <a:moveTo>
                    <a:pt x="19050" y="930148"/>
                  </a:moveTo>
                  <a:lnTo>
                    <a:pt x="9525" y="939673"/>
                  </a:lnTo>
                  <a:lnTo>
                    <a:pt x="19050" y="939673"/>
                  </a:lnTo>
                  <a:lnTo>
                    <a:pt x="19050" y="930148"/>
                  </a:lnTo>
                  <a:close/>
                </a:path>
                <a:path w="1576070" h="1108075">
                  <a:moveTo>
                    <a:pt x="1575816" y="920623"/>
                  </a:moveTo>
                  <a:lnTo>
                    <a:pt x="1566291" y="920623"/>
                  </a:lnTo>
                  <a:lnTo>
                    <a:pt x="1556766" y="930148"/>
                  </a:lnTo>
                  <a:lnTo>
                    <a:pt x="19050" y="930148"/>
                  </a:lnTo>
                  <a:lnTo>
                    <a:pt x="19050" y="939673"/>
                  </a:lnTo>
                  <a:lnTo>
                    <a:pt x="1575816" y="939673"/>
                  </a:lnTo>
                  <a:lnTo>
                    <a:pt x="1575816" y="920623"/>
                  </a:lnTo>
                  <a:close/>
                </a:path>
                <a:path w="1576070" h="1108075">
                  <a:moveTo>
                    <a:pt x="1556766" y="38100"/>
                  </a:moveTo>
                  <a:lnTo>
                    <a:pt x="1556766" y="930148"/>
                  </a:lnTo>
                  <a:lnTo>
                    <a:pt x="1566291" y="920623"/>
                  </a:lnTo>
                  <a:lnTo>
                    <a:pt x="1575816" y="920623"/>
                  </a:lnTo>
                  <a:lnTo>
                    <a:pt x="1575816" y="47625"/>
                  </a:lnTo>
                  <a:lnTo>
                    <a:pt x="1566291" y="47625"/>
                  </a:lnTo>
                  <a:lnTo>
                    <a:pt x="1556766" y="38100"/>
                  </a:lnTo>
                  <a:close/>
                </a:path>
                <a:path w="1576070" h="1108075">
                  <a:moveTo>
                    <a:pt x="1413891" y="0"/>
                  </a:moveTo>
                  <a:lnTo>
                    <a:pt x="1337691" y="38100"/>
                  </a:lnTo>
                  <a:lnTo>
                    <a:pt x="1413891" y="76200"/>
                  </a:lnTo>
                  <a:lnTo>
                    <a:pt x="1413891" y="47625"/>
                  </a:lnTo>
                  <a:lnTo>
                    <a:pt x="1401191" y="47625"/>
                  </a:lnTo>
                  <a:lnTo>
                    <a:pt x="1401191" y="28575"/>
                  </a:lnTo>
                  <a:lnTo>
                    <a:pt x="1413891" y="28575"/>
                  </a:lnTo>
                  <a:lnTo>
                    <a:pt x="1413891" y="0"/>
                  </a:lnTo>
                  <a:close/>
                </a:path>
                <a:path w="1576070" h="1108075">
                  <a:moveTo>
                    <a:pt x="1413891" y="28575"/>
                  </a:moveTo>
                  <a:lnTo>
                    <a:pt x="1401191" y="28575"/>
                  </a:lnTo>
                  <a:lnTo>
                    <a:pt x="1401191" y="47625"/>
                  </a:lnTo>
                  <a:lnTo>
                    <a:pt x="1413891" y="47625"/>
                  </a:lnTo>
                  <a:lnTo>
                    <a:pt x="1413891" y="28575"/>
                  </a:lnTo>
                  <a:close/>
                </a:path>
                <a:path w="1576070" h="1108075">
                  <a:moveTo>
                    <a:pt x="1575816" y="28575"/>
                  </a:moveTo>
                  <a:lnTo>
                    <a:pt x="1413891" y="28575"/>
                  </a:lnTo>
                  <a:lnTo>
                    <a:pt x="1413891" y="47625"/>
                  </a:lnTo>
                  <a:lnTo>
                    <a:pt x="1556766" y="47625"/>
                  </a:lnTo>
                  <a:lnTo>
                    <a:pt x="1556766" y="38100"/>
                  </a:lnTo>
                  <a:lnTo>
                    <a:pt x="1575816" y="38100"/>
                  </a:lnTo>
                  <a:lnTo>
                    <a:pt x="1575816" y="28575"/>
                  </a:lnTo>
                  <a:close/>
                </a:path>
                <a:path w="1576070" h="1108075">
                  <a:moveTo>
                    <a:pt x="1575816" y="38100"/>
                  </a:moveTo>
                  <a:lnTo>
                    <a:pt x="1556766" y="38100"/>
                  </a:lnTo>
                  <a:lnTo>
                    <a:pt x="1566291" y="47625"/>
                  </a:lnTo>
                  <a:lnTo>
                    <a:pt x="1575816" y="47625"/>
                  </a:lnTo>
                  <a:lnTo>
                    <a:pt x="1575816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7125" y="4068317"/>
              <a:ext cx="76200" cy="14744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247125" y="4624577"/>
              <a:ext cx="76200" cy="308610"/>
            </a:xfrm>
            <a:custGeom>
              <a:avLst/>
              <a:gdLst/>
              <a:ahLst/>
              <a:cxnLst/>
              <a:rect l="l" t="t" r="r" b="b"/>
              <a:pathLst>
                <a:path w="76200" h="308610">
                  <a:moveTo>
                    <a:pt x="47625" y="63500"/>
                  </a:moveTo>
                  <a:lnTo>
                    <a:pt x="28575" y="63500"/>
                  </a:lnTo>
                  <a:lnTo>
                    <a:pt x="28575" y="308229"/>
                  </a:lnTo>
                  <a:lnTo>
                    <a:pt x="47625" y="308229"/>
                  </a:lnTo>
                  <a:lnTo>
                    <a:pt x="47625" y="63500"/>
                  </a:lnTo>
                  <a:close/>
                </a:path>
                <a:path w="76200" h="308610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8610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956297" y="3035045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2588259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8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2588259" y="408431"/>
                  </a:lnTo>
                  <a:lnTo>
                    <a:pt x="2614755" y="403082"/>
                  </a:lnTo>
                  <a:lnTo>
                    <a:pt x="2636393" y="388492"/>
                  </a:lnTo>
                  <a:lnTo>
                    <a:pt x="2650982" y="366855"/>
                  </a:lnTo>
                  <a:lnTo>
                    <a:pt x="2656331" y="340359"/>
                  </a:lnTo>
                  <a:lnTo>
                    <a:pt x="2656331" y="68071"/>
                  </a:lnTo>
                  <a:lnTo>
                    <a:pt x="2650982" y="41576"/>
                  </a:lnTo>
                  <a:lnTo>
                    <a:pt x="2636393" y="19938"/>
                  </a:lnTo>
                  <a:lnTo>
                    <a:pt x="2614755" y="5349"/>
                  </a:lnTo>
                  <a:lnTo>
                    <a:pt x="25882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956297" y="3035045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8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2588259" y="0"/>
                  </a:lnTo>
                  <a:lnTo>
                    <a:pt x="2614755" y="5349"/>
                  </a:lnTo>
                  <a:lnTo>
                    <a:pt x="2636393" y="19938"/>
                  </a:lnTo>
                  <a:lnTo>
                    <a:pt x="2650982" y="41576"/>
                  </a:lnTo>
                  <a:lnTo>
                    <a:pt x="2656331" y="68071"/>
                  </a:lnTo>
                  <a:lnTo>
                    <a:pt x="2656331" y="340359"/>
                  </a:lnTo>
                  <a:lnTo>
                    <a:pt x="2650982" y="366855"/>
                  </a:lnTo>
                  <a:lnTo>
                    <a:pt x="2636393" y="388492"/>
                  </a:lnTo>
                  <a:lnTo>
                    <a:pt x="2614755" y="403082"/>
                  </a:lnTo>
                  <a:lnTo>
                    <a:pt x="2588259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7402448" y="3105734"/>
            <a:ext cx="17653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65" b="1">
                <a:latin typeface="Malgun Gothic"/>
                <a:cs typeface="Malgun Gothic"/>
              </a:rPr>
              <a:t>M</a:t>
            </a:r>
            <a:r>
              <a:rPr dirty="0" sz="1400" spc="-30" b="1">
                <a:latin typeface="Malgun Gothic"/>
                <a:cs typeface="Malgun Gothic"/>
              </a:rPr>
              <a:t>u</a:t>
            </a:r>
            <a:r>
              <a:rPr dirty="0" sz="1400" spc="-10" b="1">
                <a:latin typeface="Malgun Gothic"/>
                <a:cs typeface="Malgun Gothic"/>
              </a:rPr>
              <a:t>l</a:t>
            </a:r>
            <a:r>
              <a:rPr dirty="0" sz="1400" spc="5" b="1">
                <a:latin typeface="Malgun Gothic"/>
                <a:cs typeface="Malgun Gothic"/>
              </a:rPr>
              <a:t>t</a:t>
            </a:r>
            <a:r>
              <a:rPr dirty="0" sz="1400" spc="-25" b="1">
                <a:latin typeface="Malgun Gothic"/>
                <a:cs typeface="Malgun Gothic"/>
              </a:rPr>
              <a:t>i</a:t>
            </a:r>
            <a:r>
              <a:rPr dirty="0" sz="1400" spc="5" b="1">
                <a:latin typeface="Malgun Gothic"/>
                <a:cs typeface="Malgun Gothic"/>
              </a:rPr>
              <a:t>-</a:t>
            </a:r>
            <a:r>
              <a:rPr dirty="0" sz="1400" spc="-5" b="1">
                <a:latin typeface="Malgun Gothic"/>
                <a:cs typeface="Malgun Gothic"/>
              </a:rPr>
              <a:t>head</a:t>
            </a:r>
            <a:r>
              <a:rPr dirty="0" sz="1400" spc="-170" b="1">
                <a:latin typeface="Malgun Gothic"/>
                <a:cs typeface="Malgun Gothic"/>
              </a:rPr>
              <a:t> </a:t>
            </a:r>
            <a:r>
              <a:rPr dirty="0" sz="1400" spc="-65" b="1">
                <a:latin typeface="Malgun Gothic"/>
                <a:cs typeface="Malgun Gothic"/>
              </a:rPr>
              <a:t>A</a:t>
            </a:r>
            <a:r>
              <a:rPr dirty="0" sz="1400" spc="5" b="1">
                <a:latin typeface="Malgun Gothic"/>
                <a:cs typeface="Malgun Gothic"/>
              </a:rPr>
              <a:t>tt</a:t>
            </a:r>
            <a:r>
              <a:rPr dirty="0" sz="1400" spc="-10" b="1">
                <a:latin typeface="Malgun Gothic"/>
                <a:cs typeface="Malgun Gothic"/>
              </a:rPr>
              <a:t>ention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942010" y="2455354"/>
            <a:ext cx="2685415" cy="438784"/>
            <a:chOff x="6942010" y="2455354"/>
            <a:chExt cx="2685415" cy="438784"/>
          </a:xfrm>
        </p:grpSpPr>
        <p:sp>
          <p:nvSpPr>
            <p:cNvPr id="68" name="object 68"/>
            <p:cNvSpPr/>
            <p:nvPr/>
          </p:nvSpPr>
          <p:spPr>
            <a:xfrm>
              <a:off x="6956297" y="2469642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2588005" y="409956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30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956297" y="2469642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30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7777353" y="2541777"/>
            <a:ext cx="10160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5" b="1">
                <a:latin typeface="Malgun Gothic"/>
                <a:cs typeface="Malgun Gothic"/>
              </a:rPr>
              <a:t>A</a:t>
            </a:r>
            <a:r>
              <a:rPr dirty="0" sz="1400" spc="-40" b="1">
                <a:latin typeface="Malgun Gothic"/>
                <a:cs typeface="Malgun Gothic"/>
              </a:rPr>
              <a:t>dd</a:t>
            </a:r>
            <a:r>
              <a:rPr dirty="0" sz="1400" spc="-155" b="1">
                <a:latin typeface="Malgun Gothic"/>
                <a:cs typeface="Malgun Gothic"/>
              </a:rPr>
              <a:t> </a:t>
            </a:r>
            <a:r>
              <a:rPr dirty="0" sz="1400" spc="-165" b="1">
                <a:latin typeface="Malgun Gothic"/>
                <a:cs typeface="Malgun Gothic"/>
              </a:rPr>
              <a:t>+</a:t>
            </a:r>
            <a:r>
              <a:rPr dirty="0" sz="1400" spc="-150" b="1">
                <a:latin typeface="Malgun Gothic"/>
                <a:cs typeface="Malgun Gothic"/>
              </a:rPr>
              <a:t> </a:t>
            </a:r>
            <a:r>
              <a:rPr dirty="0" sz="1400" spc="-50" b="1">
                <a:latin typeface="Malgun Gothic"/>
                <a:cs typeface="Malgun Gothic"/>
              </a:rPr>
              <a:t>Nor</a:t>
            </a:r>
            <a:r>
              <a:rPr dirty="0" sz="1400" spc="-35" b="1">
                <a:latin typeface="Malgun Gothic"/>
                <a:cs typeface="Malgun Gothic"/>
              </a:rPr>
              <a:t>m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942010" y="1873186"/>
            <a:ext cx="2909570" cy="1784985"/>
            <a:chOff x="6942010" y="1873186"/>
            <a:chExt cx="2909570" cy="1784985"/>
          </a:xfrm>
        </p:grpSpPr>
        <p:pic>
          <p:nvPicPr>
            <p:cNvPr id="72" name="object 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7125" y="3443477"/>
              <a:ext cx="76200" cy="21463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7125" y="2879597"/>
              <a:ext cx="76200" cy="155066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8285225" y="2637281"/>
              <a:ext cx="1566545" cy="943610"/>
            </a:xfrm>
            <a:custGeom>
              <a:avLst/>
              <a:gdLst/>
              <a:ahLst/>
              <a:cxnLst/>
              <a:rect l="l" t="t" r="r" b="b"/>
              <a:pathLst>
                <a:path w="1566545" h="943610">
                  <a:moveTo>
                    <a:pt x="1547241" y="924178"/>
                  </a:moveTo>
                  <a:lnTo>
                    <a:pt x="0" y="924178"/>
                  </a:lnTo>
                  <a:lnTo>
                    <a:pt x="0" y="943228"/>
                  </a:lnTo>
                  <a:lnTo>
                    <a:pt x="1566291" y="943228"/>
                  </a:lnTo>
                  <a:lnTo>
                    <a:pt x="1566291" y="933703"/>
                  </a:lnTo>
                  <a:lnTo>
                    <a:pt x="1547241" y="933703"/>
                  </a:lnTo>
                  <a:lnTo>
                    <a:pt x="1547241" y="924178"/>
                  </a:lnTo>
                  <a:close/>
                </a:path>
                <a:path w="1566545" h="943610">
                  <a:moveTo>
                    <a:pt x="1547241" y="38100"/>
                  </a:moveTo>
                  <a:lnTo>
                    <a:pt x="1547241" y="933703"/>
                  </a:lnTo>
                  <a:lnTo>
                    <a:pt x="1556766" y="924178"/>
                  </a:lnTo>
                  <a:lnTo>
                    <a:pt x="1566291" y="924178"/>
                  </a:lnTo>
                  <a:lnTo>
                    <a:pt x="1566291" y="47625"/>
                  </a:lnTo>
                  <a:lnTo>
                    <a:pt x="1556766" y="47625"/>
                  </a:lnTo>
                  <a:lnTo>
                    <a:pt x="1547241" y="38100"/>
                  </a:lnTo>
                  <a:close/>
                </a:path>
                <a:path w="1566545" h="943610">
                  <a:moveTo>
                    <a:pt x="1566291" y="924178"/>
                  </a:moveTo>
                  <a:lnTo>
                    <a:pt x="1556766" y="924178"/>
                  </a:lnTo>
                  <a:lnTo>
                    <a:pt x="1547241" y="933703"/>
                  </a:lnTo>
                  <a:lnTo>
                    <a:pt x="1566291" y="933703"/>
                  </a:lnTo>
                  <a:lnTo>
                    <a:pt x="1566291" y="924178"/>
                  </a:lnTo>
                  <a:close/>
                </a:path>
                <a:path w="1566545" h="943610">
                  <a:moveTo>
                    <a:pt x="1404366" y="0"/>
                  </a:moveTo>
                  <a:lnTo>
                    <a:pt x="1328166" y="38100"/>
                  </a:lnTo>
                  <a:lnTo>
                    <a:pt x="1404366" y="76200"/>
                  </a:lnTo>
                  <a:lnTo>
                    <a:pt x="1404366" y="47625"/>
                  </a:lnTo>
                  <a:lnTo>
                    <a:pt x="1391666" y="47625"/>
                  </a:lnTo>
                  <a:lnTo>
                    <a:pt x="1391666" y="28575"/>
                  </a:lnTo>
                  <a:lnTo>
                    <a:pt x="1404366" y="28575"/>
                  </a:lnTo>
                  <a:lnTo>
                    <a:pt x="1404366" y="0"/>
                  </a:lnTo>
                  <a:close/>
                </a:path>
                <a:path w="1566545" h="943610">
                  <a:moveTo>
                    <a:pt x="1404366" y="28575"/>
                  </a:moveTo>
                  <a:lnTo>
                    <a:pt x="1391666" y="28575"/>
                  </a:lnTo>
                  <a:lnTo>
                    <a:pt x="1391666" y="47625"/>
                  </a:lnTo>
                  <a:lnTo>
                    <a:pt x="1404366" y="47625"/>
                  </a:lnTo>
                  <a:lnTo>
                    <a:pt x="1404366" y="28575"/>
                  </a:lnTo>
                  <a:close/>
                </a:path>
                <a:path w="1566545" h="943610">
                  <a:moveTo>
                    <a:pt x="1566291" y="28575"/>
                  </a:moveTo>
                  <a:lnTo>
                    <a:pt x="1404366" y="28575"/>
                  </a:lnTo>
                  <a:lnTo>
                    <a:pt x="1404366" y="47625"/>
                  </a:lnTo>
                  <a:lnTo>
                    <a:pt x="1547241" y="47625"/>
                  </a:lnTo>
                  <a:lnTo>
                    <a:pt x="1547241" y="38100"/>
                  </a:lnTo>
                  <a:lnTo>
                    <a:pt x="1566291" y="38100"/>
                  </a:lnTo>
                  <a:lnTo>
                    <a:pt x="1566291" y="28575"/>
                  </a:lnTo>
                  <a:close/>
                </a:path>
                <a:path w="1566545" h="943610">
                  <a:moveTo>
                    <a:pt x="1566291" y="38100"/>
                  </a:moveTo>
                  <a:lnTo>
                    <a:pt x="1547241" y="38100"/>
                  </a:lnTo>
                  <a:lnTo>
                    <a:pt x="1556766" y="47625"/>
                  </a:lnTo>
                  <a:lnTo>
                    <a:pt x="1566291" y="47625"/>
                  </a:lnTo>
                  <a:lnTo>
                    <a:pt x="156629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6956297" y="1887473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2588259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8" y="19938"/>
                  </a:lnTo>
                  <a:lnTo>
                    <a:pt x="5349" y="41576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2588259" y="408431"/>
                  </a:lnTo>
                  <a:lnTo>
                    <a:pt x="2614755" y="403082"/>
                  </a:lnTo>
                  <a:lnTo>
                    <a:pt x="2636393" y="388493"/>
                  </a:lnTo>
                  <a:lnTo>
                    <a:pt x="2650982" y="366855"/>
                  </a:lnTo>
                  <a:lnTo>
                    <a:pt x="2656331" y="340360"/>
                  </a:lnTo>
                  <a:lnTo>
                    <a:pt x="2656331" y="68072"/>
                  </a:lnTo>
                  <a:lnTo>
                    <a:pt x="2650982" y="41576"/>
                  </a:lnTo>
                  <a:lnTo>
                    <a:pt x="2636393" y="19938"/>
                  </a:lnTo>
                  <a:lnTo>
                    <a:pt x="2614755" y="5349"/>
                  </a:lnTo>
                  <a:lnTo>
                    <a:pt x="2588259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956297" y="1887473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0" y="68072"/>
                  </a:moveTo>
                  <a:lnTo>
                    <a:pt x="5349" y="41576"/>
                  </a:lnTo>
                  <a:lnTo>
                    <a:pt x="19938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2588259" y="0"/>
                  </a:lnTo>
                  <a:lnTo>
                    <a:pt x="2614755" y="5349"/>
                  </a:lnTo>
                  <a:lnTo>
                    <a:pt x="2636393" y="19938"/>
                  </a:lnTo>
                  <a:lnTo>
                    <a:pt x="2650982" y="41576"/>
                  </a:lnTo>
                  <a:lnTo>
                    <a:pt x="2656331" y="68072"/>
                  </a:lnTo>
                  <a:lnTo>
                    <a:pt x="2656331" y="340360"/>
                  </a:lnTo>
                  <a:lnTo>
                    <a:pt x="2650982" y="366855"/>
                  </a:lnTo>
                  <a:lnTo>
                    <a:pt x="2636393" y="388493"/>
                  </a:lnTo>
                  <a:lnTo>
                    <a:pt x="2614755" y="403082"/>
                  </a:lnTo>
                  <a:lnTo>
                    <a:pt x="2588259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7483220" y="1958086"/>
            <a:ext cx="16027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0" b="1">
                <a:latin typeface="Malgun Gothic"/>
                <a:cs typeface="Malgun Gothic"/>
              </a:rPr>
              <a:t>F</a:t>
            </a:r>
            <a:r>
              <a:rPr dirty="0" sz="1400" spc="15" b="1">
                <a:latin typeface="Malgun Gothic"/>
                <a:cs typeface="Malgun Gothic"/>
              </a:rPr>
              <a:t>ee</a:t>
            </a:r>
            <a:r>
              <a:rPr dirty="0" sz="1400" spc="-15" b="1">
                <a:latin typeface="Malgun Gothic"/>
                <a:cs typeface="Malgun Gothic"/>
              </a:rPr>
              <a:t>d</a:t>
            </a:r>
            <a:r>
              <a:rPr dirty="0" sz="1400" spc="-25" b="1">
                <a:latin typeface="Malgun Gothic"/>
                <a:cs typeface="Malgun Gothic"/>
              </a:rPr>
              <a:t>f</a:t>
            </a:r>
            <a:r>
              <a:rPr dirty="0" sz="1400" spc="-5" b="1">
                <a:latin typeface="Malgun Gothic"/>
                <a:cs typeface="Malgun Gothic"/>
              </a:rPr>
              <a:t>or</a:t>
            </a:r>
            <a:r>
              <a:rPr dirty="0" sz="1400" spc="-40" b="1">
                <a:latin typeface="Malgun Gothic"/>
                <a:cs typeface="Malgun Gothic"/>
              </a:rPr>
              <a:t>w</a:t>
            </a:r>
            <a:r>
              <a:rPr dirty="0" sz="1400" spc="10" b="1">
                <a:latin typeface="Malgun Gothic"/>
                <a:cs typeface="Malgun Gothic"/>
              </a:rPr>
              <a:t>a</a:t>
            </a:r>
            <a:r>
              <a:rPr dirty="0" sz="1400" spc="-5" b="1">
                <a:latin typeface="Malgun Gothic"/>
                <a:cs typeface="Malgun Gothic"/>
              </a:rPr>
              <a:t>rd</a:t>
            </a:r>
            <a:r>
              <a:rPr dirty="0" sz="1400" spc="-165" b="1">
                <a:latin typeface="Malgun Gothic"/>
                <a:cs typeface="Malgun Gothic"/>
              </a:rPr>
              <a:t> </a:t>
            </a:r>
            <a:r>
              <a:rPr dirty="0" sz="1400" spc="30" b="1">
                <a:latin typeface="Malgun Gothic"/>
                <a:cs typeface="Malgun Gothic"/>
              </a:rPr>
              <a:t>L</a:t>
            </a:r>
            <a:r>
              <a:rPr dirty="0" sz="1400" spc="35" b="1">
                <a:latin typeface="Malgun Gothic"/>
                <a:cs typeface="Malgun Gothic"/>
              </a:rPr>
              <a:t>a</a:t>
            </a:r>
            <a:r>
              <a:rPr dirty="0" sz="1400" spc="-25" b="1">
                <a:latin typeface="Malgun Gothic"/>
                <a:cs typeface="Malgun Gothic"/>
              </a:rPr>
              <a:t>y</a:t>
            </a:r>
            <a:r>
              <a:rPr dirty="0" sz="1400" spc="25" b="1">
                <a:latin typeface="Malgun Gothic"/>
                <a:cs typeface="Malgun Gothic"/>
              </a:rPr>
              <a:t>er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942010" y="1307782"/>
            <a:ext cx="2685415" cy="438784"/>
            <a:chOff x="6942010" y="1307782"/>
            <a:chExt cx="2685415" cy="438784"/>
          </a:xfrm>
        </p:grpSpPr>
        <p:sp>
          <p:nvSpPr>
            <p:cNvPr id="79" name="object 79"/>
            <p:cNvSpPr/>
            <p:nvPr/>
          </p:nvSpPr>
          <p:spPr>
            <a:xfrm>
              <a:off x="6956297" y="1322069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2588005" y="409955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29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956297" y="1322069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29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7777353" y="1393393"/>
            <a:ext cx="10166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 b="1">
                <a:latin typeface="Malgun Gothic"/>
                <a:cs typeface="Malgun Gothic"/>
              </a:rPr>
              <a:t>A</a:t>
            </a:r>
            <a:r>
              <a:rPr dirty="0" sz="1400" spc="-40" b="1">
                <a:latin typeface="Malgun Gothic"/>
                <a:cs typeface="Malgun Gothic"/>
              </a:rPr>
              <a:t>dd</a:t>
            </a:r>
            <a:r>
              <a:rPr dirty="0" sz="1400" spc="-155" b="1">
                <a:latin typeface="Malgun Gothic"/>
                <a:cs typeface="Malgun Gothic"/>
              </a:rPr>
              <a:t> </a:t>
            </a:r>
            <a:r>
              <a:rPr dirty="0" sz="1400" spc="-165" b="1">
                <a:latin typeface="Malgun Gothic"/>
                <a:cs typeface="Malgun Gothic"/>
              </a:rPr>
              <a:t>+</a:t>
            </a:r>
            <a:r>
              <a:rPr dirty="0" sz="1400" spc="-150" b="1">
                <a:latin typeface="Malgun Gothic"/>
                <a:cs typeface="Malgun Gothic"/>
              </a:rPr>
              <a:t> </a:t>
            </a:r>
            <a:r>
              <a:rPr dirty="0" sz="1400" spc="-45" b="1">
                <a:latin typeface="Malgun Gothic"/>
                <a:cs typeface="Malgun Gothic"/>
              </a:rPr>
              <a:t>Norm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907916" y="1211580"/>
            <a:ext cx="6210300" cy="3662679"/>
            <a:chOff x="3907916" y="1211580"/>
            <a:chExt cx="6210300" cy="3662679"/>
          </a:xfrm>
        </p:grpSpPr>
        <p:pic>
          <p:nvPicPr>
            <p:cNvPr id="83" name="object 8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7126" y="1732026"/>
              <a:ext cx="76200" cy="15506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6470141" y="1230630"/>
              <a:ext cx="3629025" cy="3624579"/>
            </a:xfrm>
            <a:custGeom>
              <a:avLst/>
              <a:gdLst/>
              <a:ahLst/>
              <a:cxnLst/>
              <a:rect l="l" t="t" r="r" b="b"/>
              <a:pathLst>
                <a:path w="3629025" h="3624579">
                  <a:moveTo>
                    <a:pt x="0" y="305435"/>
                  </a:moveTo>
                  <a:lnTo>
                    <a:pt x="3998" y="255899"/>
                  </a:lnTo>
                  <a:lnTo>
                    <a:pt x="15574" y="208905"/>
                  </a:lnTo>
                  <a:lnTo>
                    <a:pt x="34097" y="165083"/>
                  </a:lnTo>
                  <a:lnTo>
                    <a:pt x="58940" y="125062"/>
                  </a:lnTo>
                  <a:lnTo>
                    <a:pt x="89471" y="89471"/>
                  </a:lnTo>
                  <a:lnTo>
                    <a:pt x="125062" y="58940"/>
                  </a:lnTo>
                  <a:lnTo>
                    <a:pt x="165083" y="34097"/>
                  </a:lnTo>
                  <a:lnTo>
                    <a:pt x="208905" y="15574"/>
                  </a:lnTo>
                  <a:lnTo>
                    <a:pt x="255899" y="3998"/>
                  </a:lnTo>
                  <a:lnTo>
                    <a:pt x="305435" y="0"/>
                  </a:lnTo>
                  <a:lnTo>
                    <a:pt x="3323209" y="0"/>
                  </a:lnTo>
                  <a:lnTo>
                    <a:pt x="3372744" y="3998"/>
                  </a:lnTo>
                  <a:lnTo>
                    <a:pt x="3419738" y="15574"/>
                  </a:lnTo>
                  <a:lnTo>
                    <a:pt x="3463560" y="34097"/>
                  </a:lnTo>
                  <a:lnTo>
                    <a:pt x="3503581" y="58940"/>
                  </a:lnTo>
                  <a:lnTo>
                    <a:pt x="3539172" y="89471"/>
                  </a:lnTo>
                  <a:lnTo>
                    <a:pt x="3569703" y="125062"/>
                  </a:lnTo>
                  <a:lnTo>
                    <a:pt x="3594546" y="165083"/>
                  </a:lnTo>
                  <a:lnTo>
                    <a:pt x="3613069" y="208905"/>
                  </a:lnTo>
                  <a:lnTo>
                    <a:pt x="3624645" y="255899"/>
                  </a:lnTo>
                  <a:lnTo>
                    <a:pt x="3628643" y="305435"/>
                  </a:lnTo>
                  <a:lnTo>
                    <a:pt x="3628643" y="3318637"/>
                  </a:lnTo>
                  <a:lnTo>
                    <a:pt x="3624645" y="3368172"/>
                  </a:lnTo>
                  <a:lnTo>
                    <a:pt x="3613069" y="3415166"/>
                  </a:lnTo>
                  <a:lnTo>
                    <a:pt x="3594546" y="3458988"/>
                  </a:lnTo>
                  <a:lnTo>
                    <a:pt x="3569703" y="3499009"/>
                  </a:lnTo>
                  <a:lnTo>
                    <a:pt x="3539172" y="3534600"/>
                  </a:lnTo>
                  <a:lnTo>
                    <a:pt x="3503581" y="3565131"/>
                  </a:lnTo>
                  <a:lnTo>
                    <a:pt x="3463560" y="3589974"/>
                  </a:lnTo>
                  <a:lnTo>
                    <a:pt x="3419738" y="3608497"/>
                  </a:lnTo>
                  <a:lnTo>
                    <a:pt x="3372744" y="3620073"/>
                  </a:lnTo>
                  <a:lnTo>
                    <a:pt x="3323209" y="3624072"/>
                  </a:lnTo>
                  <a:lnTo>
                    <a:pt x="305435" y="3624072"/>
                  </a:lnTo>
                  <a:lnTo>
                    <a:pt x="255899" y="3620073"/>
                  </a:lnTo>
                  <a:lnTo>
                    <a:pt x="208905" y="3608497"/>
                  </a:lnTo>
                  <a:lnTo>
                    <a:pt x="165083" y="3589974"/>
                  </a:lnTo>
                  <a:lnTo>
                    <a:pt x="125062" y="3565131"/>
                  </a:lnTo>
                  <a:lnTo>
                    <a:pt x="89471" y="3534600"/>
                  </a:lnTo>
                  <a:lnTo>
                    <a:pt x="58940" y="3499009"/>
                  </a:lnTo>
                  <a:lnTo>
                    <a:pt x="34097" y="3458988"/>
                  </a:lnTo>
                  <a:lnTo>
                    <a:pt x="15574" y="3415166"/>
                  </a:lnTo>
                  <a:lnTo>
                    <a:pt x="3998" y="3368172"/>
                  </a:lnTo>
                  <a:lnTo>
                    <a:pt x="0" y="3318637"/>
                  </a:lnTo>
                  <a:lnTo>
                    <a:pt x="0" y="305435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907916" y="1463421"/>
              <a:ext cx="4006850" cy="2125345"/>
            </a:xfrm>
            <a:custGeom>
              <a:avLst/>
              <a:gdLst/>
              <a:ahLst/>
              <a:cxnLst/>
              <a:rect l="l" t="t" r="r" b="b"/>
              <a:pathLst>
                <a:path w="4006850" h="2125345">
                  <a:moveTo>
                    <a:pt x="2159127" y="9525"/>
                  </a:moveTo>
                  <a:lnTo>
                    <a:pt x="2159127" y="2125217"/>
                  </a:lnTo>
                  <a:lnTo>
                    <a:pt x="3978275" y="2125217"/>
                  </a:lnTo>
                  <a:lnTo>
                    <a:pt x="3978275" y="2115692"/>
                  </a:lnTo>
                  <a:lnTo>
                    <a:pt x="2178177" y="2115692"/>
                  </a:lnTo>
                  <a:lnTo>
                    <a:pt x="2168652" y="2106167"/>
                  </a:lnTo>
                  <a:lnTo>
                    <a:pt x="2178177" y="2106167"/>
                  </a:lnTo>
                  <a:lnTo>
                    <a:pt x="2178177" y="19050"/>
                  </a:lnTo>
                  <a:lnTo>
                    <a:pt x="2168652" y="19050"/>
                  </a:lnTo>
                  <a:lnTo>
                    <a:pt x="2159127" y="9525"/>
                  </a:lnTo>
                  <a:close/>
                </a:path>
                <a:path w="4006850" h="2125345">
                  <a:moveTo>
                    <a:pt x="2178177" y="2106167"/>
                  </a:moveTo>
                  <a:lnTo>
                    <a:pt x="2168652" y="2106167"/>
                  </a:lnTo>
                  <a:lnTo>
                    <a:pt x="2178177" y="2115692"/>
                  </a:lnTo>
                  <a:lnTo>
                    <a:pt x="2178177" y="2106167"/>
                  </a:lnTo>
                  <a:close/>
                </a:path>
                <a:path w="4006850" h="2125345">
                  <a:moveTo>
                    <a:pt x="3959225" y="2106167"/>
                  </a:moveTo>
                  <a:lnTo>
                    <a:pt x="2178177" y="2106167"/>
                  </a:lnTo>
                  <a:lnTo>
                    <a:pt x="2178177" y="2115692"/>
                  </a:lnTo>
                  <a:lnTo>
                    <a:pt x="3959225" y="2115692"/>
                  </a:lnTo>
                  <a:lnTo>
                    <a:pt x="3959225" y="2106167"/>
                  </a:lnTo>
                  <a:close/>
                </a:path>
                <a:path w="4006850" h="2125345">
                  <a:moveTo>
                    <a:pt x="3978275" y="2049652"/>
                  </a:moveTo>
                  <a:lnTo>
                    <a:pt x="3959225" y="2049652"/>
                  </a:lnTo>
                  <a:lnTo>
                    <a:pt x="3959225" y="2115692"/>
                  </a:lnTo>
                  <a:lnTo>
                    <a:pt x="3968750" y="2106167"/>
                  </a:lnTo>
                  <a:lnTo>
                    <a:pt x="3978275" y="2106167"/>
                  </a:lnTo>
                  <a:lnTo>
                    <a:pt x="3978275" y="2049652"/>
                  </a:lnTo>
                  <a:close/>
                </a:path>
                <a:path w="4006850" h="2125345">
                  <a:moveTo>
                    <a:pt x="3978275" y="2106167"/>
                  </a:moveTo>
                  <a:lnTo>
                    <a:pt x="3968750" y="2106167"/>
                  </a:lnTo>
                  <a:lnTo>
                    <a:pt x="3959225" y="2115692"/>
                  </a:lnTo>
                  <a:lnTo>
                    <a:pt x="3978275" y="2115692"/>
                  </a:lnTo>
                  <a:lnTo>
                    <a:pt x="3978275" y="2106167"/>
                  </a:lnTo>
                  <a:close/>
                </a:path>
                <a:path w="4006850" h="2125345">
                  <a:moveTo>
                    <a:pt x="3968750" y="1986152"/>
                  </a:moveTo>
                  <a:lnTo>
                    <a:pt x="3930650" y="2062352"/>
                  </a:lnTo>
                  <a:lnTo>
                    <a:pt x="3959225" y="2062352"/>
                  </a:lnTo>
                  <a:lnTo>
                    <a:pt x="3959225" y="2049652"/>
                  </a:lnTo>
                  <a:lnTo>
                    <a:pt x="4000500" y="2049652"/>
                  </a:lnTo>
                  <a:lnTo>
                    <a:pt x="3968750" y="1986152"/>
                  </a:lnTo>
                  <a:close/>
                </a:path>
                <a:path w="4006850" h="2125345">
                  <a:moveTo>
                    <a:pt x="4000500" y="2049652"/>
                  </a:moveTo>
                  <a:lnTo>
                    <a:pt x="3978275" y="2049652"/>
                  </a:lnTo>
                  <a:lnTo>
                    <a:pt x="3978275" y="2062352"/>
                  </a:lnTo>
                  <a:lnTo>
                    <a:pt x="4006850" y="2062352"/>
                  </a:lnTo>
                  <a:lnTo>
                    <a:pt x="4000500" y="2049652"/>
                  </a:lnTo>
                  <a:close/>
                </a:path>
                <a:path w="4006850" h="2125345">
                  <a:moveTo>
                    <a:pt x="2178177" y="0"/>
                  </a:moveTo>
                  <a:lnTo>
                    <a:pt x="0" y="0"/>
                  </a:lnTo>
                  <a:lnTo>
                    <a:pt x="0" y="238125"/>
                  </a:lnTo>
                  <a:lnTo>
                    <a:pt x="19050" y="238125"/>
                  </a:lnTo>
                  <a:lnTo>
                    <a:pt x="19050" y="19050"/>
                  </a:lnTo>
                  <a:lnTo>
                    <a:pt x="9525" y="19050"/>
                  </a:lnTo>
                  <a:lnTo>
                    <a:pt x="19050" y="9525"/>
                  </a:lnTo>
                  <a:lnTo>
                    <a:pt x="2178177" y="9525"/>
                  </a:lnTo>
                  <a:lnTo>
                    <a:pt x="2178177" y="0"/>
                  </a:lnTo>
                  <a:close/>
                </a:path>
                <a:path w="4006850" h="2125345">
                  <a:moveTo>
                    <a:pt x="19050" y="9525"/>
                  </a:moveTo>
                  <a:lnTo>
                    <a:pt x="9525" y="19050"/>
                  </a:lnTo>
                  <a:lnTo>
                    <a:pt x="19050" y="19050"/>
                  </a:lnTo>
                  <a:lnTo>
                    <a:pt x="19050" y="9525"/>
                  </a:lnTo>
                  <a:close/>
                </a:path>
                <a:path w="4006850" h="2125345">
                  <a:moveTo>
                    <a:pt x="2159127" y="9525"/>
                  </a:moveTo>
                  <a:lnTo>
                    <a:pt x="19050" y="9525"/>
                  </a:lnTo>
                  <a:lnTo>
                    <a:pt x="19050" y="19050"/>
                  </a:lnTo>
                  <a:lnTo>
                    <a:pt x="2159127" y="19050"/>
                  </a:lnTo>
                  <a:lnTo>
                    <a:pt x="2159127" y="9525"/>
                  </a:lnTo>
                  <a:close/>
                </a:path>
                <a:path w="4006850" h="2125345">
                  <a:moveTo>
                    <a:pt x="2178177" y="9525"/>
                  </a:moveTo>
                  <a:lnTo>
                    <a:pt x="2159127" y="9525"/>
                  </a:lnTo>
                  <a:lnTo>
                    <a:pt x="2168652" y="19050"/>
                  </a:lnTo>
                  <a:lnTo>
                    <a:pt x="2178177" y="19050"/>
                  </a:lnTo>
                  <a:lnTo>
                    <a:pt x="2178177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7126" y="2295905"/>
              <a:ext cx="76200" cy="174117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275701" y="1489710"/>
              <a:ext cx="1576070" cy="981710"/>
            </a:xfrm>
            <a:custGeom>
              <a:avLst/>
              <a:gdLst/>
              <a:ahLst/>
              <a:cxnLst/>
              <a:rect l="l" t="t" r="r" b="b"/>
              <a:pathLst>
                <a:path w="1576070" h="981710">
                  <a:moveTo>
                    <a:pt x="1556766" y="914780"/>
                  </a:moveTo>
                  <a:lnTo>
                    <a:pt x="0" y="914780"/>
                  </a:lnTo>
                  <a:lnTo>
                    <a:pt x="0" y="981201"/>
                  </a:lnTo>
                  <a:lnTo>
                    <a:pt x="19050" y="981201"/>
                  </a:lnTo>
                  <a:lnTo>
                    <a:pt x="19050" y="933830"/>
                  </a:lnTo>
                  <a:lnTo>
                    <a:pt x="9525" y="933830"/>
                  </a:lnTo>
                  <a:lnTo>
                    <a:pt x="19050" y="924305"/>
                  </a:lnTo>
                  <a:lnTo>
                    <a:pt x="1556766" y="924305"/>
                  </a:lnTo>
                  <a:lnTo>
                    <a:pt x="1556766" y="914780"/>
                  </a:lnTo>
                  <a:close/>
                </a:path>
                <a:path w="1576070" h="981710">
                  <a:moveTo>
                    <a:pt x="19050" y="924305"/>
                  </a:moveTo>
                  <a:lnTo>
                    <a:pt x="9525" y="933830"/>
                  </a:lnTo>
                  <a:lnTo>
                    <a:pt x="19050" y="933830"/>
                  </a:lnTo>
                  <a:lnTo>
                    <a:pt x="19050" y="924305"/>
                  </a:lnTo>
                  <a:close/>
                </a:path>
                <a:path w="1576070" h="981710">
                  <a:moveTo>
                    <a:pt x="1575816" y="914780"/>
                  </a:moveTo>
                  <a:lnTo>
                    <a:pt x="1566291" y="914780"/>
                  </a:lnTo>
                  <a:lnTo>
                    <a:pt x="1556766" y="924305"/>
                  </a:lnTo>
                  <a:lnTo>
                    <a:pt x="19050" y="924305"/>
                  </a:lnTo>
                  <a:lnTo>
                    <a:pt x="19050" y="933830"/>
                  </a:lnTo>
                  <a:lnTo>
                    <a:pt x="1575816" y="933830"/>
                  </a:lnTo>
                  <a:lnTo>
                    <a:pt x="1575816" y="914780"/>
                  </a:lnTo>
                  <a:close/>
                </a:path>
                <a:path w="1576070" h="981710">
                  <a:moveTo>
                    <a:pt x="1556766" y="38100"/>
                  </a:moveTo>
                  <a:lnTo>
                    <a:pt x="1556766" y="924305"/>
                  </a:lnTo>
                  <a:lnTo>
                    <a:pt x="1566291" y="914780"/>
                  </a:lnTo>
                  <a:lnTo>
                    <a:pt x="1575816" y="914780"/>
                  </a:lnTo>
                  <a:lnTo>
                    <a:pt x="1575816" y="47625"/>
                  </a:lnTo>
                  <a:lnTo>
                    <a:pt x="1566291" y="47625"/>
                  </a:lnTo>
                  <a:lnTo>
                    <a:pt x="1556766" y="38100"/>
                  </a:lnTo>
                  <a:close/>
                </a:path>
                <a:path w="1576070" h="981710">
                  <a:moveTo>
                    <a:pt x="1413891" y="0"/>
                  </a:moveTo>
                  <a:lnTo>
                    <a:pt x="1337691" y="38100"/>
                  </a:lnTo>
                  <a:lnTo>
                    <a:pt x="1413891" y="76200"/>
                  </a:lnTo>
                  <a:lnTo>
                    <a:pt x="1413891" y="47625"/>
                  </a:lnTo>
                  <a:lnTo>
                    <a:pt x="1401191" y="47625"/>
                  </a:lnTo>
                  <a:lnTo>
                    <a:pt x="1401191" y="28575"/>
                  </a:lnTo>
                  <a:lnTo>
                    <a:pt x="1413891" y="28575"/>
                  </a:lnTo>
                  <a:lnTo>
                    <a:pt x="1413891" y="0"/>
                  </a:lnTo>
                  <a:close/>
                </a:path>
                <a:path w="1576070" h="981710">
                  <a:moveTo>
                    <a:pt x="1413891" y="28575"/>
                  </a:moveTo>
                  <a:lnTo>
                    <a:pt x="1401191" y="28575"/>
                  </a:lnTo>
                  <a:lnTo>
                    <a:pt x="1401191" y="47625"/>
                  </a:lnTo>
                  <a:lnTo>
                    <a:pt x="1413891" y="47625"/>
                  </a:lnTo>
                  <a:lnTo>
                    <a:pt x="1413891" y="28575"/>
                  </a:lnTo>
                  <a:close/>
                </a:path>
                <a:path w="1576070" h="981710">
                  <a:moveTo>
                    <a:pt x="1575816" y="28575"/>
                  </a:moveTo>
                  <a:lnTo>
                    <a:pt x="1413891" y="28575"/>
                  </a:lnTo>
                  <a:lnTo>
                    <a:pt x="1413891" y="47625"/>
                  </a:lnTo>
                  <a:lnTo>
                    <a:pt x="1556766" y="47625"/>
                  </a:lnTo>
                  <a:lnTo>
                    <a:pt x="1556766" y="38100"/>
                  </a:lnTo>
                  <a:lnTo>
                    <a:pt x="1575816" y="38100"/>
                  </a:lnTo>
                  <a:lnTo>
                    <a:pt x="1575816" y="28575"/>
                  </a:lnTo>
                  <a:close/>
                </a:path>
                <a:path w="1576070" h="981710">
                  <a:moveTo>
                    <a:pt x="1575816" y="38100"/>
                  </a:moveTo>
                  <a:lnTo>
                    <a:pt x="1556766" y="38100"/>
                  </a:lnTo>
                  <a:lnTo>
                    <a:pt x="1566291" y="47625"/>
                  </a:lnTo>
                  <a:lnTo>
                    <a:pt x="1575816" y="47625"/>
                  </a:lnTo>
                  <a:lnTo>
                    <a:pt x="1575816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10229850" y="2864611"/>
            <a:ext cx="815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Malgun Gothic"/>
                <a:cs typeface="Malgun Gothic"/>
              </a:rPr>
              <a:t>La</a:t>
            </a:r>
            <a:r>
              <a:rPr dirty="0" sz="1800" spc="10" b="1">
                <a:latin typeface="Malgun Gothic"/>
                <a:cs typeface="Malgun Gothic"/>
              </a:rPr>
              <a:t>y</a:t>
            </a:r>
            <a:r>
              <a:rPr dirty="0" sz="1800" spc="30" b="1">
                <a:latin typeface="Malgun Gothic"/>
                <a:cs typeface="Malgun Gothic"/>
              </a:rPr>
              <a:t>er</a:t>
            </a:r>
            <a:r>
              <a:rPr dirty="0" sz="1800" spc="-190" b="1">
                <a:latin typeface="Malgun Gothic"/>
                <a:cs typeface="Malgun Gothic"/>
              </a:rPr>
              <a:t> </a:t>
            </a:r>
            <a:r>
              <a:rPr dirty="0" sz="1800" spc="50" b="1">
                <a:latin typeface="Malgun Gothic"/>
                <a:cs typeface="Malgun Gothic"/>
              </a:rPr>
              <a:t>1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90" name="object 9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동작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원리</a:t>
            </a:r>
            <a:r>
              <a:rPr dirty="0" sz="2400" spc="335">
                <a:solidFill>
                  <a:srgbClr val="FFFFFF"/>
                </a:solidFill>
              </a:rPr>
              <a:t>: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인코더</a:t>
            </a:r>
            <a:r>
              <a:rPr dirty="0" sz="2400" spc="40">
                <a:solidFill>
                  <a:srgbClr val="FFFFFF"/>
                </a:solidFill>
              </a:rPr>
              <a:t>(Encod</a:t>
            </a:r>
            <a:r>
              <a:rPr dirty="0" sz="2400" spc="35">
                <a:solidFill>
                  <a:srgbClr val="FFFFFF"/>
                </a:solidFill>
              </a:rPr>
              <a:t>e</a:t>
            </a:r>
            <a:r>
              <a:rPr dirty="0" sz="2400" spc="60">
                <a:solidFill>
                  <a:srgbClr val="FFFFFF"/>
                </a:solidFill>
              </a:rPr>
              <a:t>r</a:t>
            </a:r>
            <a:r>
              <a:rPr dirty="0" sz="2400" spc="50">
                <a:solidFill>
                  <a:srgbClr val="FFFFFF"/>
                </a:solidFill>
              </a:rPr>
              <a:t>)</a:t>
            </a:r>
            <a:r>
              <a:rPr dirty="0" sz="2400" spc="-220">
                <a:solidFill>
                  <a:srgbClr val="FFFFFF"/>
                </a:solidFill>
              </a:rPr>
              <a:t>와</a:t>
            </a:r>
            <a:r>
              <a:rPr dirty="0" sz="2400" spc="-21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디코더</a:t>
            </a:r>
            <a:r>
              <a:rPr dirty="0" sz="2400" spc="-10">
                <a:solidFill>
                  <a:srgbClr val="FFFFFF"/>
                </a:solidFill>
              </a:rPr>
              <a:t>(D</a:t>
            </a:r>
            <a:r>
              <a:rPr dirty="0" sz="2400" spc="-20">
                <a:solidFill>
                  <a:srgbClr val="FFFFFF"/>
                </a:solidFill>
              </a:rPr>
              <a:t>e</a:t>
            </a:r>
            <a:r>
              <a:rPr dirty="0" sz="2400" spc="25">
                <a:solidFill>
                  <a:srgbClr val="FFFFFF"/>
                </a:solidFill>
              </a:rPr>
              <a:t>cod</a:t>
            </a:r>
            <a:r>
              <a:rPr dirty="0" sz="2400" spc="15">
                <a:solidFill>
                  <a:srgbClr val="FFFFFF"/>
                </a:solidFill>
              </a:rPr>
              <a:t>e</a:t>
            </a:r>
            <a:r>
              <a:rPr dirty="0" sz="2400" spc="60">
                <a:solidFill>
                  <a:srgbClr val="FFFFFF"/>
                </a:solidFill>
              </a:rPr>
              <a:t>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1893" y="1283467"/>
            <a:ext cx="9833610" cy="1533525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트랜스포머에서</a:t>
            </a:r>
            <a:r>
              <a:rPr dirty="0" sz="2200" spc="-204">
                <a:latin typeface="Gulim"/>
                <a:cs typeface="Gulim"/>
              </a:rPr>
              <a:t>는</a:t>
            </a:r>
            <a:r>
              <a:rPr dirty="0" sz="2200" spc="-210">
                <a:latin typeface="Gulim"/>
                <a:cs typeface="Gulim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마지</a:t>
            </a:r>
            <a:r>
              <a:rPr dirty="0" sz="2200" spc="-204" b="1">
                <a:latin typeface="Malgun Gothic"/>
                <a:cs typeface="Malgun Gothic"/>
              </a:rPr>
              <a:t>막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인코</a:t>
            </a:r>
            <a:r>
              <a:rPr dirty="0" sz="2200" spc="-204" b="1">
                <a:latin typeface="Malgun Gothic"/>
                <a:cs typeface="Malgun Gothic"/>
              </a:rPr>
              <a:t>더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레이어</a:t>
            </a:r>
            <a:r>
              <a:rPr dirty="0" sz="2200" spc="-204" b="1">
                <a:latin typeface="Malgun Gothic"/>
                <a:cs typeface="Malgun Gothic"/>
              </a:rPr>
              <a:t>의</a:t>
            </a:r>
            <a:r>
              <a:rPr dirty="0" sz="2200" spc="-240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출력</a:t>
            </a:r>
            <a:r>
              <a:rPr dirty="0" sz="2200" spc="-204">
                <a:latin typeface="Gulim"/>
                <a:cs typeface="Gulim"/>
              </a:rPr>
              <a:t>이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모</a:t>
            </a:r>
            <a:r>
              <a:rPr dirty="0" sz="2200" spc="-204">
                <a:latin typeface="Gulim"/>
                <a:cs typeface="Gulim"/>
              </a:rPr>
              <a:t>든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디코</a:t>
            </a:r>
            <a:r>
              <a:rPr dirty="0" sz="2200" spc="-204">
                <a:latin typeface="Gulim"/>
                <a:cs typeface="Gulim"/>
              </a:rPr>
              <a:t>더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레이어</a:t>
            </a:r>
            <a:r>
              <a:rPr dirty="0" sz="2200" spc="-204">
                <a:latin typeface="Gulim"/>
                <a:cs typeface="Gulim"/>
              </a:rPr>
              <a:t>에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입력됩니다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 spc="35" b="1">
                <a:latin typeface="Malgun Gothic"/>
                <a:cs typeface="Malgun Gothic"/>
              </a:rPr>
              <a:t>n_</a:t>
            </a:r>
            <a:r>
              <a:rPr dirty="0" sz="2200" spc="5" b="1">
                <a:latin typeface="Malgun Gothic"/>
                <a:cs typeface="Malgun Gothic"/>
              </a:rPr>
              <a:t>l</a:t>
            </a:r>
            <a:r>
              <a:rPr dirty="0" sz="2200" spc="-5" b="1">
                <a:latin typeface="Malgun Gothic"/>
                <a:cs typeface="Malgun Gothic"/>
              </a:rPr>
              <a:t>a</a:t>
            </a:r>
            <a:r>
              <a:rPr dirty="0" sz="2200" spc="-25" b="1">
                <a:latin typeface="Malgun Gothic"/>
                <a:cs typeface="Malgun Gothic"/>
              </a:rPr>
              <a:t>y</a:t>
            </a:r>
            <a:r>
              <a:rPr dirty="0" sz="2200" spc="50" b="1">
                <a:latin typeface="Malgun Gothic"/>
                <a:cs typeface="Malgun Gothic"/>
              </a:rPr>
              <a:t>ers</a:t>
            </a:r>
            <a:r>
              <a:rPr dirty="0" sz="2200" spc="-195" b="1">
                <a:latin typeface="Malgun Gothic"/>
                <a:cs typeface="Malgun Gothic"/>
              </a:rPr>
              <a:t> </a:t>
            </a:r>
            <a:r>
              <a:rPr dirty="0" sz="2200" spc="-245" b="1">
                <a:latin typeface="Malgun Gothic"/>
                <a:cs typeface="Malgun Gothic"/>
              </a:rPr>
              <a:t>=</a:t>
            </a:r>
            <a:r>
              <a:rPr dirty="0" sz="2200" spc="-235" b="1">
                <a:latin typeface="Malgun Gothic"/>
                <a:cs typeface="Malgun Gothic"/>
              </a:rPr>
              <a:t> </a:t>
            </a:r>
            <a:r>
              <a:rPr dirty="0" sz="2200" spc="65" b="1">
                <a:latin typeface="Malgun Gothic"/>
                <a:cs typeface="Malgun Gothic"/>
              </a:rPr>
              <a:t>4</a:t>
            </a:r>
            <a:r>
              <a:rPr dirty="0" sz="2200" spc="-200">
                <a:latin typeface="Gulim"/>
                <a:cs typeface="Gulim"/>
              </a:rPr>
              <a:t>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때의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예시는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다음과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같습니다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marL="3569335">
              <a:lnSpc>
                <a:spcPct val="100000"/>
              </a:lnSpc>
              <a:spcBef>
                <a:spcPts val="1555"/>
              </a:spcBef>
            </a:pPr>
            <a:r>
              <a:rPr dirty="0" sz="2000" spc="-180" b="1">
                <a:solidFill>
                  <a:srgbClr val="C00000"/>
                </a:solidFill>
                <a:latin typeface="Malgun Gothic"/>
                <a:cs typeface="Malgun Gothic"/>
              </a:rPr>
              <a:t>트랜스포머</a:t>
            </a:r>
            <a:r>
              <a:rPr dirty="0" sz="2000" spc="-45" b="1">
                <a:solidFill>
                  <a:srgbClr val="C00000"/>
                </a:solidFill>
                <a:latin typeface="Malgun Gothic"/>
                <a:cs typeface="Malgun Gothic"/>
              </a:rPr>
              <a:t>(</a:t>
            </a:r>
            <a:r>
              <a:rPr dirty="0" sz="2000" spc="-130" b="1">
                <a:solidFill>
                  <a:srgbClr val="C00000"/>
                </a:solidFill>
                <a:latin typeface="Malgun Gothic"/>
                <a:cs typeface="Malgun Gothic"/>
              </a:rPr>
              <a:t>T</a:t>
            </a:r>
            <a:r>
              <a:rPr dirty="0" sz="2000" spc="35" b="1">
                <a:solidFill>
                  <a:srgbClr val="C00000"/>
                </a:solidFill>
                <a:latin typeface="Malgun Gothic"/>
                <a:cs typeface="Malgun Gothic"/>
              </a:rPr>
              <a:t>r</a:t>
            </a:r>
            <a:r>
              <a:rPr dirty="0" sz="2000" spc="25" b="1">
                <a:solidFill>
                  <a:srgbClr val="C00000"/>
                </a:solidFill>
                <a:latin typeface="Malgun Gothic"/>
                <a:cs typeface="Malgun Gothic"/>
              </a:rPr>
              <a:t>ans</a:t>
            </a:r>
            <a:r>
              <a:rPr dirty="0" sz="2000" spc="-5" b="1">
                <a:solidFill>
                  <a:srgbClr val="C00000"/>
                </a:solidFill>
                <a:latin typeface="Malgun Gothic"/>
                <a:cs typeface="Malgun Gothic"/>
              </a:rPr>
              <a:t>f</a:t>
            </a:r>
            <a:r>
              <a:rPr dirty="0" sz="2000" b="1">
                <a:solidFill>
                  <a:srgbClr val="C00000"/>
                </a:solidFill>
                <a:latin typeface="Malgun Gothic"/>
                <a:cs typeface="Malgun Gothic"/>
              </a:rPr>
              <a:t>ormer</a:t>
            </a:r>
            <a:r>
              <a:rPr dirty="0" sz="2000" spc="-45" b="1">
                <a:solidFill>
                  <a:srgbClr val="C00000"/>
                </a:solidFill>
                <a:latin typeface="Malgun Gothic"/>
                <a:cs typeface="Malgun Gothic"/>
              </a:rPr>
              <a:t>)</a:t>
            </a:r>
            <a:r>
              <a:rPr dirty="0" sz="2000" spc="-200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2000" spc="-180" b="1">
                <a:solidFill>
                  <a:srgbClr val="C00000"/>
                </a:solidFill>
                <a:latin typeface="Malgun Gothic"/>
                <a:cs typeface="Malgun Gothic"/>
              </a:rPr>
              <a:t>아키텍처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3945" y="3432809"/>
            <a:ext cx="3629025" cy="483234"/>
          </a:xfrm>
          <a:custGeom>
            <a:avLst/>
            <a:gdLst/>
            <a:ahLst/>
            <a:cxnLst/>
            <a:rect l="l" t="t" r="r" b="b"/>
            <a:pathLst>
              <a:path w="3629025" h="483235">
                <a:moveTo>
                  <a:pt x="0" y="80517"/>
                </a:moveTo>
                <a:lnTo>
                  <a:pt x="6330" y="49184"/>
                </a:lnTo>
                <a:lnTo>
                  <a:pt x="23590" y="23590"/>
                </a:lnTo>
                <a:lnTo>
                  <a:pt x="49184" y="6330"/>
                </a:lnTo>
                <a:lnTo>
                  <a:pt x="80518" y="0"/>
                </a:lnTo>
                <a:lnTo>
                  <a:pt x="3548126" y="0"/>
                </a:lnTo>
                <a:lnTo>
                  <a:pt x="3579459" y="6330"/>
                </a:lnTo>
                <a:lnTo>
                  <a:pt x="3605053" y="23590"/>
                </a:lnTo>
                <a:lnTo>
                  <a:pt x="3622313" y="49184"/>
                </a:lnTo>
                <a:lnTo>
                  <a:pt x="3628644" y="80517"/>
                </a:lnTo>
                <a:lnTo>
                  <a:pt x="3628644" y="402589"/>
                </a:lnTo>
                <a:lnTo>
                  <a:pt x="3622313" y="433923"/>
                </a:lnTo>
                <a:lnTo>
                  <a:pt x="3605053" y="459517"/>
                </a:lnTo>
                <a:lnTo>
                  <a:pt x="3579459" y="476777"/>
                </a:lnTo>
                <a:lnTo>
                  <a:pt x="3548126" y="483107"/>
                </a:lnTo>
                <a:lnTo>
                  <a:pt x="80518" y="483107"/>
                </a:lnTo>
                <a:lnTo>
                  <a:pt x="49184" y="476777"/>
                </a:lnTo>
                <a:lnTo>
                  <a:pt x="23590" y="459517"/>
                </a:lnTo>
                <a:lnTo>
                  <a:pt x="6330" y="433923"/>
                </a:lnTo>
                <a:lnTo>
                  <a:pt x="0" y="402589"/>
                </a:lnTo>
                <a:lnTo>
                  <a:pt x="0" y="80517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44189" y="3506851"/>
            <a:ext cx="1246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 b="1">
                <a:latin typeface="Malgun Gothic"/>
                <a:cs typeface="Malgun Gothic"/>
              </a:rPr>
              <a:t>En</a:t>
            </a:r>
            <a:r>
              <a:rPr dirty="0" sz="1800" spc="-10" b="1">
                <a:latin typeface="Malgun Gothic"/>
                <a:cs typeface="Malgun Gothic"/>
              </a:rPr>
              <a:t>c</a:t>
            </a:r>
            <a:r>
              <a:rPr dirty="0" sz="1800" spc="-20" b="1">
                <a:latin typeface="Malgun Gothic"/>
                <a:cs typeface="Malgun Gothic"/>
              </a:rPr>
              <a:t>o</a:t>
            </a:r>
            <a:r>
              <a:rPr dirty="0" sz="1800" spc="-20" b="1">
                <a:latin typeface="Malgun Gothic"/>
                <a:cs typeface="Malgun Gothic"/>
              </a:rPr>
              <a:t>d</a:t>
            </a:r>
            <a:r>
              <a:rPr dirty="0" sz="1800" spc="-25" b="1">
                <a:latin typeface="Malgun Gothic"/>
                <a:cs typeface="Malgun Gothic"/>
              </a:rPr>
              <a:t>e</a:t>
            </a:r>
            <a:r>
              <a:rPr dirty="0" sz="1800" spc="40" b="1">
                <a:latin typeface="Malgun Gothic"/>
                <a:cs typeface="Malgun Gothic"/>
              </a:rPr>
              <a:t>r</a:t>
            </a:r>
            <a:r>
              <a:rPr dirty="0" sz="1800" spc="-175" b="1">
                <a:latin typeface="Malgun Gothic"/>
                <a:cs typeface="Malgun Gothic"/>
              </a:rPr>
              <a:t> </a:t>
            </a:r>
            <a:r>
              <a:rPr dirty="0" sz="1800" spc="30" b="1">
                <a:latin typeface="Malgun Gothic"/>
                <a:cs typeface="Malgun Gothic"/>
              </a:rPr>
              <a:t>#4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89913" y="3209925"/>
            <a:ext cx="4140200" cy="2872105"/>
            <a:chOff x="1589913" y="3209925"/>
            <a:chExt cx="4140200" cy="2872105"/>
          </a:xfrm>
        </p:grpSpPr>
        <p:sp>
          <p:nvSpPr>
            <p:cNvPr id="8" name="object 8"/>
            <p:cNvSpPr/>
            <p:nvPr/>
          </p:nvSpPr>
          <p:spPr>
            <a:xfrm>
              <a:off x="1618488" y="3238500"/>
              <a:ext cx="4083050" cy="2814955"/>
            </a:xfrm>
            <a:custGeom>
              <a:avLst/>
              <a:gdLst/>
              <a:ahLst/>
              <a:cxnLst/>
              <a:rect l="l" t="t" r="r" b="b"/>
              <a:pathLst>
                <a:path w="4083050" h="2814954">
                  <a:moveTo>
                    <a:pt x="0" y="2814828"/>
                  </a:moveTo>
                  <a:lnTo>
                    <a:pt x="4082796" y="2814828"/>
                  </a:lnTo>
                  <a:lnTo>
                    <a:pt x="4082796" y="0"/>
                  </a:lnTo>
                  <a:lnTo>
                    <a:pt x="0" y="0"/>
                  </a:lnTo>
                  <a:lnTo>
                    <a:pt x="0" y="2814828"/>
                  </a:lnTo>
                  <a:close/>
                </a:path>
              </a:pathLst>
            </a:custGeom>
            <a:ln w="571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53946" y="4074413"/>
              <a:ext cx="3629025" cy="483234"/>
            </a:xfrm>
            <a:custGeom>
              <a:avLst/>
              <a:gdLst/>
              <a:ahLst/>
              <a:cxnLst/>
              <a:rect l="l" t="t" r="r" b="b"/>
              <a:pathLst>
                <a:path w="3629025" h="483235">
                  <a:moveTo>
                    <a:pt x="0" y="80518"/>
                  </a:moveTo>
                  <a:lnTo>
                    <a:pt x="6330" y="49184"/>
                  </a:lnTo>
                  <a:lnTo>
                    <a:pt x="23590" y="23590"/>
                  </a:lnTo>
                  <a:lnTo>
                    <a:pt x="49184" y="6330"/>
                  </a:lnTo>
                  <a:lnTo>
                    <a:pt x="80518" y="0"/>
                  </a:lnTo>
                  <a:lnTo>
                    <a:pt x="3548126" y="0"/>
                  </a:lnTo>
                  <a:lnTo>
                    <a:pt x="3579459" y="6330"/>
                  </a:lnTo>
                  <a:lnTo>
                    <a:pt x="3605053" y="23590"/>
                  </a:lnTo>
                  <a:lnTo>
                    <a:pt x="3622313" y="49184"/>
                  </a:lnTo>
                  <a:lnTo>
                    <a:pt x="3628644" y="80518"/>
                  </a:lnTo>
                  <a:lnTo>
                    <a:pt x="3628644" y="402590"/>
                  </a:lnTo>
                  <a:lnTo>
                    <a:pt x="3622313" y="433923"/>
                  </a:lnTo>
                  <a:lnTo>
                    <a:pt x="3605053" y="459517"/>
                  </a:lnTo>
                  <a:lnTo>
                    <a:pt x="3579459" y="476777"/>
                  </a:lnTo>
                  <a:lnTo>
                    <a:pt x="3548126" y="483108"/>
                  </a:lnTo>
                  <a:lnTo>
                    <a:pt x="80518" y="483108"/>
                  </a:lnTo>
                  <a:lnTo>
                    <a:pt x="49184" y="476777"/>
                  </a:lnTo>
                  <a:lnTo>
                    <a:pt x="23590" y="459517"/>
                  </a:lnTo>
                  <a:lnTo>
                    <a:pt x="6330" y="433923"/>
                  </a:lnTo>
                  <a:lnTo>
                    <a:pt x="0" y="402590"/>
                  </a:lnTo>
                  <a:lnTo>
                    <a:pt x="0" y="805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044189" y="4148454"/>
            <a:ext cx="1246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 b="1">
                <a:latin typeface="Malgun Gothic"/>
                <a:cs typeface="Malgun Gothic"/>
              </a:rPr>
              <a:t>En</a:t>
            </a:r>
            <a:r>
              <a:rPr dirty="0" sz="1800" spc="-10" b="1">
                <a:latin typeface="Malgun Gothic"/>
                <a:cs typeface="Malgun Gothic"/>
              </a:rPr>
              <a:t>c</a:t>
            </a:r>
            <a:r>
              <a:rPr dirty="0" sz="1800" spc="-20" b="1">
                <a:latin typeface="Malgun Gothic"/>
                <a:cs typeface="Malgun Gothic"/>
              </a:rPr>
              <a:t>o</a:t>
            </a:r>
            <a:r>
              <a:rPr dirty="0" sz="1800" spc="-20" b="1">
                <a:latin typeface="Malgun Gothic"/>
                <a:cs typeface="Malgun Gothic"/>
              </a:rPr>
              <a:t>d</a:t>
            </a:r>
            <a:r>
              <a:rPr dirty="0" sz="1800" spc="-25" b="1">
                <a:latin typeface="Malgun Gothic"/>
                <a:cs typeface="Malgun Gothic"/>
              </a:rPr>
              <a:t>e</a:t>
            </a:r>
            <a:r>
              <a:rPr dirty="0" sz="1800" spc="40" b="1">
                <a:latin typeface="Malgun Gothic"/>
                <a:cs typeface="Malgun Gothic"/>
              </a:rPr>
              <a:t>r</a:t>
            </a:r>
            <a:r>
              <a:rPr dirty="0" sz="1800" spc="-175" b="1">
                <a:latin typeface="Malgun Gothic"/>
                <a:cs typeface="Malgun Gothic"/>
              </a:rPr>
              <a:t> </a:t>
            </a:r>
            <a:r>
              <a:rPr dirty="0" sz="1800" spc="30" b="1">
                <a:latin typeface="Malgun Gothic"/>
                <a:cs typeface="Malgun Gothic"/>
              </a:rPr>
              <a:t>#3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53945" y="4705350"/>
            <a:ext cx="3629025" cy="483234"/>
          </a:xfrm>
          <a:custGeom>
            <a:avLst/>
            <a:gdLst/>
            <a:ahLst/>
            <a:cxnLst/>
            <a:rect l="l" t="t" r="r" b="b"/>
            <a:pathLst>
              <a:path w="3629025" h="483235">
                <a:moveTo>
                  <a:pt x="0" y="80518"/>
                </a:moveTo>
                <a:lnTo>
                  <a:pt x="6330" y="49184"/>
                </a:lnTo>
                <a:lnTo>
                  <a:pt x="23590" y="23590"/>
                </a:lnTo>
                <a:lnTo>
                  <a:pt x="49184" y="6330"/>
                </a:lnTo>
                <a:lnTo>
                  <a:pt x="80518" y="0"/>
                </a:lnTo>
                <a:lnTo>
                  <a:pt x="3548126" y="0"/>
                </a:lnTo>
                <a:lnTo>
                  <a:pt x="3579459" y="6330"/>
                </a:lnTo>
                <a:lnTo>
                  <a:pt x="3605053" y="23590"/>
                </a:lnTo>
                <a:lnTo>
                  <a:pt x="3622313" y="49184"/>
                </a:lnTo>
                <a:lnTo>
                  <a:pt x="3628644" y="80518"/>
                </a:lnTo>
                <a:lnTo>
                  <a:pt x="3628644" y="402589"/>
                </a:lnTo>
                <a:lnTo>
                  <a:pt x="3622313" y="433923"/>
                </a:lnTo>
                <a:lnTo>
                  <a:pt x="3605053" y="459517"/>
                </a:lnTo>
                <a:lnTo>
                  <a:pt x="3579459" y="476777"/>
                </a:lnTo>
                <a:lnTo>
                  <a:pt x="3548126" y="483107"/>
                </a:lnTo>
                <a:lnTo>
                  <a:pt x="80518" y="483107"/>
                </a:lnTo>
                <a:lnTo>
                  <a:pt x="49184" y="476777"/>
                </a:lnTo>
                <a:lnTo>
                  <a:pt x="23590" y="459517"/>
                </a:lnTo>
                <a:lnTo>
                  <a:pt x="6330" y="433923"/>
                </a:lnTo>
                <a:lnTo>
                  <a:pt x="0" y="402589"/>
                </a:lnTo>
                <a:lnTo>
                  <a:pt x="0" y="805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44189" y="4778502"/>
            <a:ext cx="1246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 b="1">
                <a:latin typeface="Malgun Gothic"/>
                <a:cs typeface="Malgun Gothic"/>
              </a:rPr>
              <a:t>En</a:t>
            </a:r>
            <a:r>
              <a:rPr dirty="0" sz="1800" spc="-10" b="1">
                <a:latin typeface="Malgun Gothic"/>
                <a:cs typeface="Malgun Gothic"/>
              </a:rPr>
              <a:t>c</a:t>
            </a:r>
            <a:r>
              <a:rPr dirty="0" sz="1800" spc="-20" b="1">
                <a:latin typeface="Malgun Gothic"/>
                <a:cs typeface="Malgun Gothic"/>
              </a:rPr>
              <a:t>o</a:t>
            </a:r>
            <a:r>
              <a:rPr dirty="0" sz="1800" spc="-20" b="1">
                <a:latin typeface="Malgun Gothic"/>
                <a:cs typeface="Malgun Gothic"/>
              </a:rPr>
              <a:t>d</a:t>
            </a:r>
            <a:r>
              <a:rPr dirty="0" sz="1800" spc="-25" b="1">
                <a:latin typeface="Malgun Gothic"/>
                <a:cs typeface="Malgun Gothic"/>
              </a:rPr>
              <a:t>e</a:t>
            </a:r>
            <a:r>
              <a:rPr dirty="0" sz="1800" spc="40" b="1">
                <a:latin typeface="Malgun Gothic"/>
                <a:cs typeface="Malgun Gothic"/>
              </a:rPr>
              <a:t>r</a:t>
            </a:r>
            <a:r>
              <a:rPr dirty="0" sz="1800" spc="-175" b="1">
                <a:latin typeface="Malgun Gothic"/>
                <a:cs typeface="Malgun Gothic"/>
              </a:rPr>
              <a:t> </a:t>
            </a:r>
            <a:r>
              <a:rPr dirty="0" sz="1800" spc="30" b="1">
                <a:latin typeface="Malgun Gothic"/>
                <a:cs typeface="Malgun Gothic"/>
              </a:rPr>
              <a:t>#2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53945" y="5345429"/>
            <a:ext cx="3629025" cy="485140"/>
          </a:xfrm>
          <a:custGeom>
            <a:avLst/>
            <a:gdLst/>
            <a:ahLst/>
            <a:cxnLst/>
            <a:rect l="l" t="t" r="r" b="b"/>
            <a:pathLst>
              <a:path w="3629025" h="485139">
                <a:moveTo>
                  <a:pt x="0" y="80772"/>
                </a:moveTo>
                <a:lnTo>
                  <a:pt x="6351" y="49345"/>
                </a:lnTo>
                <a:lnTo>
                  <a:pt x="23669" y="23669"/>
                </a:lnTo>
                <a:lnTo>
                  <a:pt x="49345" y="6351"/>
                </a:lnTo>
                <a:lnTo>
                  <a:pt x="80772" y="0"/>
                </a:lnTo>
                <a:lnTo>
                  <a:pt x="3547872" y="0"/>
                </a:lnTo>
                <a:lnTo>
                  <a:pt x="3579298" y="6351"/>
                </a:lnTo>
                <a:lnTo>
                  <a:pt x="3604974" y="23669"/>
                </a:lnTo>
                <a:lnTo>
                  <a:pt x="3622292" y="49345"/>
                </a:lnTo>
                <a:lnTo>
                  <a:pt x="3628644" y="80772"/>
                </a:lnTo>
                <a:lnTo>
                  <a:pt x="3628644" y="403860"/>
                </a:lnTo>
                <a:lnTo>
                  <a:pt x="3622292" y="435297"/>
                </a:lnTo>
                <a:lnTo>
                  <a:pt x="3604974" y="460971"/>
                </a:lnTo>
                <a:lnTo>
                  <a:pt x="3579298" y="478283"/>
                </a:lnTo>
                <a:lnTo>
                  <a:pt x="3547872" y="484632"/>
                </a:lnTo>
                <a:lnTo>
                  <a:pt x="80772" y="484632"/>
                </a:lnTo>
                <a:lnTo>
                  <a:pt x="49345" y="478283"/>
                </a:lnTo>
                <a:lnTo>
                  <a:pt x="23669" y="460971"/>
                </a:lnTo>
                <a:lnTo>
                  <a:pt x="6351" y="435297"/>
                </a:lnTo>
                <a:lnTo>
                  <a:pt x="0" y="403860"/>
                </a:lnTo>
                <a:lnTo>
                  <a:pt x="0" y="80772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044189" y="5420055"/>
            <a:ext cx="1246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 b="1">
                <a:latin typeface="Malgun Gothic"/>
                <a:cs typeface="Malgun Gothic"/>
              </a:rPr>
              <a:t>En</a:t>
            </a:r>
            <a:r>
              <a:rPr dirty="0" sz="1800" spc="-10" b="1">
                <a:latin typeface="Malgun Gothic"/>
                <a:cs typeface="Malgun Gothic"/>
              </a:rPr>
              <a:t>c</a:t>
            </a:r>
            <a:r>
              <a:rPr dirty="0" sz="1800" spc="-20" b="1">
                <a:latin typeface="Malgun Gothic"/>
                <a:cs typeface="Malgun Gothic"/>
              </a:rPr>
              <a:t>o</a:t>
            </a:r>
            <a:r>
              <a:rPr dirty="0" sz="1800" spc="-20" b="1">
                <a:latin typeface="Malgun Gothic"/>
                <a:cs typeface="Malgun Gothic"/>
              </a:rPr>
              <a:t>d</a:t>
            </a:r>
            <a:r>
              <a:rPr dirty="0" sz="1800" spc="-25" b="1">
                <a:latin typeface="Malgun Gothic"/>
                <a:cs typeface="Malgun Gothic"/>
              </a:rPr>
              <a:t>e</a:t>
            </a:r>
            <a:r>
              <a:rPr dirty="0" sz="1800" spc="40" b="1">
                <a:latin typeface="Malgun Gothic"/>
                <a:cs typeface="Malgun Gothic"/>
              </a:rPr>
              <a:t>r</a:t>
            </a:r>
            <a:r>
              <a:rPr dirty="0" sz="1800" spc="-175" b="1">
                <a:latin typeface="Malgun Gothic"/>
                <a:cs typeface="Malgun Gothic"/>
              </a:rPr>
              <a:t> </a:t>
            </a:r>
            <a:r>
              <a:rPr dirty="0" sz="1800" spc="30" b="1">
                <a:latin typeface="Malgun Gothic"/>
                <a:cs typeface="Malgun Gothic"/>
              </a:rPr>
              <a:t>#1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04838" y="3432809"/>
            <a:ext cx="3629025" cy="483234"/>
          </a:xfrm>
          <a:custGeom>
            <a:avLst/>
            <a:gdLst/>
            <a:ahLst/>
            <a:cxnLst/>
            <a:rect l="l" t="t" r="r" b="b"/>
            <a:pathLst>
              <a:path w="3629025" h="483235">
                <a:moveTo>
                  <a:pt x="0" y="80517"/>
                </a:moveTo>
                <a:lnTo>
                  <a:pt x="6330" y="49184"/>
                </a:lnTo>
                <a:lnTo>
                  <a:pt x="23590" y="23590"/>
                </a:lnTo>
                <a:lnTo>
                  <a:pt x="49184" y="6330"/>
                </a:lnTo>
                <a:lnTo>
                  <a:pt x="80517" y="0"/>
                </a:lnTo>
                <a:lnTo>
                  <a:pt x="3548126" y="0"/>
                </a:lnTo>
                <a:lnTo>
                  <a:pt x="3579459" y="6330"/>
                </a:lnTo>
                <a:lnTo>
                  <a:pt x="3605053" y="23590"/>
                </a:lnTo>
                <a:lnTo>
                  <a:pt x="3622313" y="49184"/>
                </a:lnTo>
                <a:lnTo>
                  <a:pt x="3628643" y="80517"/>
                </a:lnTo>
                <a:lnTo>
                  <a:pt x="3628643" y="402589"/>
                </a:lnTo>
                <a:lnTo>
                  <a:pt x="3622313" y="433923"/>
                </a:lnTo>
                <a:lnTo>
                  <a:pt x="3605053" y="459517"/>
                </a:lnTo>
                <a:lnTo>
                  <a:pt x="3579459" y="476777"/>
                </a:lnTo>
                <a:lnTo>
                  <a:pt x="3548126" y="483107"/>
                </a:lnTo>
                <a:lnTo>
                  <a:pt x="80517" y="483107"/>
                </a:lnTo>
                <a:lnTo>
                  <a:pt x="49184" y="476777"/>
                </a:lnTo>
                <a:lnTo>
                  <a:pt x="23590" y="459517"/>
                </a:lnTo>
                <a:lnTo>
                  <a:pt x="6330" y="433923"/>
                </a:lnTo>
                <a:lnTo>
                  <a:pt x="0" y="402589"/>
                </a:lnTo>
                <a:lnTo>
                  <a:pt x="0" y="80517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890509" y="3506851"/>
            <a:ext cx="1259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Malgun Gothic"/>
                <a:cs typeface="Malgun Gothic"/>
              </a:rPr>
              <a:t>D</a:t>
            </a:r>
            <a:r>
              <a:rPr dirty="0" sz="1800" spc="-45" b="1">
                <a:latin typeface="Malgun Gothic"/>
                <a:cs typeface="Malgun Gothic"/>
              </a:rPr>
              <a:t>e</a:t>
            </a:r>
            <a:r>
              <a:rPr dirty="0" sz="1800" spc="-10" b="1">
                <a:latin typeface="Malgun Gothic"/>
                <a:cs typeface="Malgun Gothic"/>
              </a:rPr>
              <a:t>c</a:t>
            </a:r>
            <a:r>
              <a:rPr dirty="0" sz="1800" spc="-20" b="1">
                <a:latin typeface="Malgun Gothic"/>
                <a:cs typeface="Malgun Gothic"/>
              </a:rPr>
              <a:t>o</a:t>
            </a:r>
            <a:r>
              <a:rPr dirty="0" sz="1800" spc="-20" b="1">
                <a:latin typeface="Malgun Gothic"/>
                <a:cs typeface="Malgun Gothic"/>
              </a:rPr>
              <a:t>d</a:t>
            </a:r>
            <a:r>
              <a:rPr dirty="0" sz="1800" spc="-25" b="1">
                <a:latin typeface="Malgun Gothic"/>
                <a:cs typeface="Malgun Gothic"/>
              </a:rPr>
              <a:t>e</a:t>
            </a:r>
            <a:r>
              <a:rPr dirty="0" sz="1800" spc="40" b="1">
                <a:latin typeface="Malgun Gothic"/>
                <a:cs typeface="Malgun Gothic"/>
              </a:rPr>
              <a:t>r</a:t>
            </a:r>
            <a:r>
              <a:rPr dirty="0" sz="1800" spc="-165" b="1">
                <a:latin typeface="Malgun Gothic"/>
                <a:cs typeface="Malgun Gothic"/>
              </a:rPr>
              <a:t> </a:t>
            </a:r>
            <a:r>
              <a:rPr dirty="0" sz="1800" spc="30" b="1">
                <a:latin typeface="Malgun Gothic"/>
                <a:cs typeface="Malgun Gothic"/>
              </a:rPr>
              <a:t>#4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40804" y="3209925"/>
            <a:ext cx="4141470" cy="2872105"/>
            <a:chOff x="6440804" y="3209925"/>
            <a:chExt cx="4141470" cy="2872105"/>
          </a:xfrm>
        </p:grpSpPr>
        <p:sp>
          <p:nvSpPr>
            <p:cNvPr id="18" name="object 18"/>
            <p:cNvSpPr/>
            <p:nvPr/>
          </p:nvSpPr>
          <p:spPr>
            <a:xfrm>
              <a:off x="6469379" y="3238500"/>
              <a:ext cx="4084320" cy="2814955"/>
            </a:xfrm>
            <a:custGeom>
              <a:avLst/>
              <a:gdLst/>
              <a:ahLst/>
              <a:cxnLst/>
              <a:rect l="l" t="t" r="r" b="b"/>
              <a:pathLst>
                <a:path w="4084320" h="2814954">
                  <a:moveTo>
                    <a:pt x="0" y="2814828"/>
                  </a:moveTo>
                  <a:lnTo>
                    <a:pt x="4084320" y="2814828"/>
                  </a:lnTo>
                  <a:lnTo>
                    <a:pt x="4084320" y="0"/>
                  </a:lnTo>
                  <a:lnTo>
                    <a:pt x="0" y="0"/>
                  </a:lnTo>
                  <a:lnTo>
                    <a:pt x="0" y="2814828"/>
                  </a:lnTo>
                  <a:close/>
                </a:path>
              </a:pathLst>
            </a:custGeom>
            <a:ln w="5714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04837" y="4074413"/>
              <a:ext cx="3629025" cy="483234"/>
            </a:xfrm>
            <a:custGeom>
              <a:avLst/>
              <a:gdLst/>
              <a:ahLst/>
              <a:cxnLst/>
              <a:rect l="l" t="t" r="r" b="b"/>
              <a:pathLst>
                <a:path w="3629025" h="483235">
                  <a:moveTo>
                    <a:pt x="0" y="80518"/>
                  </a:moveTo>
                  <a:lnTo>
                    <a:pt x="6330" y="49184"/>
                  </a:lnTo>
                  <a:lnTo>
                    <a:pt x="23590" y="23590"/>
                  </a:lnTo>
                  <a:lnTo>
                    <a:pt x="49184" y="6330"/>
                  </a:lnTo>
                  <a:lnTo>
                    <a:pt x="80517" y="0"/>
                  </a:lnTo>
                  <a:lnTo>
                    <a:pt x="3548126" y="0"/>
                  </a:lnTo>
                  <a:lnTo>
                    <a:pt x="3579459" y="6330"/>
                  </a:lnTo>
                  <a:lnTo>
                    <a:pt x="3605053" y="23590"/>
                  </a:lnTo>
                  <a:lnTo>
                    <a:pt x="3622313" y="49184"/>
                  </a:lnTo>
                  <a:lnTo>
                    <a:pt x="3628643" y="80518"/>
                  </a:lnTo>
                  <a:lnTo>
                    <a:pt x="3628643" y="402590"/>
                  </a:lnTo>
                  <a:lnTo>
                    <a:pt x="3622313" y="433923"/>
                  </a:lnTo>
                  <a:lnTo>
                    <a:pt x="3605053" y="459517"/>
                  </a:lnTo>
                  <a:lnTo>
                    <a:pt x="3579459" y="476777"/>
                  </a:lnTo>
                  <a:lnTo>
                    <a:pt x="3548126" y="483108"/>
                  </a:lnTo>
                  <a:lnTo>
                    <a:pt x="80517" y="483108"/>
                  </a:lnTo>
                  <a:lnTo>
                    <a:pt x="49184" y="476777"/>
                  </a:lnTo>
                  <a:lnTo>
                    <a:pt x="23590" y="459517"/>
                  </a:lnTo>
                  <a:lnTo>
                    <a:pt x="6330" y="433923"/>
                  </a:lnTo>
                  <a:lnTo>
                    <a:pt x="0" y="402590"/>
                  </a:lnTo>
                  <a:lnTo>
                    <a:pt x="0" y="805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890509" y="4148454"/>
            <a:ext cx="1259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Malgun Gothic"/>
                <a:cs typeface="Malgun Gothic"/>
              </a:rPr>
              <a:t>D</a:t>
            </a:r>
            <a:r>
              <a:rPr dirty="0" sz="1800" spc="-45" b="1">
                <a:latin typeface="Malgun Gothic"/>
                <a:cs typeface="Malgun Gothic"/>
              </a:rPr>
              <a:t>e</a:t>
            </a:r>
            <a:r>
              <a:rPr dirty="0" sz="1800" spc="-10" b="1">
                <a:latin typeface="Malgun Gothic"/>
                <a:cs typeface="Malgun Gothic"/>
              </a:rPr>
              <a:t>c</a:t>
            </a:r>
            <a:r>
              <a:rPr dirty="0" sz="1800" spc="-20" b="1">
                <a:latin typeface="Malgun Gothic"/>
                <a:cs typeface="Malgun Gothic"/>
              </a:rPr>
              <a:t>o</a:t>
            </a:r>
            <a:r>
              <a:rPr dirty="0" sz="1800" spc="-20" b="1">
                <a:latin typeface="Malgun Gothic"/>
                <a:cs typeface="Malgun Gothic"/>
              </a:rPr>
              <a:t>d</a:t>
            </a:r>
            <a:r>
              <a:rPr dirty="0" sz="1800" spc="-25" b="1">
                <a:latin typeface="Malgun Gothic"/>
                <a:cs typeface="Malgun Gothic"/>
              </a:rPr>
              <a:t>e</a:t>
            </a:r>
            <a:r>
              <a:rPr dirty="0" sz="1800" spc="40" b="1">
                <a:latin typeface="Malgun Gothic"/>
                <a:cs typeface="Malgun Gothic"/>
              </a:rPr>
              <a:t>r</a:t>
            </a:r>
            <a:r>
              <a:rPr dirty="0" sz="1800" spc="-165" b="1">
                <a:latin typeface="Malgun Gothic"/>
                <a:cs typeface="Malgun Gothic"/>
              </a:rPr>
              <a:t> </a:t>
            </a:r>
            <a:r>
              <a:rPr dirty="0" sz="1800" spc="30" b="1">
                <a:latin typeface="Malgun Gothic"/>
                <a:cs typeface="Malgun Gothic"/>
              </a:rPr>
              <a:t>#3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04838" y="4705350"/>
            <a:ext cx="3629025" cy="483234"/>
          </a:xfrm>
          <a:custGeom>
            <a:avLst/>
            <a:gdLst/>
            <a:ahLst/>
            <a:cxnLst/>
            <a:rect l="l" t="t" r="r" b="b"/>
            <a:pathLst>
              <a:path w="3629025" h="483235">
                <a:moveTo>
                  <a:pt x="0" y="80518"/>
                </a:moveTo>
                <a:lnTo>
                  <a:pt x="6330" y="49184"/>
                </a:lnTo>
                <a:lnTo>
                  <a:pt x="23590" y="23590"/>
                </a:lnTo>
                <a:lnTo>
                  <a:pt x="49184" y="6330"/>
                </a:lnTo>
                <a:lnTo>
                  <a:pt x="80517" y="0"/>
                </a:lnTo>
                <a:lnTo>
                  <a:pt x="3548126" y="0"/>
                </a:lnTo>
                <a:lnTo>
                  <a:pt x="3579459" y="6330"/>
                </a:lnTo>
                <a:lnTo>
                  <a:pt x="3605053" y="23590"/>
                </a:lnTo>
                <a:lnTo>
                  <a:pt x="3622313" y="49184"/>
                </a:lnTo>
                <a:lnTo>
                  <a:pt x="3628643" y="80518"/>
                </a:lnTo>
                <a:lnTo>
                  <a:pt x="3628643" y="402589"/>
                </a:lnTo>
                <a:lnTo>
                  <a:pt x="3622313" y="433923"/>
                </a:lnTo>
                <a:lnTo>
                  <a:pt x="3605053" y="459517"/>
                </a:lnTo>
                <a:lnTo>
                  <a:pt x="3579459" y="476777"/>
                </a:lnTo>
                <a:lnTo>
                  <a:pt x="3548126" y="483107"/>
                </a:lnTo>
                <a:lnTo>
                  <a:pt x="80517" y="483107"/>
                </a:lnTo>
                <a:lnTo>
                  <a:pt x="49184" y="476777"/>
                </a:lnTo>
                <a:lnTo>
                  <a:pt x="23590" y="459517"/>
                </a:lnTo>
                <a:lnTo>
                  <a:pt x="6330" y="433923"/>
                </a:lnTo>
                <a:lnTo>
                  <a:pt x="0" y="402589"/>
                </a:lnTo>
                <a:lnTo>
                  <a:pt x="0" y="805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890509" y="4778502"/>
            <a:ext cx="1259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Malgun Gothic"/>
                <a:cs typeface="Malgun Gothic"/>
              </a:rPr>
              <a:t>D</a:t>
            </a:r>
            <a:r>
              <a:rPr dirty="0" sz="1800" spc="-45" b="1">
                <a:latin typeface="Malgun Gothic"/>
                <a:cs typeface="Malgun Gothic"/>
              </a:rPr>
              <a:t>e</a:t>
            </a:r>
            <a:r>
              <a:rPr dirty="0" sz="1800" spc="-10" b="1">
                <a:latin typeface="Malgun Gothic"/>
                <a:cs typeface="Malgun Gothic"/>
              </a:rPr>
              <a:t>c</a:t>
            </a:r>
            <a:r>
              <a:rPr dirty="0" sz="1800" spc="-20" b="1">
                <a:latin typeface="Malgun Gothic"/>
                <a:cs typeface="Malgun Gothic"/>
              </a:rPr>
              <a:t>o</a:t>
            </a:r>
            <a:r>
              <a:rPr dirty="0" sz="1800" spc="-20" b="1">
                <a:latin typeface="Malgun Gothic"/>
                <a:cs typeface="Malgun Gothic"/>
              </a:rPr>
              <a:t>d</a:t>
            </a:r>
            <a:r>
              <a:rPr dirty="0" sz="1800" spc="-25" b="1">
                <a:latin typeface="Malgun Gothic"/>
                <a:cs typeface="Malgun Gothic"/>
              </a:rPr>
              <a:t>e</a:t>
            </a:r>
            <a:r>
              <a:rPr dirty="0" sz="1800" spc="40" b="1">
                <a:latin typeface="Malgun Gothic"/>
                <a:cs typeface="Malgun Gothic"/>
              </a:rPr>
              <a:t>r</a:t>
            </a:r>
            <a:r>
              <a:rPr dirty="0" sz="1800" spc="-165" b="1">
                <a:latin typeface="Malgun Gothic"/>
                <a:cs typeface="Malgun Gothic"/>
              </a:rPr>
              <a:t> </a:t>
            </a:r>
            <a:r>
              <a:rPr dirty="0" sz="1800" spc="30" b="1">
                <a:latin typeface="Malgun Gothic"/>
                <a:cs typeface="Malgun Gothic"/>
              </a:rPr>
              <a:t>#2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04838" y="5345429"/>
            <a:ext cx="3629025" cy="485140"/>
          </a:xfrm>
          <a:custGeom>
            <a:avLst/>
            <a:gdLst/>
            <a:ahLst/>
            <a:cxnLst/>
            <a:rect l="l" t="t" r="r" b="b"/>
            <a:pathLst>
              <a:path w="3629025" h="485139">
                <a:moveTo>
                  <a:pt x="0" y="80772"/>
                </a:moveTo>
                <a:lnTo>
                  <a:pt x="6351" y="49345"/>
                </a:lnTo>
                <a:lnTo>
                  <a:pt x="23669" y="23669"/>
                </a:lnTo>
                <a:lnTo>
                  <a:pt x="49345" y="6351"/>
                </a:lnTo>
                <a:lnTo>
                  <a:pt x="80771" y="0"/>
                </a:lnTo>
                <a:lnTo>
                  <a:pt x="3547871" y="0"/>
                </a:lnTo>
                <a:lnTo>
                  <a:pt x="3579298" y="6351"/>
                </a:lnTo>
                <a:lnTo>
                  <a:pt x="3604974" y="23669"/>
                </a:lnTo>
                <a:lnTo>
                  <a:pt x="3622292" y="49345"/>
                </a:lnTo>
                <a:lnTo>
                  <a:pt x="3628643" y="80772"/>
                </a:lnTo>
                <a:lnTo>
                  <a:pt x="3628643" y="403860"/>
                </a:lnTo>
                <a:lnTo>
                  <a:pt x="3622292" y="435297"/>
                </a:lnTo>
                <a:lnTo>
                  <a:pt x="3604974" y="460971"/>
                </a:lnTo>
                <a:lnTo>
                  <a:pt x="3579298" y="478283"/>
                </a:lnTo>
                <a:lnTo>
                  <a:pt x="3547871" y="484632"/>
                </a:lnTo>
                <a:lnTo>
                  <a:pt x="80771" y="484632"/>
                </a:lnTo>
                <a:lnTo>
                  <a:pt x="49345" y="478283"/>
                </a:lnTo>
                <a:lnTo>
                  <a:pt x="23669" y="460971"/>
                </a:lnTo>
                <a:lnTo>
                  <a:pt x="6351" y="435297"/>
                </a:lnTo>
                <a:lnTo>
                  <a:pt x="0" y="403860"/>
                </a:lnTo>
                <a:lnTo>
                  <a:pt x="0" y="80772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890509" y="5420055"/>
            <a:ext cx="1259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Malgun Gothic"/>
                <a:cs typeface="Malgun Gothic"/>
              </a:rPr>
              <a:t>D</a:t>
            </a:r>
            <a:r>
              <a:rPr dirty="0" sz="1800" spc="-45" b="1">
                <a:latin typeface="Malgun Gothic"/>
                <a:cs typeface="Malgun Gothic"/>
              </a:rPr>
              <a:t>e</a:t>
            </a:r>
            <a:r>
              <a:rPr dirty="0" sz="1800" spc="-10" b="1">
                <a:latin typeface="Malgun Gothic"/>
                <a:cs typeface="Malgun Gothic"/>
              </a:rPr>
              <a:t>c</a:t>
            </a:r>
            <a:r>
              <a:rPr dirty="0" sz="1800" spc="-20" b="1">
                <a:latin typeface="Malgun Gothic"/>
                <a:cs typeface="Malgun Gothic"/>
              </a:rPr>
              <a:t>o</a:t>
            </a:r>
            <a:r>
              <a:rPr dirty="0" sz="1800" spc="-20" b="1">
                <a:latin typeface="Malgun Gothic"/>
                <a:cs typeface="Malgun Gothic"/>
              </a:rPr>
              <a:t>d</a:t>
            </a:r>
            <a:r>
              <a:rPr dirty="0" sz="1800" spc="-25" b="1">
                <a:latin typeface="Malgun Gothic"/>
                <a:cs typeface="Malgun Gothic"/>
              </a:rPr>
              <a:t>e</a:t>
            </a:r>
            <a:r>
              <a:rPr dirty="0" sz="1800" spc="40" b="1">
                <a:latin typeface="Malgun Gothic"/>
                <a:cs typeface="Malgun Gothic"/>
              </a:rPr>
              <a:t>r</a:t>
            </a:r>
            <a:r>
              <a:rPr dirty="0" sz="1800" spc="-165" b="1">
                <a:latin typeface="Malgun Gothic"/>
                <a:cs typeface="Malgun Gothic"/>
              </a:rPr>
              <a:t> </a:t>
            </a:r>
            <a:r>
              <a:rPr dirty="0" sz="1800" spc="30" b="1">
                <a:latin typeface="Malgun Gothic"/>
                <a:cs typeface="Malgun Gothic"/>
              </a:rPr>
              <a:t>#1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38072" y="2916935"/>
            <a:ext cx="9508490" cy="2671445"/>
            <a:chOff x="1338072" y="2916935"/>
            <a:chExt cx="9508490" cy="2671445"/>
          </a:xfrm>
        </p:grpSpPr>
        <p:sp>
          <p:nvSpPr>
            <p:cNvPr id="26" name="object 26"/>
            <p:cNvSpPr/>
            <p:nvPr/>
          </p:nvSpPr>
          <p:spPr>
            <a:xfrm>
              <a:off x="5470525" y="3632199"/>
              <a:ext cx="1235710" cy="1956435"/>
            </a:xfrm>
            <a:custGeom>
              <a:avLst/>
              <a:gdLst/>
              <a:ahLst/>
              <a:cxnLst/>
              <a:rect l="l" t="t" r="r" b="b"/>
              <a:pathLst>
                <a:path w="1235709" h="1956435">
                  <a:moveTo>
                    <a:pt x="1235329" y="42926"/>
                  </a:moveTo>
                  <a:lnTo>
                    <a:pt x="1206665" y="28575"/>
                  </a:lnTo>
                  <a:lnTo>
                    <a:pt x="1149604" y="0"/>
                  </a:lnTo>
                  <a:lnTo>
                    <a:pt x="1149604" y="28575"/>
                  </a:lnTo>
                  <a:lnTo>
                    <a:pt x="12065" y="28575"/>
                  </a:lnTo>
                  <a:lnTo>
                    <a:pt x="12065" y="42926"/>
                  </a:lnTo>
                  <a:lnTo>
                    <a:pt x="0" y="50673"/>
                  </a:lnTo>
                  <a:lnTo>
                    <a:pt x="1177074" y="1891436"/>
                  </a:lnTo>
                  <a:lnTo>
                    <a:pt x="1153020" y="1906778"/>
                  </a:lnTo>
                  <a:lnTo>
                    <a:pt x="1235329" y="1955927"/>
                  </a:lnTo>
                  <a:lnTo>
                    <a:pt x="1229791" y="1903476"/>
                  </a:lnTo>
                  <a:lnTo>
                    <a:pt x="1225296" y="1860677"/>
                  </a:lnTo>
                  <a:lnTo>
                    <a:pt x="1201191" y="1876056"/>
                  </a:lnTo>
                  <a:lnTo>
                    <a:pt x="102082" y="157111"/>
                  </a:lnTo>
                  <a:lnTo>
                    <a:pt x="1165542" y="1262570"/>
                  </a:lnTo>
                  <a:lnTo>
                    <a:pt x="1145019" y="1282319"/>
                  </a:lnTo>
                  <a:lnTo>
                    <a:pt x="1235329" y="1314450"/>
                  </a:lnTo>
                  <a:lnTo>
                    <a:pt x="1222362" y="1272921"/>
                  </a:lnTo>
                  <a:lnTo>
                    <a:pt x="1206754" y="1222883"/>
                  </a:lnTo>
                  <a:lnTo>
                    <a:pt x="1186116" y="1242758"/>
                  </a:lnTo>
                  <a:lnTo>
                    <a:pt x="83426" y="96520"/>
                  </a:lnTo>
                  <a:lnTo>
                    <a:pt x="1152740" y="657288"/>
                  </a:lnTo>
                  <a:lnTo>
                    <a:pt x="1139444" y="682625"/>
                  </a:lnTo>
                  <a:lnTo>
                    <a:pt x="1235329" y="684403"/>
                  </a:lnTo>
                  <a:lnTo>
                    <a:pt x="1220584" y="663956"/>
                  </a:lnTo>
                  <a:lnTo>
                    <a:pt x="1179322" y="606679"/>
                  </a:lnTo>
                  <a:lnTo>
                    <a:pt x="1166050" y="631939"/>
                  </a:lnTo>
                  <a:lnTo>
                    <a:pt x="70002" y="57150"/>
                  </a:lnTo>
                  <a:lnTo>
                    <a:pt x="1149604" y="57150"/>
                  </a:lnTo>
                  <a:lnTo>
                    <a:pt x="1149604" y="85725"/>
                  </a:lnTo>
                  <a:lnTo>
                    <a:pt x="1206830" y="57150"/>
                  </a:lnTo>
                  <a:lnTo>
                    <a:pt x="1235329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57122" y="2935985"/>
              <a:ext cx="9470390" cy="367665"/>
            </a:xfrm>
            <a:custGeom>
              <a:avLst/>
              <a:gdLst/>
              <a:ahLst/>
              <a:cxnLst/>
              <a:rect l="l" t="t" r="r" b="b"/>
              <a:pathLst>
                <a:path w="9470390" h="367664">
                  <a:moveTo>
                    <a:pt x="0" y="367284"/>
                  </a:moveTo>
                  <a:lnTo>
                    <a:pt x="622" y="293271"/>
                  </a:lnTo>
                  <a:lnTo>
                    <a:pt x="2407" y="224331"/>
                  </a:lnTo>
                  <a:lnTo>
                    <a:pt x="5230" y="161943"/>
                  </a:lnTo>
                  <a:lnTo>
                    <a:pt x="8969" y="107584"/>
                  </a:lnTo>
                  <a:lnTo>
                    <a:pt x="13499" y="62733"/>
                  </a:lnTo>
                  <a:lnTo>
                    <a:pt x="24442" y="7462"/>
                  </a:lnTo>
                  <a:lnTo>
                    <a:pt x="30606" y="0"/>
                  </a:lnTo>
                  <a:lnTo>
                    <a:pt x="9439529" y="0"/>
                  </a:lnTo>
                  <a:lnTo>
                    <a:pt x="9456636" y="62733"/>
                  </a:lnTo>
                  <a:lnTo>
                    <a:pt x="9461166" y="107584"/>
                  </a:lnTo>
                  <a:lnTo>
                    <a:pt x="9464905" y="161943"/>
                  </a:lnTo>
                  <a:lnTo>
                    <a:pt x="9467728" y="224331"/>
                  </a:lnTo>
                  <a:lnTo>
                    <a:pt x="9469513" y="293271"/>
                  </a:lnTo>
                  <a:lnTo>
                    <a:pt x="9470136" y="367284"/>
                  </a:lnTo>
                </a:path>
              </a:pathLst>
            </a:custGeom>
            <a:ln w="380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동작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원리</a:t>
            </a:r>
            <a:r>
              <a:rPr dirty="0" sz="2400" spc="335">
                <a:solidFill>
                  <a:srgbClr val="FFFFFF"/>
                </a:solidFill>
              </a:rPr>
              <a:t>: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인코더</a:t>
            </a:r>
            <a:r>
              <a:rPr dirty="0" sz="2400" spc="40">
                <a:solidFill>
                  <a:srgbClr val="FFFFFF"/>
                </a:solidFill>
              </a:rPr>
              <a:t>(Encod</a:t>
            </a:r>
            <a:r>
              <a:rPr dirty="0" sz="2400" spc="35">
                <a:solidFill>
                  <a:srgbClr val="FFFFFF"/>
                </a:solidFill>
              </a:rPr>
              <a:t>e</a:t>
            </a:r>
            <a:r>
              <a:rPr dirty="0" sz="2400" spc="60">
                <a:solidFill>
                  <a:srgbClr val="FFFFFF"/>
                </a:solidFill>
              </a:rPr>
              <a:t>r</a:t>
            </a:r>
            <a:r>
              <a:rPr dirty="0" sz="2400" spc="50">
                <a:solidFill>
                  <a:srgbClr val="FFFFFF"/>
                </a:solidFill>
              </a:rPr>
              <a:t>)</a:t>
            </a:r>
            <a:r>
              <a:rPr dirty="0" sz="2400" spc="-220">
                <a:solidFill>
                  <a:srgbClr val="FFFFFF"/>
                </a:solidFill>
              </a:rPr>
              <a:t>와</a:t>
            </a:r>
            <a:r>
              <a:rPr dirty="0" sz="2400" spc="-21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디코더</a:t>
            </a:r>
            <a:r>
              <a:rPr dirty="0" sz="2400" spc="-10">
                <a:solidFill>
                  <a:srgbClr val="FFFFFF"/>
                </a:solidFill>
              </a:rPr>
              <a:t>(D</a:t>
            </a:r>
            <a:r>
              <a:rPr dirty="0" sz="2400" spc="-20">
                <a:solidFill>
                  <a:srgbClr val="FFFFFF"/>
                </a:solidFill>
              </a:rPr>
              <a:t>e</a:t>
            </a:r>
            <a:r>
              <a:rPr dirty="0" sz="2400" spc="25">
                <a:solidFill>
                  <a:srgbClr val="FFFFFF"/>
                </a:solidFill>
              </a:rPr>
              <a:t>cod</a:t>
            </a:r>
            <a:r>
              <a:rPr dirty="0" sz="2400" spc="15">
                <a:solidFill>
                  <a:srgbClr val="FFFFFF"/>
                </a:solidFill>
              </a:rPr>
              <a:t>e</a:t>
            </a:r>
            <a:r>
              <a:rPr dirty="0" sz="2400" spc="60">
                <a:solidFill>
                  <a:srgbClr val="FFFFFF"/>
                </a:solidFill>
              </a:rPr>
              <a:t>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1893" y="1451229"/>
            <a:ext cx="89573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트랜스포머에서도</a:t>
            </a:r>
            <a:r>
              <a:rPr dirty="0" sz="2200" spc="-210">
                <a:latin typeface="Gulim"/>
                <a:cs typeface="Gulim"/>
              </a:rPr>
              <a:t> </a:t>
            </a:r>
            <a:r>
              <a:rPr dirty="0" sz="2200" spc="-110">
                <a:latin typeface="Gulim"/>
                <a:cs typeface="Gulim"/>
              </a:rPr>
              <a:t>인코더(Encoder)와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120">
                <a:latin typeface="Gulim"/>
                <a:cs typeface="Gulim"/>
              </a:rPr>
              <a:t>디코더(Decoder)의</a:t>
            </a:r>
            <a:r>
              <a:rPr dirty="0" sz="2200" spc="-16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구조를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따릅니다.</a:t>
            </a:r>
            <a:endParaRPr sz="22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093" y="1785090"/>
            <a:ext cx="9712960" cy="1032510"/>
          </a:xfrm>
          <a:prstGeom prst="rect">
            <a:avLst/>
          </a:prstGeom>
        </p:spPr>
        <p:txBody>
          <a:bodyPr wrap="square" lIns="0" tIns="18097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이때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110" b="1">
                <a:latin typeface="Malgun Gothic"/>
                <a:cs typeface="Malgun Gothic"/>
              </a:rPr>
              <a:t>R</a:t>
            </a:r>
            <a:r>
              <a:rPr dirty="0" sz="2200" spc="-140" b="1">
                <a:latin typeface="Malgun Gothic"/>
                <a:cs typeface="Malgun Gothic"/>
              </a:rPr>
              <a:t>N</a:t>
            </a:r>
            <a:r>
              <a:rPr dirty="0" sz="2200" spc="-220" b="1">
                <a:latin typeface="Malgun Gothic"/>
                <a:cs typeface="Malgun Gothic"/>
              </a:rPr>
              <a:t>N</a:t>
            </a:r>
            <a:r>
              <a:rPr dirty="0" sz="2200" spc="-200" b="1">
                <a:latin typeface="Malgun Gothic"/>
                <a:cs typeface="Malgun Gothic"/>
              </a:rPr>
              <a:t>을</a:t>
            </a:r>
            <a:r>
              <a:rPr dirty="0" sz="2200" spc="-210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사용하지</a:t>
            </a:r>
            <a:r>
              <a:rPr dirty="0" sz="2200" spc="-245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않으며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195" b="1">
                <a:latin typeface="Malgun Gothic"/>
                <a:cs typeface="Malgun Gothic"/>
              </a:rPr>
              <a:t>인코더</a:t>
            </a:r>
            <a:r>
              <a:rPr dirty="0" sz="2200" spc="-200" b="1">
                <a:latin typeface="Malgun Gothic"/>
                <a:cs typeface="Malgun Gothic"/>
              </a:rPr>
              <a:t>와</a:t>
            </a:r>
            <a:r>
              <a:rPr dirty="0" sz="2200" spc="-235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디코더를</a:t>
            </a:r>
            <a:r>
              <a:rPr dirty="0" sz="2200" spc="-245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다수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사용</a:t>
            </a:r>
            <a:r>
              <a:rPr dirty="0" sz="2200" spc="-200">
                <a:latin typeface="Gulim"/>
                <a:cs typeface="Gulim"/>
              </a:rPr>
              <a:t>한다는</a:t>
            </a:r>
            <a:r>
              <a:rPr dirty="0" sz="2200" spc="-204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점이</a:t>
            </a:r>
            <a:r>
              <a:rPr dirty="0" sz="2200" spc="-18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특징입니</a:t>
            </a:r>
            <a:r>
              <a:rPr dirty="0" sz="2200" spc="-195">
                <a:latin typeface="Gulim"/>
                <a:cs typeface="Gulim"/>
              </a:rPr>
              <a:t>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45" b="1">
                <a:latin typeface="Malgun Gothic"/>
                <a:cs typeface="Malgun Gothic"/>
              </a:rPr>
              <a:t>&lt;</a:t>
            </a:r>
            <a:r>
              <a:rPr dirty="0" sz="2200" spc="-25" b="1">
                <a:latin typeface="Malgun Gothic"/>
                <a:cs typeface="Malgun Gothic"/>
              </a:rPr>
              <a:t>eo</a:t>
            </a:r>
            <a:r>
              <a:rPr dirty="0" sz="2200" spc="75" b="1">
                <a:latin typeface="Malgun Gothic"/>
                <a:cs typeface="Malgun Gothic"/>
              </a:rPr>
              <a:t>s</a:t>
            </a:r>
            <a:r>
              <a:rPr dirty="0" sz="2200" spc="-245" b="1">
                <a:latin typeface="Malgun Gothic"/>
                <a:cs typeface="Malgun Gothic"/>
              </a:rPr>
              <a:t>&gt;</a:t>
            </a:r>
            <a:r>
              <a:rPr dirty="0" sz="2200" spc="-204" b="1">
                <a:latin typeface="Malgun Gothic"/>
                <a:cs typeface="Malgun Gothic"/>
              </a:rPr>
              <a:t>가</a:t>
            </a:r>
            <a:r>
              <a:rPr dirty="0" sz="2200" spc="-240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나</a:t>
            </a:r>
            <a:r>
              <a:rPr dirty="0" sz="2200" spc="-204" b="1">
                <a:latin typeface="Malgun Gothic"/>
                <a:cs typeface="Malgun Gothic"/>
              </a:rPr>
              <a:t>올</a:t>
            </a:r>
            <a:r>
              <a:rPr dirty="0" sz="2200" spc="-220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때까</a:t>
            </a:r>
            <a:r>
              <a:rPr dirty="0" sz="2200" spc="-204" b="1">
                <a:latin typeface="Malgun Gothic"/>
                <a:cs typeface="Malgun Gothic"/>
              </a:rPr>
              <a:t>지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>
                <a:latin typeface="Gulim"/>
                <a:cs typeface="Gulim"/>
              </a:rPr>
              <a:t>디코더</a:t>
            </a:r>
            <a:r>
              <a:rPr dirty="0" sz="2200" spc="-204">
                <a:latin typeface="Gulim"/>
                <a:cs typeface="Gulim"/>
              </a:rPr>
              <a:t>를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이용합니다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18360" y="3148583"/>
            <a:ext cx="3610610" cy="1030605"/>
          </a:xfrm>
          <a:custGeom>
            <a:avLst/>
            <a:gdLst/>
            <a:ahLst/>
            <a:cxnLst/>
            <a:rect l="l" t="t" r="r" b="b"/>
            <a:pathLst>
              <a:path w="3610610" h="1030604">
                <a:moveTo>
                  <a:pt x="3438652" y="0"/>
                </a:moveTo>
                <a:lnTo>
                  <a:pt x="171703" y="0"/>
                </a:lnTo>
                <a:lnTo>
                  <a:pt x="126044" y="6130"/>
                </a:lnTo>
                <a:lnTo>
                  <a:pt x="85024" y="23433"/>
                </a:lnTo>
                <a:lnTo>
                  <a:pt x="50276" y="50276"/>
                </a:lnTo>
                <a:lnTo>
                  <a:pt x="23433" y="85024"/>
                </a:lnTo>
                <a:lnTo>
                  <a:pt x="6130" y="126044"/>
                </a:lnTo>
                <a:lnTo>
                  <a:pt x="0" y="171703"/>
                </a:lnTo>
                <a:lnTo>
                  <a:pt x="0" y="858519"/>
                </a:lnTo>
                <a:lnTo>
                  <a:pt x="6130" y="904179"/>
                </a:lnTo>
                <a:lnTo>
                  <a:pt x="23433" y="945199"/>
                </a:lnTo>
                <a:lnTo>
                  <a:pt x="50276" y="979947"/>
                </a:lnTo>
                <a:lnTo>
                  <a:pt x="85024" y="1006790"/>
                </a:lnTo>
                <a:lnTo>
                  <a:pt x="126044" y="1024093"/>
                </a:lnTo>
                <a:lnTo>
                  <a:pt x="171703" y="1030223"/>
                </a:lnTo>
                <a:lnTo>
                  <a:pt x="3438652" y="1030223"/>
                </a:lnTo>
                <a:lnTo>
                  <a:pt x="3484311" y="1024093"/>
                </a:lnTo>
                <a:lnTo>
                  <a:pt x="3525331" y="1006790"/>
                </a:lnTo>
                <a:lnTo>
                  <a:pt x="3560079" y="979947"/>
                </a:lnTo>
                <a:lnTo>
                  <a:pt x="3586922" y="945199"/>
                </a:lnTo>
                <a:lnTo>
                  <a:pt x="3604225" y="904179"/>
                </a:lnTo>
                <a:lnTo>
                  <a:pt x="3610355" y="858519"/>
                </a:lnTo>
                <a:lnTo>
                  <a:pt x="3610355" y="171703"/>
                </a:lnTo>
                <a:lnTo>
                  <a:pt x="3604225" y="126044"/>
                </a:lnTo>
                <a:lnTo>
                  <a:pt x="3586922" y="85024"/>
                </a:lnTo>
                <a:lnTo>
                  <a:pt x="3560079" y="50276"/>
                </a:lnTo>
                <a:lnTo>
                  <a:pt x="3525331" y="23433"/>
                </a:lnTo>
                <a:lnTo>
                  <a:pt x="3484311" y="6130"/>
                </a:lnTo>
                <a:lnTo>
                  <a:pt x="34386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17080" y="3148583"/>
            <a:ext cx="2696210" cy="1030605"/>
          </a:xfrm>
          <a:custGeom>
            <a:avLst/>
            <a:gdLst/>
            <a:ahLst/>
            <a:cxnLst/>
            <a:rect l="l" t="t" r="r" b="b"/>
            <a:pathLst>
              <a:path w="2696209" h="1030604">
                <a:moveTo>
                  <a:pt x="2524252" y="0"/>
                </a:moveTo>
                <a:lnTo>
                  <a:pt x="171703" y="0"/>
                </a:lnTo>
                <a:lnTo>
                  <a:pt x="126044" y="6130"/>
                </a:lnTo>
                <a:lnTo>
                  <a:pt x="85024" y="23433"/>
                </a:lnTo>
                <a:lnTo>
                  <a:pt x="50276" y="50276"/>
                </a:lnTo>
                <a:lnTo>
                  <a:pt x="23433" y="85024"/>
                </a:lnTo>
                <a:lnTo>
                  <a:pt x="6130" y="126044"/>
                </a:lnTo>
                <a:lnTo>
                  <a:pt x="0" y="171703"/>
                </a:lnTo>
                <a:lnTo>
                  <a:pt x="0" y="858519"/>
                </a:lnTo>
                <a:lnTo>
                  <a:pt x="6130" y="904179"/>
                </a:lnTo>
                <a:lnTo>
                  <a:pt x="23433" y="945199"/>
                </a:lnTo>
                <a:lnTo>
                  <a:pt x="50276" y="979947"/>
                </a:lnTo>
                <a:lnTo>
                  <a:pt x="85024" y="1006790"/>
                </a:lnTo>
                <a:lnTo>
                  <a:pt x="126044" y="1024093"/>
                </a:lnTo>
                <a:lnTo>
                  <a:pt x="171703" y="1030223"/>
                </a:lnTo>
                <a:lnTo>
                  <a:pt x="2524252" y="1030223"/>
                </a:lnTo>
                <a:lnTo>
                  <a:pt x="2569911" y="1024093"/>
                </a:lnTo>
                <a:lnTo>
                  <a:pt x="2610931" y="1006790"/>
                </a:lnTo>
                <a:lnTo>
                  <a:pt x="2645679" y="979947"/>
                </a:lnTo>
                <a:lnTo>
                  <a:pt x="2672522" y="945199"/>
                </a:lnTo>
                <a:lnTo>
                  <a:pt x="2689825" y="904179"/>
                </a:lnTo>
                <a:lnTo>
                  <a:pt x="2695955" y="858519"/>
                </a:lnTo>
                <a:lnTo>
                  <a:pt x="2695955" y="171703"/>
                </a:lnTo>
                <a:lnTo>
                  <a:pt x="2689825" y="126044"/>
                </a:lnTo>
                <a:lnTo>
                  <a:pt x="2672522" y="85024"/>
                </a:lnTo>
                <a:lnTo>
                  <a:pt x="2645679" y="50276"/>
                </a:lnTo>
                <a:lnTo>
                  <a:pt x="2610931" y="23433"/>
                </a:lnTo>
                <a:lnTo>
                  <a:pt x="2569911" y="6130"/>
                </a:lnTo>
                <a:lnTo>
                  <a:pt x="25242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70091" y="3433571"/>
            <a:ext cx="751840" cy="462280"/>
          </a:xfrm>
          <a:custGeom>
            <a:avLst/>
            <a:gdLst/>
            <a:ahLst/>
            <a:cxnLst/>
            <a:rect l="l" t="t" r="r" b="b"/>
            <a:pathLst>
              <a:path w="751840" h="462279">
                <a:moveTo>
                  <a:pt x="520446" y="0"/>
                </a:moveTo>
                <a:lnTo>
                  <a:pt x="520446" y="115442"/>
                </a:lnTo>
                <a:lnTo>
                  <a:pt x="0" y="115442"/>
                </a:lnTo>
                <a:lnTo>
                  <a:pt x="0" y="346328"/>
                </a:lnTo>
                <a:lnTo>
                  <a:pt x="520446" y="346328"/>
                </a:lnTo>
                <a:lnTo>
                  <a:pt x="520446" y="461771"/>
                </a:lnTo>
                <a:lnTo>
                  <a:pt x="751332" y="230885"/>
                </a:lnTo>
                <a:lnTo>
                  <a:pt x="520446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35883" y="3404692"/>
            <a:ext cx="61074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23105" algn="l"/>
              </a:tabLst>
            </a:pPr>
            <a:r>
              <a:rPr dirty="0" sz="2800" spc="25" b="1">
                <a:latin typeface="Malgun Gothic"/>
                <a:cs typeface="Malgun Gothic"/>
              </a:rPr>
              <a:t>Encoders	</a:t>
            </a:r>
            <a:r>
              <a:rPr dirty="0" sz="2800" spc="-10" b="1">
                <a:latin typeface="Malgun Gothic"/>
                <a:cs typeface="Malgun Gothic"/>
              </a:rPr>
              <a:t>Decoders</a:t>
            </a:r>
            <a:endParaRPr sz="2800">
              <a:latin typeface="Malgun Gothic"/>
              <a:cs typeface="Malgun Gothic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60253" y="4488179"/>
          <a:ext cx="8070215" cy="1259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"/>
                <a:gridCol w="835025"/>
                <a:gridCol w="115569"/>
                <a:gridCol w="836294"/>
                <a:gridCol w="113664"/>
                <a:gridCol w="836294"/>
                <a:gridCol w="118744"/>
                <a:gridCol w="836295"/>
                <a:gridCol w="91439"/>
                <a:gridCol w="1144269"/>
                <a:gridCol w="83820"/>
                <a:gridCol w="836295"/>
                <a:gridCol w="113664"/>
                <a:gridCol w="836294"/>
                <a:gridCol w="113665"/>
                <a:gridCol w="847725"/>
                <a:gridCol w="204470"/>
              </a:tblGrid>
              <a:tr h="44323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500" spc="-135">
                          <a:latin typeface="Gulim"/>
                          <a:cs typeface="Gulim"/>
                        </a:rPr>
                        <a:t>임베딩</a:t>
                      </a:r>
                      <a:endParaRPr sz="1500">
                        <a:latin typeface="Gulim"/>
                        <a:cs typeface="Gulim"/>
                      </a:endParaRPr>
                    </a:p>
                  </a:txBody>
                  <a:tcPr marL="0" marR="0" marB="0" marT="9271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500" spc="-135">
                          <a:latin typeface="Gulim"/>
                          <a:cs typeface="Gulim"/>
                        </a:rPr>
                        <a:t>임베딩</a:t>
                      </a:r>
                      <a:endParaRPr sz="1500">
                        <a:latin typeface="Gulim"/>
                        <a:cs typeface="Gulim"/>
                      </a:endParaRPr>
                    </a:p>
                  </a:txBody>
                  <a:tcPr marL="0" marR="0" marB="0" marT="9271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500" spc="-135">
                          <a:latin typeface="Gulim"/>
                          <a:cs typeface="Gulim"/>
                        </a:rPr>
                        <a:t>임베딩</a:t>
                      </a:r>
                      <a:endParaRPr sz="1500">
                        <a:latin typeface="Gulim"/>
                        <a:cs typeface="Gulim"/>
                      </a:endParaRPr>
                    </a:p>
                  </a:txBody>
                  <a:tcPr marL="0" marR="0" marB="0" marT="9271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500" spc="-135">
                          <a:latin typeface="Gulim"/>
                          <a:cs typeface="Gulim"/>
                        </a:rPr>
                        <a:t>임베딩</a:t>
                      </a:r>
                      <a:endParaRPr sz="1500">
                        <a:latin typeface="Gulim"/>
                        <a:cs typeface="Gulim"/>
                      </a:endParaRPr>
                    </a:p>
                  </a:txBody>
                  <a:tcPr marL="0" marR="0" marB="0" marT="9271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500" spc="-135">
                          <a:latin typeface="Gulim"/>
                          <a:cs typeface="Gulim"/>
                        </a:rPr>
                        <a:t>임베딩</a:t>
                      </a:r>
                      <a:endParaRPr sz="1500">
                        <a:latin typeface="Gulim"/>
                        <a:cs typeface="Gulim"/>
                      </a:endParaRPr>
                    </a:p>
                  </a:txBody>
                  <a:tcPr marL="0" marR="0" marB="0" marT="9271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500" spc="-135">
                          <a:latin typeface="Gulim"/>
                          <a:cs typeface="Gulim"/>
                        </a:rPr>
                        <a:t>임베딩</a:t>
                      </a:r>
                      <a:endParaRPr sz="1500">
                        <a:latin typeface="Gulim"/>
                        <a:cs typeface="Gulim"/>
                      </a:endParaRPr>
                    </a:p>
                  </a:txBody>
                  <a:tcPr marL="0" marR="0" marB="0" marT="9271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500" spc="-135">
                          <a:latin typeface="Gulim"/>
                          <a:cs typeface="Gulim"/>
                        </a:rPr>
                        <a:t>임베딩</a:t>
                      </a:r>
                      <a:endParaRPr sz="1500">
                        <a:latin typeface="Gulim"/>
                        <a:cs typeface="Gulim"/>
                      </a:endParaRPr>
                    </a:p>
                  </a:txBody>
                  <a:tcPr marL="0" marR="0" marB="0" marT="9271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445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-70" b="1">
                          <a:latin typeface="Malgun Gothic"/>
                          <a:cs typeface="Malgun Gothic"/>
                        </a:rPr>
                        <a:t>&lt;sos&gt;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1800" spc="-20" b="1">
                          <a:latin typeface="Malgun Gothic"/>
                          <a:cs typeface="Malgun Gothic"/>
                        </a:rPr>
                        <a:t>guten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L="10795">
                        <a:lnSpc>
                          <a:spcPct val="100000"/>
                        </a:lnSpc>
                      </a:pPr>
                      <a:r>
                        <a:rPr dirty="0" sz="1800" spc="-20" b="1">
                          <a:latin typeface="Malgun Gothic"/>
                          <a:cs typeface="Malgun Gothic"/>
                        </a:rPr>
                        <a:t>abend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1800" spc="-80" b="1">
                          <a:latin typeface="Malgun Gothic"/>
                          <a:cs typeface="Malgun Gothic"/>
                        </a:rPr>
                        <a:t>&lt;eos&gt;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-70" b="1">
                          <a:latin typeface="Malgun Gothic"/>
                          <a:cs typeface="Malgun Gothic"/>
                        </a:rPr>
                        <a:t>&lt;sos&gt;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L="6350">
                        <a:lnSpc>
                          <a:spcPct val="100000"/>
                        </a:lnSpc>
                      </a:pPr>
                      <a:r>
                        <a:rPr dirty="0" sz="1800" spc="-60" b="1">
                          <a:latin typeface="Malgun Gothic"/>
                          <a:cs typeface="Malgun Gothic"/>
                        </a:rPr>
                        <a:t>good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dirty="0" sz="1800" spc="-10" b="1">
                          <a:latin typeface="Malgun Gothic"/>
                          <a:cs typeface="Malgun Gothic"/>
                        </a:rPr>
                        <a:t>v</a:t>
                      </a:r>
                      <a:r>
                        <a:rPr dirty="0" sz="1800" b="1">
                          <a:latin typeface="Malgun Gothic"/>
                          <a:cs typeface="Malgun Gothic"/>
                        </a:rPr>
                        <a:t>ening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5B9BD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5B9BD4"/>
                      </a:solidFill>
                      <a:prstDash val="solid"/>
                    </a:lnL>
                    <a:lnR w="57150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5B9BD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5B9BD4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420111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50"/>
                </a:moveTo>
                <a:lnTo>
                  <a:pt x="38100" y="95250"/>
                </a:lnTo>
                <a:lnTo>
                  <a:pt x="38100" y="325247"/>
                </a:lnTo>
                <a:lnTo>
                  <a:pt x="76200" y="325247"/>
                </a:lnTo>
                <a:lnTo>
                  <a:pt x="76200" y="95250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71850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99" y="114173"/>
                </a:moveTo>
                <a:lnTo>
                  <a:pt x="38099" y="114427"/>
                </a:lnTo>
                <a:lnTo>
                  <a:pt x="39497" y="325374"/>
                </a:lnTo>
                <a:lnTo>
                  <a:pt x="77597" y="325120"/>
                </a:lnTo>
                <a:lnTo>
                  <a:pt x="76199" y="114173"/>
                </a:lnTo>
                <a:close/>
              </a:path>
              <a:path w="114300" h="325754">
                <a:moveTo>
                  <a:pt x="56387" y="0"/>
                </a:moveTo>
                <a:lnTo>
                  <a:pt x="0" y="114681"/>
                </a:lnTo>
                <a:lnTo>
                  <a:pt x="38099" y="114427"/>
                </a:lnTo>
                <a:lnTo>
                  <a:pt x="37973" y="95376"/>
                </a:lnTo>
                <a:lnTo>
                  <a:pt x="104744" y="95123"/>
                </a:lnTo>
                <a:lnTo>
                  <a:pt x="56387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099" y="114427"/>
                </a:lnTo>
                <a:lnTo>
                  <a:pt x="76199" y="114173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44" y="95123"/>
                </a:moveTo>
                <a:lnTo>
                  <a:pt x="76073" y="95123"/>
                </a:lnTo>
                <a:lnTo>
                  <a:pt x="76199" y="114173"/>
                </a:lnTo>
                <a:lnTo>
                  <a:pt x="114300" y="113918"/>
                </a:lnTo>
                <a:lnTo>
                  <a:pt x="104744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24984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76" y="114003"/>
                </a:moveTo>
                <a:lnTo>
                  <a:pt x="38076" y="114469"/>
                </a:lnTo>
                <a:lnTo>
                  <a:pt x="40639" y="325501"/>
                </a:lnTo>
                <a:lnTo>
                  <a:pt x="78739" y="324993"/>
                </a:lnTo>
                <a:lnTo>
                  <a:pt x="76176" y="114003"/>
                </a:lnTo>
                <a:close/>
              </a:path>
              <a:path w="114300" h="325754">
                <a:moveTo>
                  <a:pt x="55752" y="0"/>
                </a:moveTo>
                <a:lnTo>
                  <a:pt x="0" y="114935"/>
                </a:lnTo>
                <a:lnTo>
                  <a:pt x="38076" y="114469"/>
                </a:lnTo>
                <a:lnTo>
                  <a:pt x="37845" y="95504"/>
                </a:lnTo>
                <a:lnTo>
                  <a:pt x="75945" y="94996"/>
                </a:lnTo>
                <a:lnTo>
                  <a:pt x="104738" y="94996"/>
                </a:lnTo>
                <a:lnTo>
                  <a:pt x="55752" y="0"/>
                </a:lnTo>
                <a:close/>
              </a:path>
              <a:path w="114300" h="325754">
                <a:moveTo>
                  <a:pt x="75945" y="94996"/>
                </a:moveTo>
                <a:lnTo>
                  <a:pt x="37845" y="95504"/>
                </a:lnTo>
                <a:lnTo>
                  <a:pt x="38076" y="114469"/>
                </a:lnTo>
                <a:lnTo>
                  <a:pt x="76176" y="114003"/>
                </a:lnTo>
                <a:lnTo>
                  <a:pt x="75945" y="94996"/>
                </a:lnTo>
                <a:close/>
              </a:path>
              <a:path w="114300" h="325754">
                <a:moveTo>
                  <a:pt x="104738" y="94996"/>
                </a:moveTo>
                <a:lnTo>
                  <a:pt x="75945" y="94996"/>
                </a:lnTo>
                <a:lnTo>
                  <a:pt x="76176" y="114003"/>
                </a:lnTo>
                <a:lnTo>
                  <a:pt x="114300" y="113537"/>
                </a:lnTo>
                <a:lnTo>
                  <a:pt x="104738" y="9499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80025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9" y="114172"/>
                </a:moveTo>
                <a:lnTo>
                  <a:pt x="38109" y="114426"/>
                </a:lnTo>
                <a:lnTo>
                  <a:pt x="39624" y="325374"/>
                </a:lnTo>
                <a:lnTo>
                  <a:pt x="77724" y="325120"/>
                </a:lnTo>
                <a:lnTo>
                  <a:pt x="76209" y="114172"/>
                </a:lnTo>
                <a:close/>
              </a:path>
              <a:path w="114300" h="325754">
                <a:moveTo>
                  <a:pt x="56261" y="0"/>
                </a:moveTo>
                <a:lnTo>
                  <a:pt x="0" y="114681"/>
                </a:lnTo>
                <a:lnTo>
                  <a:pt x="38109" y="114426"/>
                </a:lnTo>
                <a:lnTo>
                  <a:pt x="37973" y="95376"/>
                </a:lnTo>
                <a:lnTo>
                  <a:pt x="104723" y="95123"/>
                </a:lnTo>
                <a:lnTo>
                  <a:pt x="56261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109" y="114426"/>
                </a:lnTo>
                <a:lnTo>
                  <a:pt x="76209" y="114172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23" y="95123"/>
                </a:moveTo>
                <a:lnTo>
                  <a:pt x="76073" y="95123"/>
                </a:lnTo>
                <a:lnTo>
                  <a:pt x="76209" y="114172"/>
                </a:lnTo>
                <a:lnTo>
                  <a:pt x="114300" y="113918"/>
                </a:lnTo>
                <a:lnTo>
                  <a:pt x="10472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20112" y="4179569"/>
            <a:ext cx="2969895" cy="309880"/>
          </a:xfrm>
          <a:custGeom>
            <a:avLst/>
            <a:gdLst/>
            <a:ahLst/>
            <a:cxnLst/>
            <a:rect l="l" t="t" r="r" b="b"/>
            <a:pathLst>
              <a:path w="2969895" h="309879">
                <a:moveTo>
                  <a:pt x="114300" y="114300"/>
                </a:moveTo>
                <a:lnTo>
                  <a:pt x="104775" y="95250"/>
                </a:ln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308737"/>
                </a:lnTo>
                <a:lnTo>
                  <a:pt x="76200" y="308737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2969895" h="309879">
                <a:moveTo>
                  <a:pt x="1065276" y="114300"/>
                </a:moveTo>
                <a:lnTo>
                  <a:pt x="1055751" y="95250"/>
                </a:lnTo>
                <a:lnTo>
                  <a:pt x="1008126" y="0"/>
                </a:lnTo>
                <a:lnTo>
                  <a:pt x="950976" y="114300"/>
                </a:lnTo>
                <a:lnTo>
                  <a:pt x="989076" y="114300"/>
                </a:lnTo>
                <a:lnTo>
                  <a:pt x="989076" y="308737"/>
                </a:lnTo>
                <a:lnTo>
                  <a:pt x="1027176" y="308737"/>
                </a:lnTo>
                <a:lnTo>
                  <a:pt x="1027176" y="114300"/>
                </a:lnTo>
                <a:lnTo>
                  <a:pt x="1065276" y="114300"/>
                </a:lnTo>
                <a:close/>
              </a:path>
              <a:path w="2969895" h="309879">
                <a:moveTo>
                  <a:pt x="2015490" y="118491"/>
                </a:moveTo>
                <a:lnTo>
                  <a:pt x="2005926" y="99695"/>
                </a:lnTo>
                <a:lnTo>
                  <a:pt x="1957578" y="4572"/>
                </a:lnTo>
                <a:lnTo>
                  <a:pt x="1901190" y="119253"/>
                </a:lnTo>
                <a:lnTo>
                  <a:pt x="1939290" y="118999"/>
                </a:lnTo>
                <a:lnTo>
                  <a:pt x="1940687" y="309372"/>
                </a:lnTo>
                <a:lnTo>
                  <a:pt x="1978787" y="309118"/>
                </a:lnTo>
                <a:lnTo>
                  <a:pt x="1977390" y="118745"/>
                </a:lnTo>
                <a:lnTo>
                  <a:pt x="2015490" y="118491"/>
                </a:lnTo>
                <a:close/>
              </a:path>
              <a:path w="2969895" h="309879">
                <a:moveTo>
                  <a:pt x="2969387" y="113157"/>
                </a:moveTo>
                <a:lnTo>
                  <a:pt x="2959798" y="94869"/>
                </a:lnTo>
                <a:lnTo>
                  <a:pt x="2910078" y="0"/>
                </a:lnTo>
                <a:lnTo>
                  <a:pt x="2855087" y="115316"/>
                </a:lnTo>
                <a:lnTo>
                  <a:pt x="2893161" y="114604"/>
                </a:lnTo>
                <a:lnTo>
                  <a:pt x="2896870" y="309118"/>
                </a:lnTo>
                <a:lnTo>
                  <a:pt x="2934970" y="308483"/>
                </a:lnTo>
                <a:lnTo>
                  <a:pt x="2931261" y="113880"/>
                </a:lnTo>
                <a:lnTo>
                  <a:pt x="2969387" y="11315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35595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50"/>
                </a:moveTo>
                <a:lnTo>
                  <a:pt x="38100" y="95250"/>
                </a:lnTo>
                <a:lnTo>
                  <a:pt x="38100" y="325247"/>
                </a:lnTo>
                <a:lnTo>
                  <a:pt x="76200" y="325247"/>
                </a:lnTo>
                <a:lnTo>
                  <a:pt x="76200" y="95250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88857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99" y="114173"/>
                </a:moveTo>
                <a:lnTo>
                  <a:pt x="38099" y="114427"/>
                </a:lnTo>
                <a:lnTo>
                  <a:pt x="39497" y="325374"/>
                </a:lnTo>
                <a:lnTo>
                  <a:pt x="77597" y="325120"/>
                </a:lnTo>
                <a:lnTo>
                  <a:pt x="76199" y="114173"/>
                </a:lnTo>
                <a:close/>
              </a:path>
              <a:path w="114300" h="325754">
                <a:moveTo>
                  <a:pt x="56388" y="0"/>
                </a:moveTo>
                <a:lnTo>
                  <a:pt x="0" y="114681"/>
                </a:lnTo>
                <a:lnTo>
                  <a:pt x="38099" y="114427"/>
                </a:lnTo>
                <a:lnTo>
                  <a:pt x="37973" y="95376"/>
                </a:lnTo>
                <a:lnTo>
                  <a:pt x="104744" y="95123"/>
                </a:lnTo>
                <a:lnTo>
                  <a:pt x="56388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099" y="114427"/>
                </a:lnTo>
                <a:lnTo>
                  <a:pt x="76199" y="114173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44" y="95123"/>
                </a:moveTo>
                <a:lnTo>
                  <a:pt x="76073" y="95123"/>
                </a:lnTo>
                <a:lnTo>
                  <a:pt x="76199" y="114173"/>
                </a:lnTo>
                <a:lnTo>
                  <a:pt x="114300" y="113918"/>
                </a:lnTo>
                <a:lnTo>
                  <a:pt x="104744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340468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76" y="114003"/>
                </a:moveTo>
                <a:lnTo>
                  <a:pt x="38076" y="114469"/>
                </a:lnTo>
                <a:lnTo>
                  <a:pt x="40639" y="325501"/>
                </a:lnTo>
                <a:lnTo>
                  <a:pt x="78739" y="324993"/>
                </a:lnTo>
                <a:lnTo>
                  <a:pt x="76176" y="114003"/>
                </a:lnTo>
                <a:close/>
              </a:path>
              <a:path w="114300" h="325754">
                <a:moveTo>
                  <a:pt x="55752" y="0"/>
                </a:moveTo>
                <a:lnTo>
                  <a:pt x="0" y="114935"/>
                </a:lnTo>
                <a:lnTo>
                  <a:pt x="38076" y="114469"/>
                </a:lnTo>
                <a:lnTo>
                  <a:pt x="37846" y="95504"/>
                </a:lnTo>
                <a:lnTo>
                  <a:pt x="75946" y="94996"/>
                </a:lnTo>
                <a:lnTo>
                  <a:pt x="104738" y="94996"/>
                </a:lnTo>
                <a:lnTo>
                  <a:pt x="55752" y="0"/>
                </a:lnTo>
                <a:close/>
              </a:path>
              <a:path w="114300" h="325754">
                <a:moveTo>
                  <a:pt x="75946" y="94996"/>
                </a:moveTo>
                <a:lnTo>
                  <a:pt x="37846" y="95504"/>
                </a:lnTo>
                <a:lnTo>
                  <a:pt x="38076" y="114469"/>
                </a:lnTo>
                <a:lnTo>
                  <a:pt x="76176" y="114003"/>
                </a:lnTo>
                <a:lnTo>
                  <a:pt x="75946" y="94996"/>
                </a:lnTo>
                <a:close/>
              </a:path>
              <a:path w="114300" h="325754">
                <a:moveTo>
                  <a:pt x="104738" y="94996"/>
                </a:moveTo>
                <a:lnTo>
                  <a:pt x="75946" y="94996"/>
                </a:lnTo>
                <a:lnTo>
                  <a:pt x="76176" y="114003"/>
                </a:lnTo>
                <a:lnTo>
                  <a:pt x="114300" y="113537"/>
                </a:lnTo>
                <a:lnTo>
                  <a:pt x="104738" y="9499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33691" y="2817113"/>
            <a:ext cx="2019300" cy="1671955"/>
          </a:xfrm>
          <a:custGeom>
            <a:avLst/>
            <a:gdLst/>
            <a:ahLst/>
            <a:cxnLst/>
            <a:rect l="l" t="t" r="r" b="b"/>
            <a:pathLst>
              <a:path w="2019300" h="1671954">
                <a:moveTo>
                  <a:pt x="114300" y="113665"/>
                </a:moveTo>
                <a:lnTo>
                  <a:pt x="104724" y="94996"/>
                </a:lnTo>
                <a:lnTo>
                  <a:pt x="56007" y="0"/>
                </a:lnTo>
                <a:lnTo>
                  <a:pt x="0" y="114808"/>
                </a:lnTo>
                <a:lnTo>
                  <a:pt x="38036" y="114439"/>
                </a:lnTo>
                <a:lnTo>
                  <a:pt x="40259" y="332867"/>
                </a:lnTo>
                <a:lnTo>
                  <a:pt x="78359" y="332486"/>
                </a:lnTo>
                <a:lnTo>
                  <a:pt x="76136" y="114058"/>
                </a:lnTo>
                <a:lnTo>
                  <a:pt x="114300" y="113665"/>
                </a:lnTo>
                <a:close/>
              </a:path>
              <a:path w="2019300" h="1671954">
                <a:moveTo>
                  <a:pt x="116205" y="1476756"/>
                </a:moveTo>
                <a:lnTo>
                  <a:pt x="106680" y="1457706"/>
                </a:lnTo>
                <a:lnTo>
                  <a:pt x="59055" y="1362456"/>
                </a:lnTo>
                <a:lnTo>
                  <a:pt x="1905" y="1476756"/>
                </a:lnTo>
                <a:lnTo>
                  <a:pt x="40005" y="1476756"/>
                </a:lnTo>
                <a:lnTo>
                  <a:pt x="40005" y="1671193"/>
                </a:lnTo>
                <a:lnTo>
                  <a:pt x="78105" y="1671193"/>
                </a:lnTo>
                <a:lnTo>
                  <a:pt x="78105" y="1476756"/>
                </a:lnTo>
                <a:lnTo>
                  <a:pt x="116205" y="1476756"/>
                </a:lnTo>
                <a:close/>
              </a:path>
              <a:path w="2019300" h="1671954">
                <a:moveTo>
                  <a:pt x="1068705" y="1476756"/>
                </a:moveTo>
                <a:lnTo>
                  <a:pt x="1059180" y="1457706"/>
                </a:lnTo>
                <a:lnTo>
                  <a:pt x="1011555" y="1362456"/>
                </a:lnTo>
                <a:lnTo>
                  <a:pt x="954405" y="1476756"/>
                </a:lnTo>
                <a:lnTo>
                  <a:pt x="992505" y="1476756"/>
                </a:lnTo>
                <a:lnTo>
                  <a:pt x="992505" y="1671193"/>
                </a:lnTo>
                <a:lnTo>
                  <a:pt x="1030605" y="1671193"/>
                </a:lnTo>
                <a:lnTo>
                  <a:pt x="1030605" y="1476756"/>
                </a:lnTo>
                <a:lnTo>
                  <a:pt x="1068705" y="1476756"/>
                </a:lnTo>
                <a:close/>
              </a:path>
              <a:path w="2019300" h="1671954">
                <a:moveTo>
                  <a:pt x="1069848" y="113665"/>
                </a:moveTo>
                <a:lnTo>
                  <a:pt x="1060272" y="94996"/>
                </a:lnTo>
                <a:lnTo>
                  <a:pt x="1011555" y="0"/>
                </a:lnTo>
                <a:lnTo>
                  <a:pt x="955548" y="114808"/>
                </a:lnTo>
                <a:lnTo>
                  <a:pt x="993584" y="114439"/>
                </a:lnTo>
                <a:lnTo>
                  <a:pt x="995807" y="332867"/>
                </a:lnTo>
                <a:lnTo>
                  <a:pt x="1033907" y="332486"/>
                </a:lnTo>
                <a:lnTo>
                  <a:pt x="1031684" y="114058"/>
                </a:lnTo>
                <a:lnTo>
                  <a:pt x="1069848" y="113665"/>
                </a:lnTo>
                <a:close/>
              </a:path>
              <a:path w="2019300" h="1671954">
                <a:moveTo>
                  <a:pt x="1997964" y="113665"/>
                </a:moveTo>
                <a:lnTo>
                  <a:pt x="1988388" y="94996"/>
                </a:lnTo>
                <a:lnTo>
                  <a:pt x="1939671" y="0"/>
                </a:lnTo>
                <a:lnTo>
                  <a:pt x="1883664" y="114808"/>
                </a:lnTo>
                <a:lnTo>
                  <a:pt x="1921700" y="114439"/>
                </a:lnTo>
                <a:lnTo>
                  <a:pt x="1923923" y="332867"/>
                </a:lnTo>
                <a:lnTo>
                  <a:pt x="1962023" y="332486"/>
                </a:lnTo>
                <a:lnTo>
                  <a:pt x="1959800" y="114058"/>
                </a:lnTo>
                <a:lnTo>
                  <a:pt x="1997964" y="113665"/>
                </a:lnTo>
                <a:close/>
              </a:path>
              <a:path w="2019300" h="1671954">
                <a:moveTo>
                  <a:pt x="2018919" y="1480947"/>
                </a:moveTo>
                <a:lnTo>
                  <a:pt x="2009355" y="1462151"/>
                </a:lnTo>
                <a:lnTo>
                  <a:pt x="1961007" y="1367028"/>
                </a:lnTo>
                <a:lnTo>
                  <a:pt x="1904619" y="1481709"/>
                </a:lnTo>
                <a:lnTo>
                  <a:pt x="1942719" y="1481455"/>
                </a:lnTo>
                <a:lnTo>
                  <a:pt x="1944116" y="1671828"/>
                </a:lnTo>
                <a:lnTo>
                  <a:pt x="1982216" y="1671574"/>
                </a:lnTo>
                <a:lnTo>
                  <a:pt x="1980819" y="1481201"/>
                </a:lnTo>
                <a:lnTo>
                  <a:pt x="2018919" y="148094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207122" y="2465323"/>
            <a:ext cx="2506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705" algn="l"/>
                <a:tab pos="1838960" algn="l"/>
              </a:tabLst>
            </a:pPr>
            <a:r>
              <a:rPr dirty="0" sz="1800" spc="-60" b="1">
                <a:latin typeface="Malgun Gothic"/>
                <a:cs typeface="Malgun Gothic"/>
              </a:rPr>
              <a:t>g</a:t>
            </a:r>
            <a:r>
              <a:rPr dirty="0" sz="1800" spc="-70" b="1">
                <a:latin typeface="Malgun Gothic"/>
                <a:cs typeface="Malgun Gothic"/>
              </a:rPr>
              <a:t>o</a:t>
            </a:r>
            <a:r>
              <a:rPr dirty="0" sz="1800" spc="-60" b="1">
                <a:latin typeface="Malgun Gothic"/>
                <a:cs typeface="Malgun Gothic"/>
              </a:rPr>
              <a:t>od</a:t>
            </a:r>
            <a:r>
              <a:rPr dirty="0" sz="1800" b="1">
                <a:latin typeface="Malgun Gothic"/>
                <a:cs typeface="Malgun Gothic"/>
              </a:rPr>
              <a:t>	</a:t>
            </a:r>
            <a:r>
              <a:rPr dirty="0" sz="1800" spc="-5" b="1">
                <a:latin typeface="Malgun Gothic"/>
                <a:cs typeface="Malgun Gothic"/>
              </a:rPr>
              <a:t>e</a:t>
            </a:r>
            <a:r>
              <a:rPr dirty="0" sz="1800" spc="-15" b="1">
                <a:latin typeface="Malgun Gothic"/>
                <a:cs typeface="Malgun Gothic"/>
              </a:rPr>
              <a:t>v</a:t>
            </a:r>
            <a:r>
              <a:rPr dirty="0" sz="1800" spc="-20" b="1">
                <a:latin typeface="Malgun Gothic"/>
                <a:cs typeface="Malgun Gothic"/>
              </a:rPr>
              <a:t>ening</a:t>
            </a:r>
            <a:r>
              <a:rPr dirty="0" sz="1800" b="1">
                <a:latin typeface="Malgun Gothic"/>
                <a:cs typeface="Malgun Gothic"/>
              </a:rPr>
              <a:t>	</a:t>
            </a:r>
            <a:r>
              <a:rPr dirty="0" sz="1800" spc="-210" b="1">
                <a:latin typeface="Malgun Gothic"/>
                <a:cs typeface="Malgun Gothic"/>
              </a:rPr>
              <a:t>&lt;</a:t>
            </a:r>
            <a:r>
              <a:rPr dirty="0" sz="1800" spc="-20" b="1">
                <a:latin typeface="Malgun Gothic"/>
                <a:cs typeface="Malgun Gothic"/>
              </a:rPr>
              <a:t>e</a:t>
            </a:r>
            <a:r>
              <a:rPr dirty="0" sz="1800" spc="-30" b="1">
                <a:latin typeface="Malgun Gothic"/>
                <a:cs typeface="Malgun Gothic"/>
              </a:rPr>
              <a:t>o</a:t>
            </a:r>
            <a:r>
              <a:rPr dirty="0" sz="1800" spc="65" b="1">
                <a:latin typeface="Malgun Gothic"/>
                <a:cs typeface="Malgun Gothic"/>
              </a:rPr>
              <a:t>s</a:t>
            </a:r>
            <a:r>
              <a:rPr dirty="0" sz="1800" spc="-200" b="1">
                <a:latin typeface="Malgun Gothic"/>
                <a:cs typeface="Malgun Gothic"/>
              </a:rPr>
              <a:t>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515614" y="5812332"/>
            <a:ext cx="648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0" b="1">
                <a:solidFill>
                  <a:srgbClr val="4471C4"/>
                </a:solidFill>
                <a:latin typeface="Malgun Gothic"/>
                <a:cs typeface="Malgun Gothic"/>
              </a:rPr>
              <a:t>독일어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24519" y="5831840"/>
            <a:ext cx="440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4471C4"/>
                </a:solidFill>
                <a:latin typeface="Malgun Gothic"/>
                <a:cs typeface="Malgun Gothic"/>
              </a:rPr>
              <a:t>영어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딥러닝</a:t>
            </a:r>
            <a:r>
              <a:rPr dirty="0" sz="2400" spc="-23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기반의</a:t>
            </a:r>
            <a:r>
              <a:rPr dirty="0" sz="2400" spc="-23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기계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번역</a:t>
            </a:r>
            <a:r>
              <a:rPr dirty="0" sz="2400" spc="-23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발전</a:t>
            </a:r>
            <a:r>
              <a:rPr dirty="0" sz="2400" spc="-23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과정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1893" y="1288770"/>
            <a:ext cx="9713595" cy="13976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Gulim"/>
                <a:cs typeface="Gulim"/>
              </a:rPr>
              <a:t>2021년</a:t>
            </a:r>
            <a:r>
              <a:rPr dirty="0" sz="2000" spc="-165">
                <a:latin typeface="Gulim"/>
                <a:cs typeface="Gulim"/>
              </a:rPr>
              <a:t> </a:t>
            </a:r>
            <a:r>
              <a:rPr dirty="0" sz="2000" spc="-180">
                <a:latin typeface="Gulim"/>
                <a:cs typeface="Gulim"/>
              </a:rPr>
              <a:t>기준으로</a:t>
            </a:r>
            <a:r>
              <a:rPr dirty="0" sz="2000" spc="-155">
                <a:latin typeface="Gulim"/>
                <a:cs typeface="Gulim"/>
              </a:rPr>
              <a:t> </a:t>
            </a:r>
            <a:r>
              <a:rPr dirty="0" sz="2000" spc="-180">
                <a:latin typeface="Gulim"/>
                <a:cs typeface="Gulim"/>
              </a:rPr>
              <a:t>최신</a:t>
            </a:r>
            <a:r>
              <a:rPr dirty="0" sz="2000" spc="-160">
                <a:latin typeface="Gulim"/>
                <a:cs typeface="Gulim"/>
              </a:rPr>
              <a:t> </a:t>
            </a:r>
            <a:r>
              <a:rPr dirty="0" sz="2000" spc="-180">
                <a:latin typeface="Gulim"/>
                <a:cs typeface="Gulim"/>
              </a:rPr>
              <a:t>고성능</a:t>
            </a:r>
            <a:r>
              <a:rPr dirty="0" sz="2000" spc="-160">
                <a:latin typeface="Gulim"/>
                <a:cs typeface="Gulim"/>
              </a:rPr>
              <a:t> </a:t>
            </a:r>
            <a:r>
              <a:rPr dirty="0" sz="2000" spc="-180">
                <a:latin typeface="Gulim"/>
                <a:cs typeface="Gulim"/>
              </a:rPr>
              <a:t>모델들은</a:t>
            </a:r>
            <a:r>
              <a:rPr dirty="0" sz="2000" spc="-160">
                <a:latin typeface="Gulim"/>
                <a:cs typeface="Gulim"/>
              </a:rPr>
              <a:t> </a:t>
            </a:r>
            <a:r>
              <a:rPr dirty="0" sz="2000" spc="5">
                <a:latin typeface="Gulim"/>
                <a:cs typeface="Gulim"/>
              </a:rPr>
              <a:t>Transformer</a:t>
            </a:r>
            <a:r>
              <a:rPr dirty="0" sz="2000" spc="-195">
                <a:latin typeface="Gulim"/>
                <a:cs typeface="Gulim"/>
              </a:rPr>
              <a:t> </a:t>
            </a:r>
            <a:r>
              <a:rPr dirty="0" sz="2000" spc="-180">
                <a:latin typeface="Gulim"/>
                <a:cs typeface="Gulim"/>
              </a:rPr>
              <a:t>아키텍처를</a:t>
            </a:r>
            <a:r>
              <a:rPr dirty="0" sz="2000" spc="-145">
                <a:latin typeface="Gulim"/>
                <a:cs typeface="Gulim"/>
              </a:rPr>
              <a:t> </a:t>
            </a:r>
            <a:r>
              <a:rPr dirty="0" sz="2000" spc="-180">
                <a:latin typeface="Gulim"/>
                <a:cs typeface="Gulim"/>
              </a:rPr>
              <a:t>기반으로</a:t>
            </a:r>
            <a:r>
              <a:rPr dirty="0" sz="2000" spc="-160">
                <a:latin typeface="Gulim"/>
                <a:cs typeface="Gulim"/>
              </a:rPr>
              <a:t> </a:t>
            </a:r>
            <a:r>
              <a:rPr dirty="0" sz="2000" spc="-180">
                <a:latin typeface="Gulim"/>
                <a:cs typeface="Gulim"/>
              </a:rPr>
              <a:t>하고</a:t>
            </a:r>
            <a:r>
              <a:rPr dirty="0" sz="2000" spc="-175">
                <a:latin typeface="Gulim"/>
                <a:cs typeface="Gulim"/>
              </a:rPr>
              <a:t> </a:t>
            </a:r>
            <a:r>
              <a:rPr dirty="0" sz="2000" spc="-180">
                <a:latin typeface="Gulim"/>
                <a:cs typeface="Gulim"/>
              </a:rPr>
              <a:t>있습니다.</a:t>
            </a:r>
            <a:endParaRPr sz="20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45" b="1">
                <a:latin typeface="Malgun Gothic"/>
                <a:cs typeface="Malgun Gothic"/>
              </a:rPr>
              <a:t>GPT</a:t>
            </a:r>
            <a:r>
              <a:rPr dirty="0" sz="2000" spc="-60">
                <a:latin typeface="Gulim"/>
                <a:cs typeface="Gulim"/>
              </a:rPr>
              <a:t>:</a:t>
            </a:r>
            <a:r>
              <a:rPr dirty="0" sz="2000" spc="-175">
                <a:latin typeface="Gulim"/>
                <a:cs typeface="Gulim"/>
              </a:rPr>
              <a:t> </a:t>
            </a:r>
            <a:r>
              <a:rPr dirty="0" sz="2000" spc="-125">
                <a:latin typeface="Gulim"/>
                <a:cs typeface="Gulim"/>
              </a:rPr>
              <a:t>T</a:t>
            </a:r>
            <a:r>
              <a:rPr dirty="0" sz="2000" spc="95">
                <a:latin typeface="Gulim"/>
                <a:cs typeface="Gulim"/>
              </a:rPr>
              <a:t>r</a:t>
            </a:r>
            <a:r>
              <a:rPr dirty="0" sz="2000" spc="-15">
                <a:latin typeface="Gulim"/>
                <a:cs typeface="Gulim"/>
              </a:rPr>
              <a:t>ans</a:t>
            </a:r>
            <a:r>
              <a:rPr dirty="0" sz="2000" spc="-30">
                <a:latin typeface="Gulim"/>
                <a:cs typeface="Gulim"/>
              </a:rPr>
              <a:t>f</a:t>
            </a:r>
            <a:r>
              <a:rPr dirty="0" sz="2000" spc="30">
                <a:latin typeface="Gulim"/>
                <a:cs typeface="Gulim"/>
              </a:rPr>
              <a:t>ormer</a:t>
            </a:r>
            <a:r>
              <a:rPr dirty="0" sz="2000" spc="-180">
                <a:latin typeface="Gulim"/>
                <a:cs typeface="Gulim"/>
              </a:rPr>
              <a:t>의</a:t>
            </a:r>
            <a:r>
              <a:rPr dirty="0" sz="2000" spc="-190">
                <a:latin typeface="Gulim"/>
                <a:cs typeface="Gulim"/>
              </a:rPr>
              <a:t> </a:t>
            </a:r>
            <a:r>
              <a:rPr dirty="0" sz="2000" spc="-180" b="1">
                <a:latin typeface="Malgun Gothic"/>
                <a:cs typeface="Malgun Gothic"/>
              </a:rPr>
              <a:t>디코더</a:t>
            </a:r>
            <a:r>
              <a:rPr dirty="0" sz="2000" spc="-20" b="1">
                <a:latin typeface="Malgun Gothic"/>
                <a:cs typeface="Malgun Gothic"/>
              </a:rPr>
              <a:t>(Decode</a:t>
            </a:r>
            <a:r>
              <a:rPr dirty="0" sz="2000" spc="-10" b="1">
                <a:latin typeface="Malgun Gothic"/>
                <a:cs typeface="Malgun Gothic"/>
              </a:rPr>
              <a:t>r</a:t>
            </a:r>
            <a:r>
              <a:rPr dirty="0" sz="2000" spc="-45" b="1">
                <a:latin typeface="Malgun Gothic"/>
                <a:cs typeface="Malgun Gothic"/>
              </a:rPr>
              <a:t>)</a:t>
            </a:r>
            <a:r>
              <a:rPr dirty="0" sz="2000" spc="-225" b="1">
                <a:latin typeface="Malgun Gothic"/>
                <a:cs typeface="Malgun Gothic"/>
              </a:rPr>
              <a:t> </a:t>
            </a:r>
            <a:r>
              <a:rPr dirty="0" sz="2000" spc="-180">
                <a:latin typeface="Gulim"/>
                <a:cs typeface="Gulim"/>
              </a:rPr>
              <a:t>아키텍처를</a:t>
            </a:r>
            <a:r>
              <a:rPr dirty="0" sz="2000" spc="-165">
                <a:latin typeface="Gulim"/>
                <a:cs typeface="Gulim"/>
              </a:rPr>
              <a:t> </a:t>
            </a:r>
            <a:r>
              <a:rPr dirty="0" sz="2000" spc="-180">
                <a:latin typeface="Gulim"/>
                <a:cs typeface="Gulim"/>
              </a:rPr>
              <a:t>활용</a:t>
            </a:r>
            <a:endParaRPr sz="20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20" b="1">
                <a:latin typeface="Malgun Gothic"/>
                <a:cs typeface="Malgun Gothic"/>
              </a:rPr>
              <a:t>BERT</a:t>
            </a:r>
            <a:r>
              <a:rPr dirty="0" sz="2000" spc="-60">
                <a:latin typeface="Gulim"/>
                <a:cs typeface="Gulim"/>
              </a:rPr>
              <a:t>:</a:t>
            </a:r>
            <a:r>
              <a:rPr dirty="0" sz="2000" spc="-175">
                <a:latin typeface="Gulim"/>
                <a:cs typeface="Gulim"/>
              </a:rPr>
              <a:t> </a:t>
            </a:r>
            <a:r>
              <a:rPr dirty="0" sz="2000" spc="-125">
                <a:latin typeface="Gulim"/>
                <a:cs typeface="Gulim"/>
              </a:rPr>
              <a:t>T</a:t>
            </a:r>
            <a:r>
              <a:rPr dirty="0" sz="2000" spc="95">
                <a:latin typeface="Gulim"/>
                <a:cs typeface="Gulim"/>
              </a:rPr>
              <a:t>r</a:t>
            </a:r>
            <a:r>
              <a:rPr dirty="0" sz="2000" spc="-15">
                <a:latin typeface="Gulim"/>
                <a:cs typeface="Gulim"/>
              </a:rPr>
              <a:t>ans</a:t>
            </a:r>
            <a:r>
              <a:rPr dirty="0" sz="2000" spc="-30">
                <a:latin typeface="Gulim"/>
                <a:cs typeface="Gulim"/>
              </a:rPr>
              <a:t>f</a:t>
            </a:r>
            <a:r>
              <a:rPr dirty="0" sz="2000" spc="30">
                <a:latin typeface="Gulim"/>
                <a:cs typeface="Gulim"/>
              </a:rPr>
              <a:t>ormer</a:t>
            </a:r>
            <a:r>
              <a:rPr dirty="0" sz="2000" spc="-180">
                <a:latin typeface="Gulim"/>
                <a:cs typeface="Gulim"/>
              </a:rPr>
              <a:t>의</a:t>
            </a:r>
            <a:r>
              <a:rPr dirty="0" sz="2000" spc="-190">
                <a:latin typeface="Gulim"/>
                <a:cs typeface="Gulim"/>
              </a:rPr>
              <a:t> </a:t>
            </a:r>
            <a:r>
              <a:rPr dirty="0" sz="2000" spc="-180" b="1">
                <a:latin typeface="Malgun Gothic"/>
                <a:cs typeface="Malgun Gothic"/>
              </a:rPr>
              <a:t>인코더</a:t>
            </a:r>
            <a:r>
              <a:rPr dirty="0" sz="2000" spc="5" b="1">
                <a:latin typeface="Malgun Gothic"/>
                <a:cs typeface="Malgun Gothic"/>
              </a:rPr>
              <a:t>(Encode</a:t>
            </a:r>
            <a:r>
              <a:rPr dirty="0" sz="2000" spc="10" b="1">
                <a:latin typeface="Malgun Gothic"/>
                <a:cs typeface="Malgun Gothic"/>
              </a:rPr>
              <a:t>r</a:t>
            </a:r>
            <a:r>
              <a:rPr dirty="0" sz="2000" spc="-45" b="1">
                <a:latin typeface="Malgun Gothic"/>
                <a:cs typeface="Malgun Gothic"/>
              </a:rPr>
              <a:t>)</a:t>
            </a:r>
            <a:r>
              <a:rPr dirty="0" sz="2000" spc="-225" b="1">
                <a:latin typeface="Malgun Gothic"/>
                <a:cs typeface="Malgun Gothic"/>
              </a:rPr>
              <a:t> </a:t>
            </a:r>
            <a:r>
              <a:rPr dirty="0" sz="2000" spc="-180">
                <a:latin typeface="Gulim"/>
                <a:cs typeface="Gulim"/>
              </a:rPr>
              <a:t>아키텍처를</a:t>
            </a:r>
            <a:r>
              <a:rPr dirty="0" sz="2000" spc="-165">
                <a:latin typeface="Gulim"/>
                <a:cs typeface="Gulim"/>
              </a:rPr>
              <a:t> </a:t>
            </a:r>
            <a:r>
              <a:rPr dirty="0" sz="2000" spc="-180">
                <a:latin typeface="Gulim"/>
                <a:cs typeface="Gulim"/>
              </a:rPr>
              <a:t>활용</a:t>
            </a:r>
            <a:endParaRPr sz="2000">
              <a:latin typeface="Gulim"/>
              <a:cs typeface="Guli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5718" y="2918460"/>
            <a:ext cx="10558145" cy="1778000"/>
            <a:chOff x="795718" y="2918460"/>
            <a:chExt cx="10558145" cy="1778000"/>
          </a:xfrm>
        </p:grpSpPr>
        <p:sp>
          <p:nvSpPr>
            <p:cNvPr id="6" name="object 6"/>
            <p:cNvSpPr/>
            <p:nvPr/>
          </p:nvSpPr>
          <p:spPr>
            <a:xfrm>
              <a:off x="890777" y="3797046"/>
              <a:ext cx="3558540" cy="0"/>
            </a:xfrm>
            <a:custGeom>
              <a:avLst/>
              <a:gdLst/>
              <a:ahLst/>
              <a:cxnLst/>
              <a:rect l="l" t="t" r="r" b="b"/>
              <a:pathLst>
                <a:path w="3558540" h="0">
                  <a:moveTo>
                    <a:pt x="0" y="0"/>
                  </a:moveTo>
                  <a:lnTo>
                    <a:pt x="3558159" y="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2838" y="3675126"/>
              <a:ext cx="243839" cy="2438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32838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39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19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39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19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0722" y="3675126"/>
              <a:ext cx="243839" cy="2438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490722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39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19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39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19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005" y="3675126"/>
              <a:ext cx="243840" cy="2438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10005" y="3675126"/>
              <a:ext cx="10459720" cy="243840"/>
            </a:xfrm>
            <a:custGeom>
              <a:avLst/>
              <a:gdLst/>
              <a:ahLst/>
              <a:cxnLst/>
              <a:rect l="l" t="t" r="r" b="b"/>
              <a:pathLst>
                <a:path w="10459720" h="243839">
                  <a:moveTo>
                    <a:pt x="0" y="121919"/>
                  </a:moveTo>
                  <a:lnTo>
                    <a:pt x="9580" y="74473"/>
                  </a:lnTo>
                  <a:lnTo>
                    <a:pt x="35709" y="35718"/>
                  </a:lnTo>
                  <a:lnTo>
                    <a:pt x="74462" y="9584"/>
                  </a:lnTo>
                  <a:lnTo>
                    <a:pt x="121919" y="0"/>
                  </a:lnTo>
                  <a:lnTo>
                    <a:pt x="169377" y="9584"/>
                  </a:lnTo>
                  <a:lnTo>
                    <a:pt x="208130" y="35718"/>
                  </a:lnTo>
                  <a:lnTo>
                    <a:pt x="234259" y="74473"/>
                  </a:lnTo>
                  <a:lnTo>
                    <a:pt x="243840" y="121919"/>
                  </a:lnTo>
                  <a:lnTo>
                    <a:pt x="234259" y="169366"/>
                  </a:lnTo>
                  <a:lnTo>
                    <a:pt x="208130" y="208121"/>
                  </a:lnTo>
                  <a:lnTo>
                    <a:pt x="169377" y="234255"/>
                  </a:lnTo>
                  <a:lnTo>
                    <a:pt x="121919" y="243840"/>
                  </a:lnTo>
                  <a:lnTo>
                    <a:pt x="74462" y="234255"/>
                  </a:lnTo>
                  <a:lnTo>
                    <a:pt x="35709" y="208121"/>
                  </a:lnTo>
                  <a:lnTo>
                    <a:pt x="9580" y="169366"/>
                  </a:lnTo>
                  <a:lnTo>
                    <a:pt x="0" y="121919"/>
                  </a:lnTo>
                  <a:close/>
                </a:path>
                <a:path w="10459720" h="243839">
                  <a:moveTo>
                    <a:pt x="3696080" y="121919"/>
                  </a:moveTo>
                  <a:lnTo>
                    <a:pt x="10459212" y="121919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6265" y="3675126"/>
              <a:ext cx="243839" cy="2438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76265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39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20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39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20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5882" y="3675126"/>
              <a:ext cx="243840" cy="24384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675882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20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40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20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92234" y="3675126"/>
              <a:ext cx="243840" cy="24384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492234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20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40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20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67294" y="3675126"/>
              <a:ext cx="243839" cy="2438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067294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20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39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20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5482" y="3675126"/>
              <a:ext cx="243840" cy="24384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095482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20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40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20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77511" y="2918460"/>
              <a:ext cx="0" cy="1778000"/>
            </a:xfrm>
            <a:custGeom>
              <a:avLst/>
              <a:gdLst/>
              <a:ahLst/>
              <a:cxnLst/>
              <a:rect l="l" t="t" r="r" b="b"/>
              <a:pathLst>
                <a:path w="0" h="1778000">
                  <a:moveTo>
                    <a:pt x="0" y="0"/>
                  </a:moveTo>
                  <a:lnTo>
                    <a:pt x="0" y="1777745"/>
                  </a:lnTo>
                </a:path>
              </a:pathLst>
            </a:custGeom>
            <a:ln w="57150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830057" y="4053585"/>
            <a:ext cx="718185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24130">
              <a:lnSpc>
                <a:spcPct val="101099"/>
              </a:lnSpc>
              <a:spcBef>
                <a:spcPts val="75"/>
              </a:spcBef>
            </a:pPr>
            <a:r>
              <a:rPr dirty="0" sz="1800" spc="-140">
                <a:latin typeface="Gulim"/>
                <a:cs typeface="Gulim"/>
              </a:rPr>
              <a:t>GPT-1 </a:t>
            </a:r>
            <a:r>
              <a:rPr dirty="0" sz="1800" spc="-585">
                <a:latin typeface="Gulim"/>
                <a:cs typeface="Gulim"/>
              </a:rPr>
              <a:t> </a:t>
            </a:r>
            <a:r>
              <a:rPr dirty="0" sz="1800" spc="-10">
                <a:latin typeface="Gulim"/>
                <a:cs typeface="Gulim"/>
              </a:rPr>
              <a:t>(2018)</a:t>
            </a:r>
            <a:endParaRPr sz="1800">
              <a:latin typeface="Gulim"/>
              <a:cs typeface="Guli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67902" y="4053585"/>
            <a:ext cx="1494155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459740">
              <a:lnSpc>
                <a:spcPct val="101099"/>
              </a:lnSpc>
              <a:spcBef>
                <a:spcPts val="75"/>
              </a:spcBef>
            </a:pPr>
            <a:r>
              <a:rPr dirty="0" sz="1800" spc="-75">
                <a:latin typeface="Gulim"/>
                <a:cs typeface="Gulim"/>
              </a:rPr>
              <a:t>BERT </a:t>
            </a:r>
            <a:r>
              <a:rPr dirty="0" sz="1800" spc="-70">
                <a:latin typeface="Gulim"/>
                <a:cs typeface="Gulim"/>
              </a:rPr>
              <a:t> </a:t>
            </a:r>
            <a:r>
              <a:rPr dirty="0" sz="1800" spc="-25">
                <a:latin typeface="Gulim"/>
                <a:cs typeface="Gulim"/>
              </a:rPr>
              <a:t>(NA</a:t>
            </a:r>
            <a:r>
              <a:rPr dirty="0" sz="1800" spc="-50">
                <a:latin typeface="Gulim"/>
                <a:cs typeface="Gulim"/>
              </a:rPr>
              <a:t>A</a:t>
            </a:r>
            <a:r>
              <a:rPr dirty="0" sz="1800" spc="-170">
                <a:latin typeface="Gulim"/>
                <a:cs typeface="Gulim"/>
              </a:rPr>
              <a:t>C</a:t>
            </a:r>
            <a:r>
              <a:rPr dirty="0" sz="1800" spc="-20">
                <a:latin typeface="Gulim"/>
                <a:cs typeface="Gulim"/>
              </a:rPr>
              <a:t>L</a:t>
            </a:r>
            <a:r>
              <a:rPr dirty="0" sz="1800" spc="-150">
                <a:latin typeface="Gulim"/>
                <a:cs typeface="Gulim"/>
              </a:rPr>
              <a:t> </a:t>
            </a:r>
            <a:r>
              <a:rPr dirty="0" sz="1800" spc="10">
                <a:latin typeface="Gulim"/>
                <a:cs typeface="Gulim"/>
              </a:rPr>
              <a:t>2019)</a:t>
            </a:r>
            <a:endParaRPr sz="1800">
              <a:latin typeface="Gulim"/>
              <a:cs typeface="Guli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38417" y="4053585"/>
            <a:ext cx="1320165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3180" marR="5080" indent="-30480">
              <a:lnSpc>
                <a:spcPct val="101099"/>
              </a:lnSpc>
              <a:spcBef>
                <a:spcPts val="75"/>
              </a:spcBef>
            </a:pPr>
            <a:r>
              <a:rPr dirty="0" sz="1800" spc="-100">
                <a:latin typeface="Gulim"/>
                <a:cs typeface="Gulim"/>
              </a:rPr>
              <a:t>T</a:t>
            </a:r>
            <a:r>
              <a:rPr dirty="0" sz="1800" spc="90">
                <a:latin typeface="Gulim"/>
                <a:cs typeface="Gulim"/>
              </a:rPr>
              <a:t>r</a:t>
            </a:r>
            <a:r>
              <a:rPr dirty="0" sz="1800" spc="-40">
                <a:latin typeface="Gulim"/>
                <a:cs typeface="Gulim"/>
              </a:rPr>
              <a:t>an</a:t>
            </a:r>
            <a:r>
              <a:rPr dirty="0" sz="1800" spc="-45">
                <a:latin typeface="Gulim"/>
                <a:cs typeface="Gulim"/>
              </a:rPr>
              <a:t>s</a:t>
            </a:r>
            <a:r>
              <a:rPr dirty="0" sz="1800" spc="40">
                <a:latin typeface="Gulim"/>
                <a:cs typeface="Gulim"/>
              </a:rPr>
              <a:t>f</a:t>
            </a:r>
            <a:r>
              <a:rPr dirty="0" sz="1800" spc="20">
                <a:latin typeface="Gulim"/>
                <a:cs typeface="Gulim"/>
              </a:rPr>
              <a:t>orm</a:t>
            </a:r>
            <a:r>
              <a:rPr dirty="0" sz="1800" spc="25">
                <a:latin typeface="Gulim"/>
                <a:cs typeface="Gulim"/>
              </a:rPr>
              <a:t>er  </a:t>
            </a:r>
            <a:r>
              <a:rPr dirty="0" sz="1800" spc="-85">
                <a:latin typeface="Gulim"/>
                <a:cs typeface="Gulim"/>
              </a:rPr>
              <a:t>(N</a:t>
            </a:r>
            <a:r>
              <a:rPr dirty="0" sz="1800" spc="-55">
                <a:latin typeface="Gulim"/>
                <a:cs typeface="Gulim"/>
              </a:rPr>
              <a:t>I</a:t>
            </a:r>
            <a:r>
              <a:rPr dirty="0" sz="1800" spc="-60">
                <a:latin typeface="Gulim"/>
                <a:cs typeface="Gulim"/>
              </a:rPr>
              <a:t>PS</a:t>
            </a:r>
            <a:r>
              <a:rPr dirty="0" sz="1800" spc="-150">
                <a:latin typeface="Gulim"/>
                <a:cs typeface="Gulim"/>
              </a:rPr>
              <a:t> </a:t>
            </a:r>
            <a:r>
              <a:rPr dirty="0" sz="1800" spc="10">
                <a:latin typeface="Gulim"/>
                <a:cs typeface="Gulim"/>
              </a:rPr>
              <a:t>2017)</a:t>
            </a:r>
            <a:endParaRPr sz="1800">
              <a:latin typeface="Gulim"/>
              <a:cs typeface="Guli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75378" y="4053585"/>
            <a:ext cx="1240155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114300">
              <a:lnSpc>
                <a:spcPct val="101099"/>
              </a:lnSpc>
              <a:spcBef>
                <a:spcPts val="75"/>
              </a:spcBef>
            </a:pPr>
            <a:r>
              <a:rPr dirty="0" sz="1800" spc="30">
                <a:latin typeface="Gulim"/>
                <a:cs typeface="Gulim"/>
              </a:rPr>
              <a:t>Attention </a:t>
            </a:r>
            <a:r>
              <a:rPr dirty="0" sz="1800" spc="35">
                <a:latin typeface="Gulim"/>
                <a:cs typeface="Gulim"/>
              </a:rPr>
              <a:t> </a:t>
            </a:r>
            <a:r>
              <a:rPr dirty="0" sz="1800" spc="-80">
                <a:latin typeface="Gulim"/>
                <a:cs typeface="Gulim"/>
              </a:rPr>
              <a:t>(I</a:t>
            </a:r>
            <a:r>
              <a:rPr dirty="0" sz="1800" spc="-190">
                <a:latin typeface="Gulim"/>
                <a:cs typeface="Gulim"/>
              </a:rPr>
              <a:t>C</a:t>
            </a:r>
            <a:r>
              <a:rPr dirty="0" sz="1800" spc="-45">
                <a:latin typeface="Gulim"/>
                <a:cs typeface="Gulim"/>
              </a:rPr>
              <a:t>LR</a:t>
            </a:r>
            <a:r>
              <a:rPr dirty="0" sz="1800" spc="-130">
                <a:latin typeface="Gulim"/>
                <a:cs typeface="Gulim"/>
              </a:rPr>
              <a:t> </a:t>
            </a:r>
            <a:r>
              <a:rPr dirty="0" sz="1800" spc="10">
                <a:latin typeface="Gulim"/>
                <a:cs typeface="Gulim"/>
              </a:rPr>
              <a:t>2015)</a:t>
            </a:r>
            <a:endParaRPr sz="1800">
              <a:latin typeface="Gulim"/>
              <a:cs typeface="Guli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94458" y="4053585"/>
            <a:ext cx="718185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55880">
              <a:lnSpc>
                <a:spcPct val="101099"/>
              </a:lnSpc>
              <a:spcBef>
                <a:spcPts val="75"/>
              </a:spcBef>
            </a:pPr>
            <a:r>
              <a:rPr dirty="0" sz="1800" spc="-20">
                <a:latin typeface="Gulim"/>
                <a:cs typeface="Gulim"/>
              </a:rPr>
              <a:t>LSTM </a:t>
            </a:r>
            <a:r>
              <a:rPr dirty="0" sz="1800" spc="-585">
                <a:latin typeface="Gulim"/>
                <a:cs typeface="Gulim"/>
              </a:rPr>
              <a:t> </a:t>
            </a:r>
            <a:r>
              <a:rPr dirty="0" sz="1800" spc="-10">
                <a:latin typeface="Gulim"/>
                <a:cs typeface="Gulim"/>
              </a:rPr>
              <a:t>(1997)</a:t>
            </a:r>
            <a:endParaRPr sz="1800">
              <a:latin typeface="Gulim"/>
              <a:cs typeface="Guli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83229" y="4053585"/>
            <a:ext cx="1258570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152400">
              <a:lnSpc>
                <a:spcPct val="101099"/>
              </a:lnSpc>
              <a:spcBef>
                <a:spcPts val="75"/>
              </a:spcBef>
            </a:pPr>
            <a:r>
              <a:rPr dirty="0" sz="1800" spc="-40">
                <a:latin typeface="Gulim"/>
                <a:cs typeface="Gulim"/>
              </a:rPr>
              <a:t>Seq2Seq </a:t>
            </a:r>
            <a:r>
              <a:rPr dirty="0" sz="1800" spc="-35">
                <a:latin typeface="Gulim"/>
                <a:cs typeface="Gulim"/>
              </a:rPr>
              <a:t> </a:t>
            </a:r>
            <a:r>
              <a:rPr dirty="0" sz="1800" spc="-85">
                <a:latin typeface="Gulim"/>
                <a:cs typeface="Gulim"/>
              </a:rPr>
              <a:t>(N</a:t>
            </a:r>
            <a:r>
              <a:rPr dirty="0" sz="1800" spc="-55">
                <a:latin typeface="Gulim"/>
                <a:cs typeface="Gulim"/>
              </a:rPr>
              <a:t>I</a:t>
            </a:r>
            <a:r>
              <a:rPr dirty="0" sz="1800" spc="-60">
                <a:latin typeface="Gulim"/>
                <a:cs typeface="Gulim"/>
              </a:rPr>
              <a:t>PS</a:t>
            </a:r>
            <a:r>
              <a:rPr dirty="0" sz="1800" spc="-150">
                <a:latin typeface="Gulim"/>
                <a:cs typeface="Gulim"/>
              </a:rPr>
              <a:t> </a:t>
            </a:r>
            <a:r>
              <a:rPr dirty="0" sz="1800" spc="10">
                <a:latin typeface="Gulim"/>
                <a:cs typeface="Gulim"/>
              </a:rPr>
              <a:t>2014)</a:t>
            </a:r>
            <a:endParaRPr sz="1800">
              <a:latin typeface="Gulim"/>
              <a:cs typeface="Guli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2211" y="4053585"/>
            <a:ext cx="718185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118745">
              <a:lnSpc>
                <a:spcPct val="101099"/>
              </a:lnSpc>
              <a:spcBef>
                <a:spcPts val="75"/>
              </a:spcBef>
            </a:pPr>
            <a:r>
              <a:rPr dirty="0" sz="1800" spc="-50">
                <a:latin typeface="Gulim"/>
                <a:cs typeface="Gulim"/>
              </a:rPr>
              <a:t>RNN </a:t>
            </a:r>
            <a:r>
              <a:rPr dirty="0" sz="1800" spc="-45">
                <a:latin typeface="Gulim"/>
                <a:cs typeface="Gulim"/>
              </a:rPr>
              <a:t> </a:t>
            </a:r>
            <a:r>
              <a:rPr dirty="0" sz="1800" spc="-10">
                <a:latin typeface="Gulim"/>
                <a:cs typeface="Gulim"/>
              </a:rPr>
              <a:t>(1986)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24173" y="4765294"/>
            <a:ext cx="431800" cy="563245"/>
            <a:chOff x="3424173" y="4765294"/>
            <a:chExt cx="431800" cy="563245"/>
          </a:xfrm>
        </p:grpSpPr>
        <p:sp>
          <p:nvSpPr>
            <p:cNvPr id="32" name="object 32"/>
            <p:cNvSpPr/>
            <p:nvPr/>
          </p:nvSpPr>
          <p:spPr>
            <a:xfrm>
              <a:off x="3430523" y="4771644"/>
              <a:ext cx="419100" cy="550545"/>
            </a:xfrm>
            <a:custGeom>
              <a:avLst/>
              <a:gdLst/>
              <a:ahLst/>
              <a:cxnLst/>
              <a:rect l="l" t="t" r="r" b="b"/>
              <a:pathLst>
                <a:path w="419100" h="550545">
                  <a:moveTo>
                    <a:pt x="209550" y="0"/>
                  </a:moveTo>
                  <a:lnTo>
                    <a:pt x="0" y="209549"/>
                  </a:lnTo>
                  <a:lnTo>
                    <a:pt x="104775" y="209549"/>
                  </a:lnTo>
                  <a:lnTo>
                    <a:pt x="104775" y="550163"/>
                  </a:lnTo>
                  <a:lnTo>
                    <a:pt x="314325" y="550163"/>
                  </a:lnTo>
                  <a:lnTo>
                    <a:pt x="314325" y="209549"/>
                  </a:lnTo>
                  <a:lnTo>
                    <a:pt x="419100" y="209549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430523" y="4771644"/>
              <a:ext cx="419100" cy="550545"/>
            </a:xfrm>
            <a:custGeom>
              <a:avLst/>
              <a:gdLst/>
              <a:ahLst/>
              <a:cxnLst/>
              <a:rect l="l" t="t" r="r" b="b"/>
              <a:pathLst>
                <a:path w="419100" h="550545">
                  <a:moveTo>
                    <a:pt x="419100" y="209549"/>
                  </a:moveTo>
                  <a:lnTo>
                    <a:pt x="314325" y="209549"/>
                  </a:lnTo>
                  <a:lnTo>
                    <a:pt x="314325" y="550163"/>
                  </a:lnTo>
                  <a:lnTo>
                    <a:pt x="104775" y="550163"/>
                  </a:lnTo>
                  <a:lnTo>
                    <a:pt x="104775" y="209549"/>
                  </a:lnTo>
                  <a:lnTo>
                    <a:pt x="0" y="209549"/>
                  </a:lnTo>
                  <a:lnTo>
                    <a:pt x="209550" y="0"/>
                  </a:lnTo>
                  <a:lnTo>
                    <a:pt x="419100" y="209549"/>
                  </a:lnTo>
                  <a:close/>
                </a:path>
              </a:pathLst>
            </a:custGeom>
            <a:ln w="12700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615310" y="5482234"/>
            <a:ext cx="204978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C00000"/>
                </a:solidFill>
                <a:latin typeface="Malgun Gothic"/>
                <a:cs typeface="Malgun Gothic"/>
              </a:rPr>
              <a:t>고정</a:t>
            </a:r>
            <a:r>
              <a:rPr dirty="0" sz="1800" spc="-165" b="1">
                <a:solidFill>
                  <a:srgbClr val="C00000"/>
                </a:solidFill>
                <a:latin typeface="Malgun Gothic"/>
                <a:cs typeface="Malgun Gothic"/>
              </a:rPr>
              <a:t>된</a:t>
            </a:r>
            <a:r>
              <a:rPr dirty="0" sz="1800" spc="-175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1800" spc="-175" b="1">
                <a:solidFill>
                  <a:srgbClr val="C00000"/>
                </a:solidFill>
                <a:latin typeface="Malgun Gothic"/>
                <a:cs typeface="Malgun Gothic"/>
              </a:rPr>
              <a:t>크기</a:t>
            </a:r>
            <a:r>
              <a:rPr dirty="0" sz="1800" spc="-165">
                <a:latin typeface="Gulim"/>
                <a:cs typeface="Gulim"/>
              </a:rPr>
              <a:t>의</a:t>
            </a:r>
            <a:endParaRPr sz="1800">
              <a:latin typeface="Gulim"/>
              <a:cs typeface="Gulim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1800" spc="-10" b="1">
                <a:latin typeface="Malgun Gothic"/>
                <a:cs typeface="Malgun Gothic"/>
              </a:rPr>
              <a:t>c</a:t>
            </a:r>
            <a:r>
              <a:rPr dirty="0" sz="1800" spc="-20" b="1">
                <a:latin typeface="Malgun Gothic"/>
                <a:cs typeface="Malgun Gothic"/>
              </a:rPr>
              <a:t>o</a:t>
            </a:r>
            <a:r>
              <a:rPr dirty="0" sz="1800" b="1">
                <a:latin typeface="Malgun Gothic"/>
                <a:cs typeface="Malgun Gothic"/>
              </a:rPr>
              <a:t>nt</a:t>
            </a:r>
            <a:r>
              <a:rPr dirty="0" sz="1800" spc="-20" b="1">
                <a:latin typeface="Malgun Gothic"/>
                <a:cs typeface="Malgun Gothic"/>
              </a:rPr>
              <a:t>e</a:t>
            </a:r>
            <a:r>
              <a:rPr dirty="0" sz="1800" spc="-10" b="1">
                <a:latin typeface="Malgun Gothic"/>
                <a:cs typeface="Malgun Gothic"/>
              </a:rPr>
              <a:t>xt</a:t>
            </a:r>
            <a:r>
              <a:rPr dirty="0" sz="1800" spc="-185" b="1">
                <a:latin typeface="Malgun Gothic"/>
                <a:cs typeface="Malgun Gothic"/>
              </a:rPr>
              <a:t> </a:t>
            </a:r>
            <a:r>
              <a:rPr dirty="0" sz="1800" spc="10" b="1">
                <a:latin typeface="Malgun Gothic"/>
                <a:cs typeface="Malgun Gothic"/>
              </a:rPr>
              <a:t>ve</a:t>
            </a:r>
            <a:r>
              <a:rPr dirty="0" sz="1800" b="1">
                <a:latin typeface="Malgun Gothic"/>
                <a:cs typeface="Malgun Gothic"/>
              </a:rPr>
              <a:t>c</a:t>
            </a:r>
            <a:r>
              <a:rPr dirty="0" sz="1800" spc="-20" b="1">
                <a:latin typeface="Malgun Gothic"/>
                <a:cs typeface="Malgun Gothic"/>
              </a:rPr>
              <a:t>t</a:t>
            </a:r>
            <a:r>
              <a:rPr dirty="0" sz="1800" spc="-40" b="1">
                <a:latin typeface="Malgun Gothic"/>
                <a:cs typeface="Malgun Gothic"/>
              </a:rPr>
              <a:t>o</a:t>
            </a:r>
            <a:r>
              <a:rPr dirty="0" sz="1800" spc="40" b="1">
                <a:latin typeface="Malgun Gothic"/>
                <a:cs typeface="Malgun Gothic"/>
              </a:rPr>
              <a:t>r</a:t>
            </a:r>
            <a:r>
              <a:rPr dirty="0" sz="1800" spc="-160" b="1">
                <a:latin typeface="Malgun Gothic"/>
                <a:cs typeface="Malgun Gothic"/>
              </a:rPr>
              <a:t> </a:t>
            </a:r>
            <a:r>
              <a:rPr dirty="0" sz="1800" spc="-175">
                <a:latin typeface="Gulim"/>
                <a:cs typeface="Gulim"/>
              </a:rPr>
              <a:t>사용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737861" y="4856734"/>
            <a:ext cx="6607175" cy="471805"/>
            <a:chOff x="4737861" y="4856734"/>
            <a:chExt cx="6607175" cy="471805"/>
          </a:xfrm>
        </p:grpSpPr>
        <p:sp>
          <p:nvSpPr>
            <p:cNvPr id="36" name="object 36"/>
            <p:cNvSpPr/>
            <p:nvPr/>
          </p:nvSpPr>
          <p:spPr>
            <a:xfrm>
              <a:off x="4744211" y="4863084"/>
              <a:ext cx="6594475" cy="459105"/>
            </a:xfrm>
            <a:custGeom>
              <a:avLst/>
              <a:gdLst/>
              <a:ahLst/>
              <a:cxnLst/>
              <a:rect l="l" t="t" r="r" b="b"/>
              <a:pathLst>
                <a:path w="6594475" h="459104">
                  <a:moveTo>
                    <a:pt x="6364986" y="0"/>
                  </a:moveTo>
                  <a:lnTo>
                    <a:pt x="6364986" y="114681"/>
                  </a:lnTo>
                  <a:lnTo>
                    <a:pt x="0" y="114681"/>
                  </a:lnTo>
                  <a:lnTo>
                    <a:pt x="0" y="344043"/>
                  </a:lnTo>
                  <a:lnTo>
                    <a:pt x="6364986" y="344043"/>
                  </a:lnTo>
                  <a:lnTo>
                    <a:pt x="6364986" y="458724"/>
                  </a:lnTo>
                  <a:lnTo>
                    <a:pt x="6594348" y="229362"/>
                  </a:lnTo>
                  <a:lnTo>
                    <a:pt x="63649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744211" y="4863084"/>
              <a:ext cx="6594475" cy="459105"/>
            </a:xfrm>
            <a:custGeom>
              <a:avLst/>
              <a:gdLst/>
              <a:ahLst/>
              <a:cxnLst/>
              <a:rect l="l" t="t" r="r" b="b"/>
              <a:pathLst>
                <a:path w="6594475" h="459104">
                  <a:moveTo>
                    <a:pt x="6364986" y="458724"/>
                  </a:moveTo>
                  <a:lnTo>
                    <a:pt x="6364986" y="344043"/>
                  </a:lnTo>
                  <a:lnTo>
                    <a:pt x="0" y="344043"/>
                  </a:lnTo>
                  <a:lnTo>
                    <a:pt x="0" y="114681"/>
                  </a:lnTo>
                  <a:lnTo>
                    <a:pt x="6364986" y="114681"/>
                  </a:lnTo>
                  <a:lnTo>
                    <a:pt x="6364986" y="0"/>
                  </a:lnTo>
                  <a:lnTo>
                    <a:pt x="6594348" y="229362"/>
                  </a:lnTo>
                  <a:lnTo>
                    <a:pt x="6364986" y="458724"/>
                  </a:lnTo>
                  <a:close/>
                </a:path>
              </a:pathLst>
            </a:custGeom>
            <a:ln w="12700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5512689" y="5408472"/>
            <a:ext cx="4942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latin typeface="Malgun Gothic"/>
                <a:cs typeface="Malgun Gothic"/>
              </a:rPr>
              <a:t>입</a:t>
            </a:r>
            <a:r>
              <a:rPr dirty="0" sz="1800" spc="-165" b="1">
                <a:latin typeface="Malgun Gothic"/>
                <a:cs typeface="Malgun Gothic"/>
              </a:rPr>
              <a:t>력</a:t>
            </a:r>
            <a:r>
              <a:rPr dirty="0" sz="1800" spc="-185" b="1">
                <a:latin typeface="Malgun Gothic"/>
                <a:cs typeface="Malgun Gothic"/>
              </a:rPr>
              <a:t> </a:t>
            </a:r>
            <a:r>
              <a:rPr dirty="0" sz="1800" spc="-175" b="1">
                <a:latin typeface="Malgun Gothic"/>
                <a:cs typeface="Malgun Gothic"/>
              </a:rPr>
              <a:t>시퀀</a:t>
            </a:r>
            <a:r>
              <a:rPr dirty="0" sz="1800" spc="-165" b="1">
                <a:latin typeface="Malgun Gothic"/>
                <a:cs typeface="Malgun Gothic"/>
              </a:rPr>
              <a:t>스</a:t>
            </a:r>
            <a:r>
              <a:rPr dirty="0" sz="1800" spc="-170" b="1">
                <a:latin typeface="Malgun Gothic"/>
                <a:cs typeface="Malgun Gothic"/>
              </a:rPr>
              <a:t> </a:t>
            </a:r>
            <a:r>
              <a:rPr dirty="0" sz="1800" spc="-175" b="1">
                <a:latin typeface="Malgun Gothic"/>
                <a:cs typeface="Malgun Gothic"/>
              </a:rPr>
              <a:t>전체</a:t>
            </a:r>
            <a:r>
              <a:rPr dirty="0" sz="1800" spc="-175">
                <a:latin typeface="Gulim"/>
                <a:cs typeface="Gulim"/>
              </a:rPr>
              <a:t>에</a:t>
            </a:r>
            <a:r>
              <a:rPr dirty="0" sz="1800" spc="-165">
                <a:latin typeface="Gulim"/>
                <a:cs typeface="Gulim"/>
              </a:rPr>
              <a:t>서</a:t>
            </a:r>
            <a:r>
              <a:rPr dirty="0" sz="1800" spc="-130">
                <a:latin typeface="Gulim"/>
                <a:cs typeface="Gulim"/>
              </a:rPr>
              <a:t> </a:t>
            </a:r>
            <a:r>
              <a:rPr dirty="0" sz="1800" spc="-175">
                <a:latin typeface="Gulim"/>
                <a:cs typeface="Gulim"/>
              </a:rPr>
              <a:t>정보</a:t>
            </a:r>
            <a:r>
              <a:rPr dirty="0" sz="1800" spc="-165">
                <a:latin typeface="Gulim"/>
                <a:cs typeface="Gulim"/>
              </a:rPr>
              <a:t>를</a:t>
            </a:r>
            <a:r>
              <a:rPr dirty="0" sz="1800" spc="-140">
                <a:latin typeface="Gulim"/>
                <a:cs typeface="Gulim"/>
              </a:rPr>
              <a:t> </a:t>
            </a:r>
            <a:r>
              <a:rPr dirty="0" sz="1800" spc="-175">
                <a:latin typeface="Gulim"/>
                <a:cs typeface="Gulim"/>
              </a:rPr>
              <a:t>추출하</a:t>
            </a:r>
            <a:r>
              <a:rPr dirty="0" sz="1800" spc="-165">
                <a:latin typeface="Gulim"/>
                <a:cs typeface="Gulim"/>
              </a:rPr>
              <a:t>는</a:t>
            </a:r>
            <a:r>
              <a:rPr dirty="0" sz="1800" spc="-140">
                <a:latin typeface="Gulim"/>
                <a:cs typeface="Gulim"/>
              </a:rPr>
              <a:t> </a:t>
            </a:r>
            <a:r>
              <a:rPr dirty="0" sz="1800" spc="-175">
                <a:latin typeface="Gulim"/>
                <a:cs typeface="Gulim"/>
              </a:rPr>
              <a:t>방향으</a:t>
            </a:r>
            <a:r>
              <a:rPr dirty="0" sz="1800" spc="-165">
                <a:latin typeface="Gulim"/>
                <a:cs typeface="Gulim"/>
              </a:rPr>
              <a:t>로</a:t>
            </a:r>
            <a:r>
              <a:rPr dirty="0" sz="1800" spc="-140">
                <a:latin typeface="Gulim"/>
                <a:cs typeface="Gulim"/>
              </a:rPr>
              <a:t> </a:t>
            </a:r>
            <a:r>
              <a:rPr dirty="0" sz="1800" spc="-175">
                <a:latin typeface="Gulim"/>
                <a:cs typeface="Gulim"/>
              </a:rPr>
              <a:t>발전</a:t>
            </a:r>
            <a:endParaRPr sz="1800">
              <a:latin typeface="Gulim"/>
              <a:cs typeface="Gulim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0858881" y="4053585"/>
            <a:ext cx="718185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24130">
              <a:lnSpc>
                <a:spcPct val="101099"/>
              </a:lnSpc>
              <a:spcBef>
                <a:spcPts val="75"/>
              </a:spcBef>
            </a:pPr>
            <a:r>
              <a:rPr dirty="0" sz="1800" spc="-140">
                <a:latin typeface="Gulim"/>
                <a:cs typeface="Gulim"/>
              </a:rPr>
              <a:t>GPT-3 </a:t>
            </a:r>
            <a:r>
              <a:rPr dirty="0" sz="1800" spc="-585">
                <a:latin typeface="Gulim"/>
                <a:cs typeface="Gulim"/>
              </a:rPr>
              <a:t> </a:t>
            </a:r>
            <a:r>
              <a:rPr dirty="0" sz="1800" spc="-10">
                <a:latin typeface="Gulim"/>
                <a:cs typeface="Gulim"/>
              </a:rPr>
              <a:t>(2020)</a:t>
            </a:r>
            <a:endParaRPr sz="18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동작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원리</a:t>
            </a:r>
            <a:r>
              <a:rPr dirty="0" sz="2400" spc="335">
                <a:solidFill>
                  <a:srgbClr val="FFFFFF"/>
                </a:solidFill>
              </a:rPr>
              <a:t>: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어텐션</a:t>
            </a:r>
            <a:r>
              <a:rPr dirty="0" sz="2400" spc="-10">
                <a:solidFill>
                  <a:srgbClr val="FFFFFF"/>
                </a:solidFill>
              </a:rPr>
              <a:t>(</a:t>
            </a:r>
            <a:r>
              <a:rPr dirty="0" sz="2400" spc="-60">
                <a:solidFill>
                  <a:srgbClr val="FFFFFF"/>
                </a:solidFill>
              </a:rPr>
              <a:t>A</a:t>
            </a:r>
            <a:r>
              <a:rPr dirty="0" sz="2400" spc="65">
                <a:solidFill>
                  <a:srgbClr val="FFFFFF"/>
                </a:solidFill>
              </a:rPr>
              <a:t>t</a:t>
            </a:r>
            <a:r>
              <a:rPr dirty="0" sz="2400" spc="70">
                <a:solidFill>
                  <a:srgbClr val="FFFFFF"/>
                </a:solidFill>
              </a:rPr>
              <a:t>t</a:t>
            </a:r>
            <a:r>
              <a:rPr dirty="0" sz="2400" spc="50">
                <a:solidFill>
                  <a:srgbClr val="FFFFFF"/>
                </a:solidFill>
              </a:rPr>
              <a:t>e</a:t>
            </a:r>
            <a:r>
              <a:rPr dirty="0" sz="2400" spc="45">
                <a:solidFill>
                  <a:srgbClr val="FFFFFF"/>
                </a:solidFill>
              </a:rPr>
              <a:t>n</a:t>
            </a:r>
            <a:r>
              <a:rPr dirty="0" sz="2400" spc="15">
                <a:solidFill>
                  <a:srgbClr val="FFFFFF"/>
                </a:solidFill>
              </a:rPr>
              <a:t>tion)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818" y="2065173"/>
            <a:ext cx="1814187" cy="35494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1100" y="1970532"/>
            <a:ext cx="2855375" cy="37231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1893" y="1283467"/>
            <a:ext cx="7733030" cy="254000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인코더</a:t>
            </a:r>
            <a:r>
              <a:rPr dirty="0" sz="2200" spc="-204">
                <a:latin typeface="Gulim"/>
                <a:cs typeface="Gulim"/>
              </a:rPr>
              <a:t>와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디코더</a:t>
            </a:r>
            <a:r>
              <a:rPr dirty="0" sz="2200" spc="-204">
                <a:latin typeface="Gulim"/>
                <a:cs typeface="Gulim"/>
              </a:rPr>
              <a:t>는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145" b="1">
                <a:latin typeface="Malgun Gothic"/>
                <a:cs typeface="Malgun Gothic"/>
              </a:rPr>
              <a:t>Mu</a:t>
            </a:r>
            <a:r>
              <a:rPr dirty="0" sz="2200" spc="-30" b="1">
                <a:latin typeface="Malgun Gothic"/>
                <a:cs typeface="Malgun Gothic"/>
              </a:rPr>
              <a:t>lt</a:t>
            </a:r>
            <a:r>
              <a:rPr dirty="0" sz="2200" spc="-35" b="1">
                <a:latin typeface="Malgun Gothic"/>
                <a:cs typeface="Malgun Gothic"/>
              </a:rPr>
              <a:t>i</a:t>
            </a:r>
            <a:r>
              <a:rPr dirty="0" sz="2200" spc="10" b="1">
                <a:latin typeface="Malgun Gothic"/>
                <a:cs typeface="Malgun Gothic"/>
              </a:rPr>
              <a:t>-</a:t>
            </a:r>
            <a:r>
              <a:rPr dirty="0" sz="2200" spc="-70" b="1">
                <a:latin typeface="Malgun Gothic"/>
                <a:cs typeface="Malgun Gothic"/>
              </a:rPr>
              <a:t>He</a:t>
            </a:r>
            <a:r>
              <a:rPr dirty="0" sz="2200" spc="-30" b="1">
                <a:latin typeface="Malgun Gothic"/>
                <a:cs typeface="Malgun Gothic"/>
              </a:rPr>
              <a:t>ad</a:t>
            </a:r>
            <a:r>
              <a:rPr dirty="0" sz="2200" spc="-185" b="1">
                <a:latin typeface="Malgun Gothic"/>
                <a:cs typeface="Malgun Gothic"/>
              </a:rPr>
              <a:t> </a:t>
            </a:r>
            <a:r>
              <a:rPr dirty="0" sz="2200" spc="-110" b="1">
                <a:latin typeface="Malgun Gothic"/>
                <a:cs typeface="Malgun Gothic"/>
              </a:rPr>
              <a:t>A</a:t>
            </a:r>
            <a:r>
              <a:rPr dirty="0" sz="2200" spc="-15" b="1">
                <a:latin typeface="Malgun Gothic"/>
                <a:cs typeface="Malgun Gothic"/>
              </a:rPr>
              <a:t>ttention</a:t>
            </a:r>
            <a:r>
              <a:rPr dirty="0" sz="2200" spc="-240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레이어</a:t>
            </a:r>
            <a:r>
              <a:rPr dirty="0" sz="2200" spc="-204">
                <a:latin typeface="Gulim"/>
                <a:cs typeface="Gulim"/>
              </a:rPr>
              <a:t>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사용합니다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어텐션을</a:t>
            </a:r>
            <a:r>
              <a:rPr dirty="0" sz="2200" spc="-204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위한</a:t>
            </a:r>
            <a:r>
              <a:rPr dirty="0" sz="2200" spc="-180">
                <a:latin typeface="Gulim"/>
                <a:cs typeface="Gulim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세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가지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>
                <a:latin typeface="Gulim"/>
                <a:cs typeface="Gulim"/>
              </a:rPr>
              <a:t>입력</a:t>
            </a:r>
            <a:r>
              <a:rPr dirty="0" sz="2200" spc="-18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요소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 spc="-85">
                <a:latin typeface="Gulim"/>
                <a:cs typeface="Gulim"/>
              </a:rPr>
              <a:t>쿼리(Query)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 spc="-105">
                <a:latin typeface="Gulim"/>
                <a:cs typeface="Gulim"/>
              </a:rPr>
              <a:t>키(Key)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 spc="-80">
                <a:latin typeface="Gulim"/>
                <a:cs typeface="Gulim"/>
              </a:rPr>
              <a:t>값(Value)</a:t>
            </a:r>
            <a:endParaRPr sz="2200">
              <a:latin typeface="Gulim"/>
              <a:cs typeface="Guli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2168" y="5784900"/>
            <a:ext cx="2273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20" b="1">
                <a:solidFill>
                  <a:srgbClr val="C00000"/>
                </a:solidFill>
                <a:latin typeface="Malgun Gothic"/>
                <a:cs typeface="Malgun Gothic"/>
              </a:rPr>
              <a:t>M</a:t>
            </a:r>
            <a:r>
              <a:rPr dirty="0" sz="1800" spc="-20" b="1">
                <a:solidFill>
                  <a:srgbClr val="C00000"/>
                </a:solidFill>
                <a:latin typeface="Malgun Gothic"/>
                <a:cs typeface="Malgun Gothic"/>
              </a:rPr>
              <a:t>ul</a:t>
            </a:r>
            <a:r>
              <a:rPr dirty="0" sz="1800" spc="-30" b="1">
                <a:solidFill>
                  <a:srgbClr val="C00000"/>
                </a:solidFill>
                <a:latin typeface="Malgun Gothic"/>
                <a:cs typeface="Malgun Gothic"/>
              </a:rPr>
              <a:t>t</a:t>
            </a:r>
            <a:r>
              <a:rPr dirty="0" sz="1800" spc="-30" b="1">
                <a:solidFill>
                  <a:srgbClr val="C00000"/>
                </a:solidFill>
                <a:latin typeface="Malgun Gothic"/>
                <a:cs typeface="Malgun Gothic"/>
              </a:rPr>
              <a:t>i</a:t>
            </a:r>
            <a:r>
              <a:rPr dirty="0" sz="1800" spc="10" b="1">
                <a:solidFill>
                  <a:srgbClr val="C00000"/>
                </a:solidFill>
                <a:latin typeface="Malgun Gothic"/>
                <a:cs typeface="Malgun Gothic"/>
              </a:rPr>
              <a:t>-</a:t>
            </a:r>
            <a:r>
              <a:rPr dirty="0" sz="1800" spc="-130" b="1">
                <a:solidFill>
                  <a:srgbClr val="C00000"/>
                </a:solidFill>
                <a:latin typeface="Malgun Gothic"/>
                <a:cs typeface="Malgun Gothic"/>
              </a:rPr>
              <a:t>H</a:t>
            </a:r>
            <a:r>
              <a:rPr dirty="0" sz="1800" spc="-10" b="1">
                <a:solidFill>
                  <a:srgbClr val="C00000"/>
                </a:solidFill>
                <a:latin typeface="Malgun Gothic"/>
                <a:cs typeface="Malgun Gothic"/>
              </a:rPr>
              <a:t>ead</a:t>
            </a:r>
            <a:r>
              <a:rPr dirty="0" sz="1800" spc="-210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1800" spc="-85" b="1">
                <a:solidFill>
                  <a:srgbClr val="C00000"/>
                </a:solidFill>
                <a:latin typeface="Malgun Gothic"/>
                <a:cs typeface="Malgun Gothic"/>
              </a:rPr>
              <a:t>A</a:t>
            </a:r>
            <a:r>
              <a:rPr dirty="0" sz="1800" spc="5" b="1">
                <a:solidFill>
                  <a:srgbClr val="C00000"/>
                </a:solidFill>
                <a:latin typeface="Malgun Gothic"/>
                <a:cs typeface="Malgun Gothic"/>
              </a:rPr>
              <a:t>t</a:t>
            </a:r>
            <a:r>
              <a:rPr dirty="0" sz="1800" spc="-5" b="1">
                <a:solidFill>
                  <a:srgbClr val="C00000"/>
                </a:solidFill>
                <a:latin typeface="Malgun Gothic"/>
                <a:cs typeface="Malgun Gothic"/>
              </a:rPr>
              <a:t>t</a:t>
            </a:r>
            <a:r>
              <a:rPr dirty="0" sz="1800" spc="5" b="1">
                <a:solidFill>
                  <a:srgbClr val="C00000"/>
                </a:solidFill>
                <a:latin typeface="Malgun Gothic"/>
                <a:cs typeface="Malgun Gothic"/>
              </a:rPr>
              <a:t>en</a:t>
            </a:r>
            <a:r>
              <a:rPr dirty="0" sz="1800" spc="-10" b="1">
                <a:solidFill>
                  <a:srgbClr val="C00000"/>
                </a:solidFill>
                <a:latin typeface="Malgun Gothic"/>
                <a:cs typeface="Malgun Gothic"/>
              </a:rPr>
              <a:t>t</a:t>
            </a:r>
            <a:r>
              <a:rPr dirty="0" sz="1800" spc="-35" b="1">
                <a:solidFill>
                  <a:srgbClr val="C00000"/>
                </a:solidFill>
                <a:latin typeface="Malgun Gothic"/>
                <a:cs typeface="Malgun Gothic"/>
              </a:rPr>
              <a:t>ion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7105" y="5787949"/>
            <a:ext cx="3091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latin typeface="Gulim"/>
                <a:cs typeface="Gulim"/>
              </a:rPr>
              <a:t>Scal</a:t>
            </a:r>
            <a:r>
              <a:rPr dirty="0" sz="1800" spc="-80">
                <a:latin typeface="Gulim"/>
                <a:cs typeface="Gulim"/>
              </a:rPr>
              <a:t>e</a:t>
            </a:r>
            <a:r>
              <a:rPr dirty="0" sz="1800" spc="-50">
                <a:latin typeface="Gulim"/>
                <a:cs typeface="Gulim"/>
              </a:rPr>
              <a:t>d</a:t>
            </a:r>
            <a:r>
              <a:rPr dirty="0" sz="1800" spc="-150">
                <a:latin typeface="Gulim"/>
                <a:cs typeface="Gulim"/>
              </a:rPr>
              <a:t> </a:t>
            </a:r>
            <a:r>
              <a:rPr dirty="0" sz="1800" spc="-110">
                <a:latin typeface="Gulim"/>
                <a:cs typeface="Gulim"/>
              </a:rPr>
              <a:t>D</a:t>
            </a:r>
            <a:r>
              <a:rPr dirty="0" sz="1800" spc="40">
                <a:latin typeface="Gulim"/>
                <a:cs typeface="Gulim"/>
              </a:rPr>
              <a:t>o</a:t>
            </a:r>
            <a:r>
              <a:rPr dirty="0" sz="1800" spc="15">
                <a:latin typeface="Gulim"/>
                <a:cs typeface="Gulim"/>
              </a:rPr>
              <a:t>t</a:t>
            </a:r>
            <a:r>
              <a:rPr dirty="0" sz="1800" spc="-385">
                <a:latin typeface="Gulim"/>
                <a:cs typeface="Gulim"/>
              </a:rPr>
              <a:t>-</a:t>
            </a:r>
            <a:r>
              <a:rPr dirty="0" sz="1800" spc="-15">
                <a:latin typeface="Gulim"/>
                <a:cs typeface="Gulim"/>
              </a:rPr>
              <a:t>Pr</a:t>
            </a:r>
            <a:r>
              <a:rPr dirty="0" sz="1800" spc="-35">
                <a:latin typeface="Gulim"/>
                <a:cs typeface="Gulim"/>
              </a:rPr>
              <a:t>o</a:t>
            </a:r>
            <a:r>
              <a:rPr dirty="0" sz="1800" spc="-15">
                <a:latin typeface="Gulim"/>
                <a:cs typeface="Gulim"/>
              </a:rPr>
              <a:t>duct</a:t>
            </a:r>
            <a:r>
              <a:rPr dirty="0" sz="1800" spc="-150">
                <a:latin typeface="Gulim"/>
                <a:cs typeface="Gulim"/>
              </a:rPr>
              <a:t> </a:t>
            </a:r>
            <a:r>
              <a:rPr dirty="0" sz="1800" spc="-10">
                <a:latin typeface="Gulim"/>
                <a:cs typeface="Gulim"/>
              </a:rPr>
              <a:t>A</a:t>
            </a:r>
            <a:r>
              <a:rPr dirty="0" sz="1800" spc="50">
                <a:latin typeface="Gulim"/>
                <a:cs typeface="Gulim"/>
              </a:rPr>
              <a:t>tte</a:t>
            </a:r>
            <a:r>
              <a:rPr dirty="0" sz="1800" spc="65">
                <a:latin typeface="Gulim"/>
                <a:cs typeface="Gulim"/>
              </a:rPr>
              <a:t>n</a:t>
            </a:r>
            <a:r>
              <a:rPr dirty="0" sz="1800" spc="10">
                <a:latin typeface="Gulim"/>
                <a:cs typeface="Gulim"/>
              </a:rPr>
              <a:t>ti</a:t>
            </a:r>
            <a:r>
              <a:rPr dirty="0" sz="1800" spc="15">
                <a:latin typeface="Gulim"/>
                <a:cs typeface="Gulim"/>
              </a:rPr>
              <a:t>o</a:t>
            </a:r>
            <a:r>
              <a:rPr dirty="0" sz="1800">
                <a:latin typeface="Gulim"/>
                <a:cs typeface="Gulim"/>
              </a:rPr>
              <a:t>n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12532" y="2024252"/>
            <a:ext cx="1489075" cy="3521710"/>
            <a:chOff x="7312532" y="2024252"/>
            <a:chExt cx="1489075" cy="3521710"/>
          </a:xfrm>
        </p:grpSpPr>
        <p:sp>
          <p:nvSpPr>
            <p:cNvPr id="10" name="object 10"/>
            <p:cNvSpPr/>
            <p:nvPr/>
          </p:nvSpPr>
          <p:spPr>
            <a:xfrm>
              <a:off x="7341107" y="2052827"/>
              <a:ext cx="320040" cy="3464560"/>
            </a:xfrm>
            <a:custGeom>
              <a:avLst/>
              <a:gdLst/>
              <a:ahLst/>
              <a:cxnLst/>
              <a:rect l="l" t="t" r="r" b="b"/>
              <a:pathLst>
                <a:path w="320040" h="3464560">
                  <a:moveTo>
                    <a:pt x="0" y="0"/>
                  </a:moveTo>
                  <a:lnTo>
                    <a:pt x="73391" y="704"/>
                  </a:lnTo>
                  <a:lnTo>
                    <a:pt x="140758" y="2710"/>
                  </a:lnTo>
                  <a:lnTo>
                    <a:pt x="200181" y="5858"/>
                  </a:lnTo>
                  <a:lnTo>
                    <a:pt x="249740" y="9988"/>
                  </a:lnTo>
                  <a:lnTo>
                    <a:pt x="311589" y="20554"/>
                  </a:lnTo>
                  <a:lnTo>
                    <a:pt x="320040" y="26670"/>
                  </a:lnTo>
                  <a:lnTo>
                    <a:pt x="320040" y="3437382"/>
                  </a:lnTo>
                  <a:lnTo>
                    <a:pt x="249740" y="3454063"/>
                  </a:lnTo>
                  <a:lnTo>
                    <a:pt x="200181" y="3458193"/>
                  </a:lnTo>
                  <a:lnTo>
                    <a:pt x="140758" y="3461341"/>
                  </a:lnTo>
                  <a:lnTo>
                    <a:pt x="73391" y="3463347"/>
                  </a:lnTo>
                  <a:lnTo>
                    <a:pt x="0" y="3464052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61147" y="3699891"/>
              <a:ext cx="1140460" cy="171450"/>
            </a:xfrm>
            <a:custGeom>
              <a:avLst/>
              <a:gdLst/>
              <a:ahLst/>
              <a:cxnLst/>
              <a:rect l="l" t="t" r="r" b="b"/>
              <a:pathLst>
                <a:path w="1140459" h="171450">
                  <a:moveTo>
                    <a:pt x="968882" y="0"/>
                  </a:moveTo>
                  <a:lnTo>
                    <a:pt x="968882" y="171449"/>
                  </a:lnTo>
                  <a:lnTo>
                    <a:pt x="1083182" y="114299"/>
                  </a:lnTo>
                  <a:lnTo>
                    <a:pt x="997457" y="114299"/>
                  </a:lnTo>
                  <a:lnTo>
                    <a:pt x="997457" y="57149"/>
                  </a:lnTo>
                  <a:lnTo>
                    <a:pt x="1083182" y="57149"/>
                  </a:lnTo>
                  <a:lnTo>
                    <a:pt x="968882" y="0"/>
                  </a:lnTo>
                  <a:close/>
                </a:path>
                <a:path w="1140459" h="171450">
                  <a:moveTo>
                    <a:pt x="968882" y="57149"/>
                  </a:moveTo>
                  <a:lnTo>
                    <a:pt x="0" y="57149"/>
                  </a:lnTo>
                  <a:lnTo>
                    <a:pt x="0" y="114299"/>
                  </a:lnTo>
                  <a:lnTo>
                    <a:pt x="968882" y="114299"/>
                  </a:lnTo>
                  <a:lnTo>
                    <a:pt x="968882" y="57149"/>
                  </a:lnTo>
                  <a:close/>
                </a:path>
                <a:path w="1140459" h="171450">
                  <a:moveTo>
                    <a:pt x="1083182" y="57149"/>
                  </a:moveTo>
                  <a:lnTo>
                    <a:pt x="997457" y="57149"/>
                  </a:lnTo>
                  <a:lnTo>
                    <a:pt x="997457" y="114299"/>
                  </a:lnTo>
                  <a:lnTo>
                    <a:pt x="1083182" y="114299"/>
                  </a:lnTo>
                  <a:lnTo>
                    <a:pt x="1140332" y="85724"/>
                  </a:lnTo>
                  <a:lnTo>
                    <a:pt x="1083182" y="5714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439" y="2206751"/>
            <a:ext cx="7518400" cy="3136900"/>
            <a:chOff x="853439" y="2206751"/>
            <a:chExt cx="7518400" cy="3136900"/>
          </a:xfrm>
        </p:grpSpPr>
        <p:sp>
          <p:nvSpPr>
            <p:cNvPr id="3" name="object 3"/>
            <p:cNvSpPr/>
            <p:nvPr/>
          </p:nvSpPr>
          <p:spPr>
            <a:xfrm>
              <a:off x="853439" y="2206751"/>
              <a:ext cx="7518400" cy="3136900"/>
            </a:xfrm>
            <a:custGeom>
              <a:avLst/>
              <a:gdLst/>
              <a:ahLst/>
              <a:cxnLst/>
              <a:rect l="l" t="t" r="r" b="b"/>
              <a:pathLst>
                <a:path w="7518400" h="3136900">
                  <a:moveTo>
                    <a:pt x="7517892" y="0"/>
                  </a:moveTo>
                  <a:lnTo>
                    <a:pt x="0" y="0"/>
                  </a:lnTo>
                  <a:lnTo>
                    <a:pt x="0" y="3136392"/>
                  </a:lnTo>
                  <a:lnTo>
                    <a:pt x="7517892" y="3136392"/>
                  </a:lnTo>
                  <a:lnTo>
                    <a:pt x="75178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95347" y="2764916"/>
              <a:ext cx="1062355" cy="282575"/>
            </a:xfrm>
            <a:custGeom>
              <a:avLst/>
              <a:gdLst/>
              <a:ahLst/>
              <a:cxnLst/>
              <a:rect l="l" t="t" r="r" b="b"/>
              <a:pathLst>
                <a:path w="1062354" h="282575">
                  <a:moveTo>
                    <a:pt x="971930" y="0"/>
                  </a:moveTo>
                  <a:lnTo>
                    <a:pt x="967866" y="11430"/>
                  </a:lnTo>
                  <a:lnTo>
                    <a:pt x="984230" y="18504"/>
                  </a:lnTo>
                  <a:lnTo>
                    <a:pt x="998283" y="28305"/>
                  </a:lnTo>
                  <a:lnTo>
                    <a:pt x="1026816" y="73852"/>
                  </a:lnTo>
                  <a:lnTo>
                    <a:pt x="1035147" y="115623"/>
                  </a:lnTo>
                  <a:lnTo>
                    <a:pt x="1036192" y="139700"/>
                  </a:lnTo>
                  <a:lnTo>
                    <a:pt x="1035145" y="164580"/>
                  </a:lnTo>
                  <a:lnTo>
                    <a:pt x="1026763" y="207529"/>
                  </a:lnTo>
                  <a:lnTo>
                    <a:pt x="998283" y="253730"/>
                  </a:lnTo>
                  <a:lnTo>
                    <a:pt x="968375" y="270763"/>
                  </a:lnTo>
                  <a:lnTo>
                    <a:pt x="971930" y="282321"/>
                  </a:lnTo>
                  <a:lnTo>
                    <a:pt x="1010427" y="264191"/>
                  </a:lnTo>
                  <a:lnTo>
                    <a:pt x="1038732" y="232918"/>
                  </a:lnTo>
                  <a:lnTo>
                    <a:pt x="1056163" y="191023"/>
                  </a:lnTo>
                  <a:lnTo>
                    <a:pt x="1061974" y="141224"/>
                  </a:lnTo>
                  <a:lnTo>
                    <a:pt x="1060521" y="115339"/>
                  </a:lnTo>
                  <a:lnTo>
                    <a:pt x="1048900" y="69429"/>
                  </a:lnTo>
                  <a:lnTo>
                    <a:pt x="1025777" y="32093"/>
                  </a:lnTo>
                  <a:lnTo>
                    <a:pt x="992387" y="7379"/>
                  </a:lnTo>
                  <a:lnTo>
                    <a:pt x="971930" y="0"/>
                  </a:lnTo>
                  <a:close/>
                </a:path>
                <a:path w="1062354" h="282575">
                  <a:moveTo>
                    <a:pt x="90042" y="0"/>
                  </a:moveTo>
                  <a:lnTo>
                    <a:pt x="51593" y="18081"/>
                  </a:lnTo>
                  <a:lnTo>
                    <a:pt x="23240" y="49403"/>
                  </a:lnTo>
                  <a:lnTo>
                    <a:pt x="5810" y="91408"/>
                  </a:lnTo>
                  <a:lnTo>
                    <a:pt x="0" y="141224"/>
                  </a:lnTo>
                  <a:lnTo>
                    <a:pt x="1452" y="167106"/>
                  </a:lnTo>
                  <a:lnTo>
                    <a:pt x="13073" y="212965"/>
                  </a:lnTo>
                  <a:lnTo>
                    <a:pt x="36071" y="250209"/>
                  </a:lnTo>
                  <a:lnTo>
                    <a:pt x="69496" y="274887"/>
                  </a:lnTo>
                  <a:lnTo>
                    <a:pt x="90042" y="282321"/>
                  </a:lnTo>
                  <a:lnTo>
                    <a:pt x="93598" y="270763"/>
                  </a:lnTo>
                  <a:lnTo>
                    <a:pt x="77475" y="263646"/>
                  </a:lnTo>
                  <a:lnTo>
                    <a:pt x="63579" y="253730"/>
                  </a:lnTo>
                  <a:lnTo>
                    <a:pt x="35083" y="207529"/>
                  </a:lnTo>
                  <a:lnTo>
                    <a:pt x="26701" y="164580"/>
                  </a:lnTo>
                  <a:lnTo>
                    <a:pt x="25653" y="139700"/>
                  </a:lnTo>
                  <a:lnTo>
                    <a:pt x="26701" y="115623"/>
                  </a:lnTo>
                  <a:lnTo>
                    <a:pt x="35083" y="73852"/>
                  </a:lnTo>
                  <a:lnTo>
                    <a:pt x="63722" y="28305"/>
                  </a:lnTo>
                  <a:lnTo>
                    <a:pt x="93979" y="11430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동작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원리</a:t>
            </a:r>
            <a:r>
              <a:rPr dirty="0" sz="2400" spc="335">
                <a:solidFill>
                  <a:srgbClr val="FFFFFF"/>
                </a:solidFill>
              </a:rPr>
              <a:t>: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어텐션</a:t>
            </a:r>
            <a:r>
              <a:rPr dirty="0" sz="2400" spc="-10">
                <a:solidFill>
                  <a:srgbClr val="FFFFFF"/>
                </a:solidFill>
              </a:rPr>
              <a:t>(</a:t>
            </a:r>
            <a:r>
              <a:rPr dirty="0" sz="2400" spc="-60">
                <a:solidFill>
                  <a:srgbClr val="FFFFFF"/>
                </a:solidFill>
              </a:rPr>
              <a:t>A</a:t>
            </a:r>
            <a:r>
              <a:rPr dirty="0" sz="2400" spc="65">
                <a:solidFill>
                  <a:srgbClr val="FFFFFF"/>
                </a:solidFill>
              </a:rPr>
              <a:t>t</a:t>
            </a:r>
            <a:r>
              <a:rPr dirty="0" sz="2400" spc="70">
                <a:solidFill>
                  <a:srgbClr val="FFFFFF"/>
                </a:solidFill>
              </a:rPr>
              <a:t>t</a:t>
            </a:r>
            <a:r>
              <a:rPr dirty="0" sz="2400" spc="50">
                <a:solidFill>
                  <a:srgbClr val="FFFFFF"/>
                </a:solidFill>
              </a:rPr>
              <a:t>e</a:t>
            </a:r>
            <a:r>
              <a:rPr dirty="0" sz="2400" spc="45">
                <a:solidFill>
                  <a:srgbClr val="FFFFFF"/>
                </a:solidFill>
              </a:rPr>
              <a:t>n</a:t>
            </a:r>
            <a:r>
              <a:rPr dirty="0" sz="2400" spc="15">
                <a:solidFill>
                  <a:srgbClr val="FFFFFF"/>
                </a:solidFill>
              </a:rPr>
              <a:t>tion)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1893" y="1451229"/>
            <a:ext cx="77330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인코더</a:t>
            </a:r>
            <a:r>
              <a:rPr dirty="0" sz="2200" spc="-204">
                <a:latin typeface="Gulim"/>
                <a:cs typeface="Gulim"/>
              </a:rPr>
              <a:t>와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디코더</a:t>
            </a:r>
            <a:r>
              <a:rPr dirty="0" sz="2200" spc="-204">
                <a:latin typeface="Gulim"/>
                <a:cs typeface="Gulim"/>
              </a:rPr>
              <a:t>는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145" b="1">
                <a:latin typeface="Malgun Gothic"/>
                <a:cs typeface="Malgun Gothic"/>
              </a:rPr>
              <a:t>Mu</a:t>
            </a:r>
            <a:r>
              <a:rPr dirty="0" sz="2200" spc="-30" b="1">
                <a:latin typeface="Malgun Gothic"/>
                <a:cs typeface="Malgun Gothic"/>
              </a:rPr>
              <a:t>lt</a:t>
            </a:r>
            <a:r>
              <a:rPr dirty="0" sz="2200" spc="-35" b="1">
                <a:latin typeface="Malgun Gothic"/>
                <a:cs typeface="Malgun Gothic"/>
              </a:rPr>
              <a:t>i</a:t>
            </a:r>
            <a:r>
              <a:rPr dirty="0" sz="2200" spc="10" b="1">
                <a:latin typeface="Malgun Gothic"/>
                <a:cs typeface="Malgun Gothic"/>
              </a:rPr>
              <a:t>-</a:t>
            </a:r>
            <a:r>
              <a:rPr dirty="0" sz="2200" spc="-70" b="1">
                <a:latin typeface="Malgun Gothic"/>
                <a:cs typeface="Malgun Gothic"/>
              </a:rPr>
              <a:t>He</a:t>
            </a:r>
            <a:r>
              <a:rPr dirty="0" sz="2200" spc="-30" b="1">
                <a:latin typeface="Malgun Gothic"/>
                <a:cs typeface="Malgun Gothic"/>
              </a:rPr>
              <a:t>ad</a:t>
            </a:r>
            <a:r>
              <a:rPr dirty="0" sz="2200" spc="-185" b="1">
                <a:latin typeface="Malgun Gothic"/>
                <a:cs typeface="Malgun Gothic"/>
              </a:rPr>
              <a:t> </a:t>
            </a:r>
            <a:r>
              <a:rPr dirty="0" sz="2200" spc="-110" b="1">
                <a:latin typeface="Malgun Gothic"/>
                <a:cs typeface="Malgun Gothic"/>
              </a:rPr>
              <a:t>A</a:t>
            </a:r>
            <a:r>
              <a:rPr dirty="0" sz="2200" spc="-15" b="1">
                <a:latin typeface="Malgun Gothic"/>
                <a:cs typeface="Malgun Gothic"/>
              </a:rPr>
              <a:t>ttention</a:t>
            </a:r>
            <a:r>
              <a:rPr dirty="0" sz="2200" spc="-240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레이어</a:t>
            </a:r>
            <a:r>
              <a:rPr dirty="0" sz="2200" spc="-204">
                <a:latin typeface="Gulim"/>
                <a:cs typeface="Gulim"/>
              </a:rPr>
              <a:t>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사용합니다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8816" y="2675382"/>
            <a:ext cx="4023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46530" algn="l"/>
                <a:tab pos="2520950" algn="l"/>
              </a:tabLst>
            </a:pPr>
            <a:r>
              <a:rPr dirty="0" sz="2400" spc="-5">
                <a:latin typeface="Cambria Math"/>
                <a:cs typeface="Cambria Math"/>
              </a:rPr>
              <a:t>𝐴𝑡𝑡𝑒𝑛𝑡𝑖𝑜𝑛	</a:t>
            </a:r>
            <a:r>
              <a:rPr dirty="0" sz="2400" spc="30">
                <a:latin typeface="Cambria Math"/>
                <a:cs typeface="Cambria Math"/>
              </a:rPr>
              <a:t>𝑄,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35">
                <a:latin typeface="Cambria Math"/>
                <a:cs typeface="Cambria Math"/>
              </a:rPr>
              <a:t>𝐾,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𝑉	=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𝑠𝑜𝑓𝑡𝑚𝑎𝑥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43119" y="2456179"/>
            <a:ext cx="924560" cy="901065"/>
          </a:xfrm>
          <a:custGeom>
            <a:avLst/>
            <a:gdLst/>
            <a:ahLst/>
            <a:cxnLst/>
            <a:rect l="l" t="t" r="r" b="b"/>
            <a:pathLst>
              <a:path w="924560" h="901064">
                <a:moveTo>
                  <a:pt x="152273" y="10541"/>
                </a:moveTo>
                <a:lnTo>
                  <a:pt x="110959" y="36029"/>
                </a:lnTo>
                <a:lnTo>
                  <a:pt x="82842" y="78193"/>
                </a:lnTo>
                <a:lnTo>
                  <a:pt x="58432" y="126466"/>
                </a:lnTo>
                <a:lnTo>
                  <a:pt x="37719" y="180848"/>
                </a:lnTo>
                <a:lnTo>
                  <a:pt x="24130" y="228371"/>
                </a:lnTo>
                <a:lnTo>
                  <a:pt x="13576" y="279031"/>
                </a:lnTo>
                <a:lnTo>
                  <a:pt x="6032" y="332828"/>
                </a:lnTo>
                <a:lnTo>
                  <a:pt x="1498" y="389763"/>
                </a:lnTo>
                <a:lnTo>
                  <a:pt x="0" y="450088"/>
                </a:lnTo>
                <a:lnTo>
                  <a:pt x="1498" y="510324"/>
                </a:lnTo>
                <a:lnTo>
                  <a:pt x="6032" y="567588"/>
                </a:lnTo>
                <a:lnTo>
                  <a:pt x="13576" y="621614"/>
                </a:lnTo>
                <a:lnTo>
                  <a:pt x="24130" y="672401"/>
                </a:lnTo>
                <a:lnTo>
                  <a:pt x="37719" y="719963"/>
                </a:lnTo>
                <a:lnTo>
                  <a:pt x="58432" y="774331"/>
                </a:lnTo>
                <a:lnTo>
                  <a:pt x="82842" y="822566"/>
                </a:lnTo>
                <a:lnTo>
                  <a:pt x="110959" y="864679"/>
                </a:lnTo>
                <a:lnTo>
                  <a:pt x="142748" y="900684"/>
                </a:lnTo>
                <a:lnTo>
                  <a:pt x="152273" y="890143"/>
                </a:lnTo>
                <a:lnTo>
                  <a:pt x="124002" y="853541"/>
                </a:lnTo>
                <a:lnTo>
                  <a:pt x="99402" y="811174"/>
                </a:lnTo>
                <a:lnTo>
                  <a:pt x="78473" y="763003"/>
                </a:lnTo>
                <a:lnTo>
                  <a:pt x="61214" y="709041"/>
                </a:lnTo>
                <a:lnTo>
                  <a:pt x="50101" y="662305"/>
                </a:lnTo>
                <a:lnTo>
                  <a:pt x="41452" y="613054"/>
                </a:lnTo>
                <a:lnTo>
                  <a:pt x="35280" y="561276"/>
                </a:lnTo>
                <a:lnTo>
                  <a:pt x="31584" y="506958"/>
                </a:lnTo>
                <a:lnTo>
                  <a:pt x="30353" y="449834"/>
                </a:lnTo>
                <a:lnTo>
                  <a:pt x="31584" y="393496"/>
                </a:lnTo>
                <a:lnTo>
                  <a:pt x="35280" y="339356"/>
                </a:lnTo>
                <a:lnTo>
                  <a:pt x="41452" y="287693"/>
                </a:lnTo>
                <a:lnTo>
                  <a:pt x="50101" y="238506"/>
                </a:lnTo>
                <a:lnTo>
                  <a:pt x="61214" y="191770"/>
                </a:lnTo>
                <a:lnTo>
                  <a:pt x="78473" y="137795"/>
                </a:lnTo>
                <a:lnTo>
                  <a:pt x="99402" y="89585"/>
                </a:lnTo>
                <a:lnTo>
                  <a:pt x="124002" y="47167"/>
                </a:lnTo>
                <a:lnTo>
                  <a:pt x="152273" y="10541"/>
                </a:lnTo>
                <a:close/>
              </a:path>
              <a:path w="924560" h="901064">
                <a:moveTo>
                  <a:pt x="741299" y="517652"/>
                </a:moveTo>
                <a:lnTo>
                  <a:pt x="410591" y="517652"/>
                </a:lnTo>
                <a:lnTo>
                  <a:pt x="410591" y="518160"/>
                </a:lnTo>
                <a:lnTo>
                  <a:pt x="379349" y="518160"/>
                </a:lnTo>
                <a:lnTo>
                  <a:pt x="289052" y="856742"/>
                </a:lnTo>
                <a:lnTo>
                  <a:pt x="237490" y="741807"/>
                </a:lnTo>
                <a:lnTo>
                  <a:pt x="188722" y="764159"/>
                </a:lnTo>
                <a:lnTo>
                  <a:pt x="193294" y="775335"/>
                </a:lnTo>
                <a:lnTo>
                  <a:pt x="218440" y="764159"/>
                </a:lnTo>
                <a:lnTo>
                  <a:pt x="280035" y="896620"/>
                </a:lnTo>
                <a:lnTo>
                  <a:pt x="294513" y="896620"/>
                </a:lnTo>
                <a:lnTo>
                  <a:pt x="391287" y="537972"/>
                </a:lnTo>
                <a:lnTo>
                  <a:pt x="421005" y="537972"/>
                </a:lnTo>
                <a:lnTo>
                  <a:pt x="421005" y="537464"/>
                </a:lnTo>
                <a:lnTo>
                  <a:pt x="741299" y="537464"/>
                </a:lnTo>
                <a:lnTo>
                  <a:pt x="741299" y="517652"/>
                </a:lnTo>
                <a:close/>
              </a:path>
              <a:path w="924560" h="901064">
                <a:moveTo>
                  <a:pt x="762635" y="439928"/>
                </a:moveTo>
                <a:lnTo>
                  <a:pt x="162179" y="439928"/>
                </a:lnTo>
                <a:lnTo>
                  <a:pt x="162179" y="459740"/>
                </a:lnTo>
                <a:lnTo>
                  <a:pt x="762635" y="459740"/>
                </a:lnTo>
                <a:lnTo>
                  <a:pt x="762635" y="439928"/>
                </a:lnTo>
                <a:close/>
              </a:path>
              <a:path w="924560" h="901064">
                <a:moveTo>
                  <a:pt x="924560" y="449834"/>
                </a:moveTo>
                <a:lnTo>
                  <a:pt x="923048" y="389763"/>
                </a:lnTo>
                <a:lnTo>
                  <a:pt x="918514" y="332828"/>
                </a:lnTo>
                <a:lnTo>
                  <a:pt x="910971" y="279031"/>
                </a:lnTo>
                <a:lnTo>
                  <a:pt x="900417" y="228371"/>
                </a:lnTo>
                <a:lnTo>
                  <a:pt x="886841" y="180848"/>
                </a:lnTo>
                <a:lnTo>
                  <a:pt x="866114" y="126466"/>
                </a:lnTo>
                <a:lnTo>
                  <a:pt x="841705" y="78193"/>
                </a:lnTo>
                <a:lnTo>
                  <a:pt x="813587" y="36029"/>
                </a:lnTo>
                <a:lnTo>
                  <a:pt x="781812" y="0"/>
                </a:lnTo>
                <a:lnTo>
                  <a:pt x="772287" y="10541"/>
                </a:lnTo>
                <a:lnTo>
                  <a:pt x="800544" y="47167"/>
                </a:lnTo>
                <a:lnTo>
                  <a:pt x="825144" y="89585"/>
                </a:lnTo>
                <a:lnTo>
                  <a:pt x="846074" y="137795"/>
                </a:lnTo>
                <a:lnTo>
                  <a:pt x="863346" y="191770"/>
                </a:lnTo>
                <a:lnTo>
                  <a:pt x="874445" y="238506"/>
                </a:lnTo>
                <a:lnTo>
                  <a:pt x="883094" y="287693"/>
                </a:lnTo>
                <a:lnTo>
                  <a:pt x="889266" y="339356"/>
                </a:lnTo>
                <a:lnTo>
                  <a:pt x="892962" y="393496"/>
                </a:lnTo>
                <a:lnTo>
                  <a:pt x="894207" y="450088"/>
                </a:lnTo>
                <a:lnTo>
                  <a:pt x="892962" y="506958"/>
                </a:lnTo>
                <a:lnTo>
                  <a:pt x="889266" y="561276"/>
                </a:lnTo>
                <a:lnTo>
                  <a:pt x="883094" y="613054"/>
                </a:lnTo>
                <a:lnTo>
                  <a:pt x="874445" y="662305"/>
                </a:lnTo>
                <a:lnTo>
                  <a:pt x="863346" y="709041"/>
                </a:lnTo>
                <a:lnTo>
                  <a:pt x="846074" y="763003"/>
                </a:lnTo>
                <a:lnTo>
                  <a:pt x="825144" y="811174"/>
                </a:lnTo>
                <a:lnTo>
                  <a:pt x="800544" y="853541"/>
                </a:lnTo>
                <a:lnTo>
                  <a:pt x="772287" y="890143"/>
                </a:lnTo>
                <a:lnTo>
                  <a:pt x="781812" y="900684"/>
                </a:lnTo>
                <a:lnTo>
                  <a:pt x="813587" y="864679"/>
                </a:lnTo>
                <a:lnTo>
                  <a:pt x="841705" y="822566"/>
                </a:lnTo>
                <a:lnTo>
                  <a:pt x="866114" y="774331"/>
                </a:lnTo>
                <a:lnTo>
                  <a:pt x="886841" y="719963"/>
                </a:lnTo>
                <a:lnTo>
                  <a:pt x="900417" y="672401"/>
                </a:lnTo>
                <a:lnTo>
                  <a:pt x="910971" y="621614"/>
                </a:lnTo>
                <a:lnTo>
                  <a:pt x="918514" y="567588"/>
                </a:lnTo>
                <a:lnTo>
                  <a:pt x="923048" y="510324"/>
                </a:lnTo>
                <a:lnTo>
                  <a:pt x="924560" y="449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280533" y="2315718"/>
            <a:ext cx="645795" cy="1016000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120"/>
              </a:spcBef>
            </a:pPr>
            <a:r>
              <a:rPr dirty="0" sz="2400" spc="75">
                <a:latin typeface="Cambria Math"/>
                <a:cs typeface="Cambria Math"/>
              </a:rPr>
              <a:t>𝑄𝐾</a:t>
            </a:r>
            <a:r>
              <a:rPr dirty="0" baseline="28571" sz="2625" spc="112">
                <a:latin typeface="Cambria Math"/>
                <a:cs typeface="Cambria Math"/>
              </a:rPr>
              <a:t>𝑇</a:t>
            </a:r>
            <a:endParaRPr baseline="28571" sz="2625">
              <a:latin typeface="Cambria Math"/>
              <a:cs typeface="Cambria Math"/>
            </a:endParaRPr>
          </a:p>
          <a:p>
            <a:pPr algn="r" marR="52069">
              <a:lnSpc>
                <a:spcPct val="100000"/>
              </a:lnSpc>
              <a:spcBef>
                <a:spcPts val="1020"/>
              </a:spcBef>
            </a:pPr>
            <a:r>
              <a:rPr dirty="0" sz="2400" spc="45">
                <a:latin typeface="Cambria Math"/>
                <a:cs typeface="Cambria Math"/>
              </a:rPr>
              <a:t>𝑑</a:t>
            </a:r>
            <a:r>
              <a:rPr dirty="0" baseline="-15873" sz="2625" spc="67">
                <a:latin typeface="Cambria Math"/>
                <a:cs typeface="Cambria Math"/>
              </a:rPr>
              <a:t>𝑘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2609" y="2675382"/>
            <a:ext cx="203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𝑉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3242" y="3912235"/>
            <a:ext cx="908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50" spc="18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44745" y="3893947"/>
            <a:ext cx="89281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01370" algn="l"/>
              </a:tabLst>
            </a:pPr>
            <a:r>
              <a:rPr dirty="0" sz="1750" spc="185">
                <a:latin typeface="Cambria Math"/>
                <a:cs typeface="Cambria Math"/>
              </a:rPr>
              <a:t>𝑖</a:t>
            </a:r>
            <a:r>
              <a:rPr dirty="0" sz="1750" spc="185">
                <a:latin typeface="Cambria Math"/>
                <a:cs typeface="Cambria Math"/>
              </a:rPr>
              <a:t>	</a:t>
            </a:r>
            <a:r>
              <a:rPr dirty="0" sz="1750" spc="18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3416" y="3735451"/>
            <a:ext cx="5111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 spc="20">
                <a:latin typeface="Cambria Math"/>
                <a:cs typeface="Cambria Math"/>
              </a:rPr>
              <a:t>ℎ𝑒𝑎𝑑</a:t>
            </a:r>
            <a:r>
              <a:rPr dirty="0" baseline="-15873" sz="2625" spc="30">
                <a:latin typeface="Cambria Math"/>
                <a:cs typeface="Cambria Math"/>
              </a:rPr>
              <a:t>𝑖 </a:t>
            </a:r>
            <a:r>
              <a:rPr dirty="0" baseline="-15873" sz="2625" spc="3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 spc="25">
                <a:latin typeface="Cambria Math"/>
                <a:cs typeface="Cambria Math"/>
              </a:rPr>
              <a:t>𝐴𝑡𝑡𝑒𝑛𝑡𝑖𝑜𝑛(𝑄𝑊</a:t>
            </a:r>
            <a:r>
              <a:rPr dirty="0" baseline="38095" sz="2625" spc="37">
                <a:latin typeface="Cambria Math"/>
                <a:cs typeface="Cambria Math"/>
              </a:rPr>
              <a:t>𝑄</a:t>
            </a:r>
            <a:r>
              <a:rPr dirty="0" sz="2400" spc="25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95">
                <a:latin typeface="Cambria Math"/>
                <a:cs typeface="Cambria Math"/>
              </a:rPr>
              <a:t>𝐾𝑊</a:t>
            </a:r>
            <a:r>
              <a:rPr dirty="0" baseline="30158" sz="2625" spc="142">
                <a:latin typeface="Cambria Math"/>
                <a:cs typeface="Cambria Math"/>
              </a:rPr>
              <a:t>𝐾</a:t>
            </a:r>
            <a:r>
              <a:rPr dirty="0" sz="2400" spc="95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105">
                <a:latin typeface="Cambria Math"/>
                <a:cs typeface="Cambria Math"/>
              </a:rPr>
              <a:t>𝑉𝑊</a:t>
            </a:r>
            <a:r>
              <a:rPr dirty="0" baseline="30158" sz="2625" spc="157">
                <a:latin typeface="Cambria Math"/>
                <a:cs typeface="Cambria Math"/>
              </a:rPr>
              <a:t>𝑉</a:t>
            </a:r>
            <a:r>
              <a:rPr dirty="0" sz="2400" spc="105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52319" y="4730495"/>
            <a:ext cx="4812665" cy="282575"/>
          </a:xfrm>
          <a:custGeom>
            <a:avLst/>
            <a:gdLst/>
            <a:ahLst/>
            <a:cxnLst/>
            <a:rect l="l" t="t" r="r" b="b"/>
            <a:pathLst>
              <a:path w="4812665" h="282575">
                <a:moveTo>
                  <a:pt x="93980" y="11557"/>
                </a:moveTo>
                <a:lnTo>
                  <a:pt x="90043" y="0"/>
                </a:lnTo>
                <a:lnTo>
                  <a:pt x="69557" y="7442"/>
                </a:lnTo>
                <a:lnTo>
                  <a:pt x="51587" y="18148"/>
                </a:lnTo>
                <a:lnTo>
                  <a:pt x="23241" y="49530"/>
                </a:lnTo>
                <a:lnTo>
                  <a:pt x="5803" y="91478"/>
                </a:lnTo>
                <a:lnTo>
                  <a:pt x="0" y="141224"/>
                </a:lnTo>
                <a:lnTo>
                  <a:pt x="1447" y="167182"/>
                </a:lnTo>
                <a:lnTo>
                  <a:pt x="13068" y="213093"/>
                </a:lnTo>
                <a:lnTo>
                  <a:pt x="36068" y="250342"/>
                </a:lnTo>
                <a:lnTo>
                  <a:pt x="69494" y="274967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470" y="263779"/>
                </a:lnTo>
                <a:lnTo>
                  <a:pt x="63576" y="253860"/>
                </a:lnTo>
                <a:lnTo>
                  <a:pt x="35077" y="207657"/>
                </a:lnTo>
                <a:lnTo>
                  <a:pt x="26695" y="164719"/>
                </a:lnTo>
                <a:lnTo>
                  <a:pt x="25654" y="139827"/>
                </a:lnTo>
                <a:lnTo>
                  <a:pt x="26695" y="115735"/>
                </a:lnTo>
                <a:lnTo>
                  <a:pt x="35077" y="73926"/>
                </a:lnTo>
                <a:lnTo>
                  <a:pt x="63715" y="28435"/>
                </a:lnTo>
                <a:lnTo>
                  <a:pt x="77736" y="18643"/>
                </a:lnTo>
                <a:lnTo>
                  <a:pt x="93980" y="11557"/>
                </a:lnTo>
                <a:close/>
              </a:path>
              <a:path w="4812665" h="282575">
                <a:moveTo>
                  <a:pt x="1061974" y="141224"/>
                </a:moveTo>
                <a:lnTo>
                  <a:pt x="1056157" y="91478"/>
                </a:lnTo>
                <a:lnTo>
                  <a:pt x="1038733" y="49530"/>
                </a:lnTo>
                <a:lnTo>
                  <a:pt x="1010323" y="18148"/>
                </a:lnTo>
                <a:lnTo>
                  <a:pt x="971931" y="0"/>
                </a:lnTo>
                <a:lnTo>
                  <a:pt x="967867" y="11557"/>
                </a:lnTo>
                <a:lnTo>
                  <a:pt x="984224" y="18643"/>
                </a:lnTo>
                <a:lnTo>
                  <a:pt x="998283" y="28435"/>
                </a:lnTo>
                <a:lnTo>
                  <a:pt x="1026807" y="73926"/>
                </a:lnTo>
                <a:lnTo>
                  <a:pt x="1035138" y="115735"/>
                </a:lnTo>
                <a:lnTo>
                  <a:pt x="1036193" y="139827"/>
                </a:lnTo>
                <a:lnTo>
                  <a:pt x="1035138" y="164719"/>
                </a:lnTo>
                <a:lnTo>
                  <a:pt x="1026756" y="207657"/>
                </a:lnTo>
                <a:lnTo>
                  <a:pt x="998283" y="253860"/>
                </a:lnTo>
                <a:lnTo>
                  <a:pt x="968375" y="270891"/>
                </a:lnTo>
                <a:lnTo>
                  <a:pt x="971931" y="282321"/>
                </a:lnTo>
                <a:lnTo>
                  <a:pt x="1010424" y="264312"/>
                </a:lnTo>
                <a:lnTo>
                  <a:pt x="1038733" y="233045"/>
                </a:lnTo>
                <a:lnTo>
                  <a:pt x="1056157" y="191135"/>
                </a:lnTo>
                <a:lnTo>
                  <a:pt x="1060513" y="167182"/>
                </a:lnTo>
                <a:lnTo>
                  <a:pt x="1061974" y="141224"/>
                </a:lnTo>
                <a:close/>
              </a:path>
              <a:path w="4812665" h="282575">
                <a:moveTo>
                  <a:pt x="2562860" y="11557"/>
                </a:moveTo>
                <a:lnTo>
                  <a:pt x="2558923" y="0"/>
                </a:lnTo>
                <a:lnTo>
                  <a:pt x="2538438" y="7442"/>
                </a:lnTo>
                <a:lnTo>
                  <a:pt x="2520467" y="18148"/>
                </a:lnTo>
                <a:lnTo>
                  <a:pt x="2492121" y="49530"/>
                </a:lnTo>
                <a:lnTo>
                  <a:pt x="2474684" y="91478"/>
                </a:lnTo>
                <a:lnTo>
                  <a:pt x="2468880" y="141224"/>
                </a:lnTo>
                <a:lnTo>
                  <a:pt x="2470327" y="167182"/>
                </a:lnTo>
                <a:lnTo>
                  <a:pt x="2481948" y="213093"/>
                </a:lnTo>
                <a:lnTo>
                  <a:pt x="2504948" y="250342"/>
                </a:lnTo>
                <a:lnTo>
                  <a:pt x="2538374" y="274967"/>
                </a:lnTo>
                <a:lnTo>
                  <a:pt x="2558923" y="282321"/>
                </a:lnTo>
                <a:lnTo>
                  <a:pt x="2562479" y="270891"/>
                </a:lnTo>
                <a:lnTo>
                  <a:pt x="2546350" y="263779"/>
                </a:lnTo>
                <a:lnTo>
                  <a:pt x="2532456" y="253860"/>
                </a:lnTo>
                <a:lnTo>
                  <a:pt x="2503957" y="207657"/>
                </a:lnTo>
                <a:lnTo>
                  <a:pt x="2495575" y="164719"/>
                </a:lnTo>
                <a:lnTo>
                  <a:pt x="2494534" y="139827"/>
                </a:lnTo>
                <a:lnTo>
                  <a:pt x="2495575" y="115735"/>
                </a:lnTo>
                <a:lnTo>
                  <a:pt x="2503957" y="73926"/>
                </a:lnTo>
                <a:lnTo>
                  <a:pt x="2532596" y="28435"/>
                </a:lnTo>
                <a:lnTo>
                  <a:pt x="2546616" y="18643"/>
                </a:lnTo>
                <a:lnTo>
                  <a:pt x="2562860" y="11557"/>
                </a:lnTo>
                <a:close/>
              </a:path>
              <a:path w="4812665" h="282575">
                <a:moveTo>
                  <a:pt x="4812538" y="141224"/>
                </a:moveTo>
                <a:lnTo>
                  <a:pt x="4806721" y="91478"/>
                </a:lnTo>
                <a:lnTo>
                  <a:pt x="4789297" y="49530"/>
                </a:lnTo>
                <a:lnTo>
                  <a:pt x="4760887" y="18148"/>
                </a:lnTo>
                <a:lnTo>
                  <a:pt x="4722495" y="0"/>
                </a:lnTo>
                <a:lnTo>
                  <a:pt x="4718431" y="11557"/>
                </a:lnTo>
                <a:lnTo>
                  <a:pt x="4734788" y="18643"/>
                </a:lnTo>
                <a:lnTo>
                  <a:pt x="4748847" y="28435"/>
                </a:lnTo>
                <a:lnTo>
                  <a:pt x="4777371" y="73926"/>
                </a:lnTo>
                <a:lnTo>
                  <a:pt x="4785703" y="115735"/>
                </a:lnTo>
                <a:lnTo>
                  <a:pt x="4786757" y="139827"/>
                </a:lnTo>
                <a:lnTo>
                  <a:pt x="4785703" y="164719"/>
                </a:lnTo>
                <a:lnTo>
                  <a:pt x="4777321" y="207657"/>
                </a:lnTo>
                <a:lnTo>
                  <a:pt x="4748885" y="253860"/>
                </a:lnTo>
                <a:lnTo>
                  <a:pt x="4718939" y="270891"/>
                </a:lnTo>
                <a:lnTo>
                  <a:pt x="4722495" y="282321"/>
                </a:lnTo>
                <a:lnTo>
                  <a:pt x="4760988" y="264312"/>
                </a:lnTo>
                <a:lnTo>
                  <a:pt x="4789297" y="233045"/>
                </a:lnTo>
                <a:lnTo>
                  <a:pt x="4806721" y="191135"/>
                </a:lnTo>
                <a:lnTo>
                  <a:pt x="4811077" y="167182"/>
                </a:lnTo>
                <a:lnTo>
                  <a:pt x="4812538" y="141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23416" y="4641037"/>
            <a:ext cx="62757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628775" algn="l"/>
                <a:tab pos="2703195" algn="l"/>
                <a:tab pos="4097654" algn="l"/>
              </a:tabLst>
            </a:pPr>
            <a:r>
              <a:rPr dirty="0" sz="2400" spc="-5">
                <a:latin typeface="Cambria Math"/>
                <a:cs typeface="Cambria Math"/>
              </a:rPr>
              <a:t>𝑀𝑢𝑙</a:t>
            </a:r>
            <a:r>
              <a:rPr dirty="0" sz="2400" spc="-10">
                <a:latin typeface="Cambria Math"/>
                <a:cs typeface="Cambria Math"/>
              </a:rPr>
              <a:t>𝑡</a:t>
            </a:r>
            <a:r>
              <a:rPr dirty="0" sz="2400">
                <a:latin typeface="Cambria Math"/>
                <a:cs typeface="Cambria Math"/>
              </a:rPr>
              <a:t>𝑖𝐻𝑒</a:t>
            </a:r>
            <a:r>
              <a:rPr dirty="0" sz="2400" spc="-15">
                <a:latin typeface="Cambria Math"/>
                <a:cs typeface="Cambria Math"/>
              </a:rPr>
              <a:t>𝑎</a:t>
            </a:r>
            <a:r>
              <a:rPr dirty="0" sz="2400">
                <a:latin typeface="Cambria Math"/>
                <a:cs typeface="Cambria Math"/>
              </a:rPr>
              <a:t>𝑑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65">
                <a:latin typeface="Cambria Math"/>
                <a:cs typeface="Cambria Math"/>
              </a:rPr>
              <a:t>𝑄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70">
                <a:latin typeface="Cambria Math"/>
                <a:cs typeface="Cambria Math"/>
              </a:rPr>
              <a:t>𝐾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𝑉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𝐶𝑜𝑛𝑐</a:t>
            </a:r>
            <a:r>
              <a:rPr dirty="0" sz="2400" spc="-10">
                <a:latin typeface="Cambria Math"/>
                <a:cs typeface="Cambria Math"/>
              </a:rPr>
              <a:t>𝑎</a:t>
            </a:r>
            <a:r>
              <a:rPr dirty="0" sz="2400">
                <a:latin typeface="Cambria Math"/>
                <a:cs typeface="Cambria Math"/>
              </a:rPr>
              <a:t>𝑡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ℎ𝑒</a:t>
            </a:r>
            <a:r>
              <a:rPr dirty="0" sz="2400" spc="55">
                <a:latin typeface="Cambria Math"/>
                <a:cs typeface="Cambria Math"/>
              </a:rPr>
              <a:t>𝑎</a:t>
            </a:r>
            <a:r>
              <a:rPr dirty="0" sz="2400" spc="-65">
                <a:latin typeface="Cambria Math"/>
                <a:cs typeface="Cambria Math"/>
              </a:rPr>
              <a:t>𝑑</a:t>
            </a:r>
            <a:r>
              <a:rPr dirty="0" baseline="-15873" sz="2625" spc="195">
                <a:latin typeface="Cambria Math"/>
                <a:cs typeface="Cambria Math"/>
              </a:rPr>
              <a:t>1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…</a:t>
            </a:r>
            <a:r>
              <a:rPr dirty="0" sz="2400" spc="-1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ℎ𝑒</a:t>
            </a:r>
            <a:r>
              <a:rPr dirty="0" sz="2400" spc="50">
                <a:latin typeface="Cambria Math"/>
                <a:cs typeface="Cambria Math"/>
              </a:rPr>
              <a:t>𝑎</a:t>
            </a:r>
            <a:r>
              <a:rPr dirty="0" sz="2400" spc="-5">
                <a:latin typeface="Cambria Math"/>
                <a:cs typeface="Cambria Math"/>
              </a:rPr>
              <a:t>𝑑</a:t>
            </a:r>
            <a:r>
              <a:rPr dirty="0" baseline="-15873" sz="2625" spc="172">
                <a:latin typeface="Cambria Math"/>
                <a:cs typeface="Cambria Math"/>
              </a:rPr>
              <a:t>ℎ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67269" y="4529785"/>
            <a:ext cx="5283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142">
                <a:latin typeface="Cambria Math"/>
                <a:cs typeface="Cambria Math"/>
              </a:rPr>
              <a:t>𝑊</a:t>
            </a:r>
            <a:r>
              <a:rPr dirty="0" sz="1750" spc="95">
                <a:latin typeface="Cambria Math"/>
                <a:cs typeface="Cambria Math"/>
              </a:rPr>
              <a:t>𝑂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9471" y="1970532"/>
            <a:ext cx="2855375" cy="372318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206109" y="5389879"/>
            <a:ext cx="4968875" cy="69532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800" spc="-20">
                <a:solidFill>
                  <a:srgbClr val="7E7E7E"/>
                </a:solidFill>
                <a:latin typeface="Gulim"/>
                <a:cs typeface="Gulim"/>
              </a:rPr>
              <a:t>h:</a:t>
            </a:r>
            <a:r>
              <a:rPr dirty="0" sz="1800" spc="-145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75">
                <a:solidFill>
                  <a:srgbClr val="7E7E7E"/>
                </a:solidFill>
                <a:latin typeface="Gulim"/>
                <a:cs typeface="Gulim"/>
              </a:rPr>
              <a:t>헤드</a:t>
            </a:r>
            <a:r>
              <a:rPr dirty="0" sz="1800" spc="-60">
                <a:solidFill>
                  <a:srgbClr val="7E7E7E"/>
                </a:solidFill>
                <a:latin typeface="Gulim"/>
                <a:cs typeface="Gulim"/>
              </a:rPr>
              <a:t>(head)</a:t>
            </a:r>
            <a:r>
              <a:rPr dirty="0" sz="1800" spc="-165">
                <a:solidFill>
                  <a:srgbClr val="7E7E7E"/>
                </a:solidFill>
                <a:latin typeface="Gulim"/>
                <a:cs typeface="Gulim"/>
              </a:rPr>
              <a:t>의</a:t>
            </a:r>
            <a:r>
              <a:rPr dirty="0" sz="1800" spc="-150">
                <a:solidFill>
                  <a:srgbClr val="7E7E7E"/>
                </a:solidFill>
                <a:latin typeface="Gulim"/>
                <a:cs typeface="Gulim"/>
              </a:rPr>
              <a:t> </a:t>
            </a:r>
            <a:r>
              <a:rPr dirty="0" sz="1800" spc="-175">
                <a:solidFill>
                  <a:srgbClr val="7E7E7E"/>
                </a:solidFill>
                <a:latin typeface="Gulim"/>
                <a:cs typeface="Gulim"/>
              </a:rPr>
              <a:t>개수</a:t>
            </a:r>
            <a:endParaRPr sz="1800">
              <a:latin typeface="Gulim"/>
              <a:cs typeface="Gulim"/>
            </a:endParaRPr>
          </a:p>
          <a:p>
            <a:pPr marL="2707640">
              <a:lnSpc>
                <a:spcPct val="100000"/>
              </a:lnSpc>
              <a:spcBef>
                <a:spcPts val="475"/>
              </a:spcBef>
            </a:pPr>
            <a:r>
              <a:rPr dirty="0" sz="1800" spc="-220" b="1">
                <a:solidFill>
                  <a:srgbClr val="C00000"/>
                </a:solidFill>
                <a:latin typeface="Malgun Gothic"/>
                <a:cs typeface="Malgun Gothic"/>
              </a:rPr>
              <a:t>M</a:t>
            </a:r>
            <a:r>
              <a:rPr dirty="0" sz="1800" spc="-20" b="1">
                <a:solidFill>
                  <a:srgbClr val="C00000"/>
                </a:solidFill>
                <a:latin typeface="Malgun Gothic"/>
                <a:cs typeface="Malgun Gothic"/>
              </a:rPr>
              <a:t>ul</a:t>
            </a:r>
            <a:r>
              <a:rPr dirty="0" sz="1800" spc="-30" b="1">
                <a:solidFill>
                  <a:srgbClr val="C00000"/>
                </a:solidFill>
                <a:latin typeface="Malgun Gothic"/>
                <a:cs typeface="Malgun Gothic"/>
              </a:rPr>
              <a:t>t</a:t>
            </a:r>
            <a:r>
              <a:rPr dirty="0" sz="1800" spc="-30" b="1">
                <a:solidFill>
                  <a:srgbClr val="C00000"/>
                </a:solidFill>
                <a:latin typeface="Malgun Gothic"/>
                <a:cs typeface="Malgun Gothic"/>
              </a:rPr>
              <a:t>i</a:t>
            </a:r>
            <a:r>
              <a:rPr dirty="0" sz="1800" spc="10" b="1">
                <a:solidFill>
                  <a:srgbClr val="C00000"/>
                </a:solidFill>
                <a:latin typeface="Malgun Gothic"/>
                <a:cs typeface="Malgun Gothic"/>
              </a:rPr>
              <a:t>-</a:t>
            </a:r>
            <a:r>
              <a:rPr dirty="0" sz="1800" spc="-40" b="1">
                <a:solidFill>
                  <a:srgbClr val="C00000"/>
                </a:solidFill>
                <a:latin typeface="Malgun Gothic"/>
                <a:cs typeface="Malgun Gothic"/>
              </a:rPr>
              <a:t>Head</a:t>
            </a:r>
            <a:r>
              <a:rPr dirty="0" sz="1800" spc="-204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1800" spc="-85" b="1">
                <a:solidFill>
                  <a:srgbClr val="C00000"/>
                </a:solidFill>
                <a:latin typeface="Malgun Gothic"/>
                <a:cs typeface="Malgun Gothic"/>
              </a:rPr>
              <a:t>A</a:t>
            </a:r>
            <a:r>
              <a:rPr dirty="0" sz="1800" spc="5" b="1">
                <a:solidFill>
                  <a:srgbClr val="C00000"/>
                </a:solidFill>
                <a:latin typeface="Malgun Gothic"/>
                <a:cs typeface="Malgun Gothic"/>
              </a:rPr>
              <a:t>t</a:t>
            </a:r>
            <a:r>
              <a:rPr dirty="0" sz="1800" spc="-5" b="1">
                <a:solidFill>
                  <a:srgbClr val="C00000"/>
                </a:solidFill>
                <a:latin typeface="Malgun Gothic"/>
                <a:cs typeface="Malgun Gothic"/>
              </a:rPr>
              <a:t>t</a:t>
            </a:r>
            <a:r>
              <a:rPr dirty="0" sz="1800" spc="5" b="1">
                <a:solidFill>
                  <a:srgbClr val="C00000"/>
                </a:solidFill>
                <a:latin typeface="Malgun Gothic"/>
                <a:cs typeface="Malgun Gothic"/>
              </a:rPr>
              <a:t>en</a:t>
            </a:r>
            <a:r>
              <a:rPr dirty="0" sz="1800" spc="-10" b="1">
                <a:solidFill>
                  <a:srgbClr val="C00000"/>
                </a:solidFill>
                <a:latin typeface="Malgun Gothic"/>
                <a:cs typeface="Malgun Gothic"/>
              </a:rPr>
              <a:t>t</a:t>
            </a:r>
            <a:r>
              <a:rPr dirty="0" sz="1800" spc="-35" b="1">
                <a:solidFill>
                  <a:srgbClr val="C00000"/>
                </a:solidFill>
                <a:latin typeface="Malgun Gothic"/>
                <a:cs typeface="Malgun Gothic"/>
              </a:rPr>
              <a:t>ion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동작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원리</a:t>
            </a:r>
            <a:r>
              <a:rPr dirty="0" sz="2400">
                <a:solidFill>
                  <a:srgbClr val="FFFFFF"/>
                </a:solidFill>
              </a:rPr>
              <a:t>(</a:t>
            </a:r>
            <a:r>
              <a:rPr dirty="0" sz="2400" spc="-220">
                <a:solidFill>
                  <a:srgbClr val="FFFFFF"/>
                </a:solidFill>
              </a:rPr>
              <a:t>하나의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단어</a:t>
            </a:r>
            <a:r>
              <a:rPr dirty="0" sz="2400" spc="170">
                <a:solidFill>
                  <a:srgbClr val="FFFFFF"/>
                </a:solidFill>
              </a:rPr>
              <a:t>):</a:t>
            </a:r>
            <a:r>
              <a:rPr dirty="0" sz="2400" spc="-254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쿼리</a:t>
            </a:r>
            <a:r>
              <a:rPr dirty="0" sz="2400" spc="15">
                <a:solidFill>
                  <a:srgbClr val="FFFFFF"/>
                </a:solidFill>
              </a:rPr>
              <a:t>(Que</a:t>
            </a:r>
            <a:r>
              <a:rPr dirty="0" sz="2400" spc="25">
                <a:solidFill>
                  <a:srgbClr val="FFFFFF"/>
                </a:solidFill>
              </a:rPr>
              <a:t>r</a:t>
            </a:r>
            <a:r>
              <a:rPr dirty="0" sz="2400" spc="85">
                <a:solidFill>
                  <a:srgbClr val="FFFFFF"/>
                </a:solidFill>
              </a:rPr>
              <a:t>y),</a:t>
            </a:r>
            <a:r>
              <a:rPr dirty="0" sz="2400" spc="-22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키</a:t>
            </a:r>
            <a:r>
              <a:rPr dirty="0" sz="2400" spc="20">
                <a:solidFill>
                  <a:srgbClr val="FFFFFF"/>
                </a:solidFill>
              </a:rPr>
              <a:t>(</a:t>
            </a:r>
            <a:r>
              <a:rPr dirty="0" sz="2400" spc="5">
                <a:solidFill>
                  <a:srgbClr val="FFFFFF"/>
                </a:solidFill>
              </a:rPr>
              <a:t>K</a:t>
            </a:r>
            <a:r>
              <a:rPr dirty="0" sz="2400" spc="80">
                <a:solidFill>
                  <a:srgbClr val="FFFFFF"/>
                </a:solidFill>
              </a:rPr>
              <a:t>ey),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값</a:t>
            </a:r>
            <a:r>
              <a:rPr dirty="0" sz="2400" spc="5">
                <a:solidFill>
                  <a:srgbClr val="FFFFFF"/>
                </a:solidFill>
              </a:rPr>
              <a:t>(</a:t>
            </a:r>
            <a:r>
              <a:rPr dirty="0" sz="2400" spc="-55">
                <a:solidFill>
                  <a:srgbClr val="FFFFFF"/>
                </a:solidFill>
              </a:rPr>
              <a:t>V</a:t>
            </a:r>
            <a:r>
              <a:rPr dirty="0" sz="2400" spc="30">
                <a:solidFill>
                  <a:srgbClr val="FFFFFF"/>
                </a:solidFill>
              </a:rPr>
              <a:t>alu</a:t>
            </a:r>
            <a:r>
              <a:rPr dirty="0" sz="2400" spc="40">
                <a:solidFill>
                  <a:srgbClr val="FFFFFF"/>
                </a:solidFill>
              </a:rPr>
              <a:t>e)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83027" y="4430903"/>
          <a:ext cx="162877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/>
                <a:gridCol w="402590"/>
                <a:gridCol w="402589"/>
                <a:gridCol w="402590"/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41677" y="4451350"/>
            <a:ext cx="464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 b="1">
                <a:latin typeface="Malgun Gothic"/>
                <a:cs typeface="Malgun Gothic"/>
              </a:rPr>
              <a:t>lo</a:t>
            </a:r>
            <a:r>
              <a:rPr dirty="0" sz="1800" spc="-60" b="1">
                <a:latin typeface="Malgun Gothic"/>
                <a:cs typeface="Malgun Gothic"/>
              </a:rPr>
              <a:t>v</a:t>
            </a:r>
            <a:r>
              <a:rPr dirty="0" sz="1800" spc="20" b="1">
                <a:latin typeface="Malgun Gothic"/>
                <a:cs typeface="Malgun Gothic"/>
              </a:rPr>
              <a:t>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1202" y="4395342"/>
            <a:ext cx="1995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×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10">
                <a:latin typeface="Cambria Math"/>
                <a:cs typeface="Cambria Math"/>
              </a:rPr>
              <a:t>𝑊</a:t>
            </a:r>
            <a:r>
              <a:rPr dirty="0" baseline="-15873" sz="2625" spc="15">
                <a:latin typeface="Cambria Math"/>
                <a:cs typeface="Cambria Math"/>
              </a:rPr>
              <a:t>𝐾𝑒𝑦</a:t>
            </a:r>
            <a:r>
              <a:rPr dirty="0" sz="2400" spc="10">
                <a:latin typeface="Cambria Math"/>
                <a:cs typeface="Cambria Math"/>
              </a:rPr>
              <a:t>(4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×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1202" y="5394756"/>
            <a:ext cx="2201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×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30">
                <a:latin typeface="Cambria Math"/>
                <a:cs typeface="Cambria Math"/>
              </a:rPr>
              <a:t>𝑊</a:t>
            </a:r>
            <a:r>
              <a:rPr dirty="0" baseline="-15873" sz="2625" spc="44">
                <a:latin typeface="Cambria Math"/>
                <a:cs typeface="Cambria Math"/>
              </a:rPr>
              <a:t>𝑉𝑎𝑙𝑢𝑒</a:t>
            </a:r>
            <a:r>
              <a:rPr dirty="0" sz="2400" spc="30">
                <a:latin typeface="Cambria Math"/>
                <a:cs typeface="Cambria Math"/>
              </a:rPr>
              <a:t>(4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×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87800" y="3516629"/>
            <a:ext cx="750570" cy="2097405"/>
          </a:xfrm>
          <a:custGeom>
            <a:avLst/>
            <a:gdLst/>
            <a:ahLst/>
            <a:cxnLst/>
            <a:rect l="l" t="t" r="r" b="b"/>
            <a:pathLst>
              <a:path w="750570" h="2097404">
                <a:moveTo>
                  <a:pt x="750443" y="0"/>
                </a:moveTo>
                <a:lnTo>
                  <a:pt x="667131" y="47498"/>
                </a:lnTo>
                <a:lnTo>
                  <a:pt x="690803" y="63334"/>
                </a:lnTo>
                <a:lnTo>
                  <a:pt x="0" y="1096772"/>
                </a:lnTo>
                <a:lnTo>
                  <a:pt x="11938" y="1104709"/>
                </a:lnTo>
                <a:lnTo>
                  <a:pt x="11938" y="1104900"/>
                </a:lnTo>
                <a:lnTo>
                  <a:pt x="508" y="1113409"/>
                </a:lnTo>
                <a:lnTo>
                  <a:pt x="687781" y="2037143"/>
                </a:lnTo>
                <a:lnTo>
                  <a:pt x="664845" y="2054225"/>
                </a:lnTo>
                <a:lnTo>
                  <a:pt x="750443" y="2097379"/>
                </a:lnTo>
                <a:lnTo>
                  <a:pt x="741705" y="2048637"/>
                </a:lnTo>
                <a:lnTo>
                  <a:pt x="733552" y="2003044"/>
                </a:lnTo>
                <a:lnTo>
                  <a:pt x="710692" y="2020074"/>
                </a:lnTo>
                <a:lnTo>
                  <a:pt x="40335" y="1119200"/>
                </a:lnTo>
                <a:lnTo>
                  <a:pt x="664629" y="1120749"/>
                </a:lnTo>
                <a:lnTo>
                  <a:pt x="664591" y="1149350"/>
                </a:lnTo>
                <a:lnTo>
                  <a:pt x="722071" y="1120775"/>
                </a:lnTo>
                <a:lnTo>
                  <a:pt x="750443" y="1106678"/>
                </a:lnTo>
                <a:lnTo>
                  <a:pt x="664718" y="1063625"/>
                </a:lnTo>
                <a:lnTo>
                  <a:pt x="664667" y="1092174"/>
                </a:lnTo>
                <a:lnTo>
                  <a:pt x="38595" y="1090625"/>
                </a:lnTo>
                <a:lnTo>
                  <a:pt x="714641" y="79260"/>
                </a:lnTo>
                <a:lnTo>
                  <a:pt x="738378" y="95123"/>
                </a:lnTo>
                <a:lnTo>
                  <a:pt x="743915" y="51435"/>
                </a:lnTo>
                <a:lnTo>
                  <a:pt x="75044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874759" y="3330194"/>
            <a:ext cx="817880" cy="378460"/>
          </a:xfrm>
          <a:custGeom>
            <a:avLst/>
            <a:gdLst/>
            <a:ahLst/>
            <a:cxnLst/>
            <a:rect l="l" t="t" r="r" b="b"/>
            <a:pathLst>
              <a:path w="817879" h="378460">
                <a:moveTo>
                  <a:pt x="408686" y="0"/>
                </a:moveTo>
                <a:lnTo>
                  <a:pt x="408686" y="378459"/>
                </a:lnTo>
              </a:path>
              <a:path w="817879" h="378460">
                <a:moveTo>
                  <a:pt x="6350" y="0"/>
                </a:moveTo>
                <a:lnTo>
                  <a:pt x="6350" y="378459"/>
                </a:lnTo>
              </a:path>
              <a:path w="817879" h="378460">
                <a:moveTo>
                  <a:pt x="811022" y="0"/>
                </a:moveTo>
                <a:lnTo>
                  <a:pt x="811022" y="378459"/>
                </a:lnTo>
              </a:path>
              <a:path w="817879" h="378460">
                <a:moveTo>
                  <a:pt x="0" y="6350"/>
                </a:moveTo>
                <a:lnTo>
                  <a:pt x="817372" y="6350"/>
                </a:lnTo>
              </a:path>
              <a:path w="817879" h="378460">
                <a:moveTo>
                  <a:pt x="0" y="372109"/>
                </a:moveTo>
                <a:lnTo>
                  <a:pt x="817372" y="372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9705" rIns="0" bIns="0" rtlCol="0" vert="horz">
            <a:spAutoFit/>
          </a:bodyPr>
          <a:lstStyle/>
          <a:p>
            <a:pPr marL="362585" indent="-28702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dirty="0" spc="-200"/>
              <a:t>어텐션</a:t>
            </a:r>
            <a:r>
              <a:rPr dirty="0" spc="-204"/>
              <a:t>을</a:t>
            </a:r>
            <a:r>
              <a:rPr dirty="0" spc="-200"/>
              <a:t> </a:t>
            </a:r>
            <a:r>
              <a:rPr dirty="0" spc="-200"/>
              <a:t>위</a:t>
            </a:r>
            <a:r>
              <a:rPr dirty="0" spc="-204"/>
              <a:t>해</a:t>
            </a:r>
            <a:r>
              <a:rPr dirty="0" spc="-175"/>
              <a:t> </a:t>
            </a:r>
            <a:r>
              <a:rPr dirty="0" spc="-200"/>
              <a:t>쿼리</a:t>
            </a:r>
            <a:r>
              <a:rPr dirty="0" spc="-90"/>
              <a:t>(Que</a:t>
            </a:r>
            <a:r>
              <a:rPr dirty="0" spc="-50"/>
              <a:t>ry),</a:t>
            </a:r>
            <a:r>
              <a:rPr dirty="0" spc="-180"/>
              <a:t> </a:t>
            </a:r>
            <a:r>
              <a:rPr dirty="0" spc="-200"/>
              <a:t>키</a:t>
            </a:r>
            <a:r>
              <a:rPr dirty="0" spc="-140"/>
              <a:t>(</a:t>
            </a:r>
            <a:r>
              <a:rPr dirty="0" spc="-95"/>
              <a:t>K</a:t>
            </a:r>
            <a:r>
              <a:rPr dirty="0" spc="-95"/>
              <a:t>ey),</a:t>
            </a:r>
            <a:r>
              <a:rPr dirty="0" spc="-185"/>
              <a:t> </a:t>
            </a:r>
            <a:r>
              <a:rPr dirty="0" spc="-200"/>
              <a:t>값</a:t>
            </a:r>
            <a:r>
              <a:rPr dirty="0" spc="-25"/>
              <a:t>(</a:t>
            </a:r>
            <a:r>
              <a:rPr dirty="0" spc="-135"/>
              <a:t>V</a:t>
            </a:r>
            <a:r>
              <a:rPr dirty="0" spc="-55"/>
              <a:t>a</a:t>
            </a:r>
            <a:r>
              <a:rPr dirty="0" spc="-20"/>
              <a:t>l</a:t>
            </a:r>
            <a:r>
              <a:rPr dirty="0" spc="-70"/>
              <a:t>ue</a:t>
            </a:r>
            <a:r>
              <a:rPr dirty="0" spc="-40"/>
              <a:t>)</a:t>
            </a:r>
            <a:r>
              <a:rPr dirty="0" spc="-204"/>
              <a:t>이</a:t>
            </a:r>
            <a:r>
              <a:rPr dirty="0" spc="-190"/>
              <a:t> </a:t>
            </a:r>
            <a:r>
              <a:rPr dirty="0" spc="-200"/>
              <a:t>필요합니다</a:t>
            </a:r>
            <a:r>
              <a:rPr dirty="0" spc="-200"/>
              <a:t>.</a:t>
            </a:r>
          </a:p>
          <a:p>
            <a:pPr marL="3625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dirty="0" spc="-200"/>
              <a:t>각</a:t>
            </a:r>
            <a:r>
              <a:rPr dirty="0" spc="-190"/>
              <a:t> </a:t>
            </a:r>
            <a:r>
              <a:rPr dirty="0" spc="-200"/>
              <a:t>단어의</a:t>
            </a:r>
            <a:r>
              <a:rPr dirty="0" spc="-190"/>
              <a:t> </a:t>
            </a:r>
            <a:r>
              <a:rPr dirty="0" spc="-200"/>
              <a:t>임베</a:t>
            </a:r>
            <a:r>
              <a:rPr dirty="0" spc="-195"/>
              <a:t>딩</a:t>
            </a:r>
            <a:r>
              <a:rPr dirty="0" spc="-65"/>
              <a:t>(Em</a:t>
            </a:r>
            <a:r>
              <a:rPr dirty="0" spc="-75"/>
              <a:t>b</a:t>
            </a:r>
            <a:r>
              <a:rPr dirty="0" spc="-70"/>
              <a:t>e</a:t>
            </a:r>
            <a:r>
              <a:rPr dirty="0" spc="-60"/>
              <a:t>dding</a:t>
            </a:r>
            <a:r>
              <a:rPr dirty="0" spc="-50"/>
              <a:t>)</a:t>
            </a:r>
            <a:r>
              <a:rPr dirty="0" spc="-200"/>
              <a:t>을</a:t>
            </a:r>
            <a:r>
              <a:rPr dirty="0" spc="-190"/>
              <a:t> </a:t>
            </a:r>
            <a:r>
              <a:rPr dirty="0" spc="-195"/>
              <a:t>이용</a:t>
            </a:r>
            <a:r>
              <a:rPr dirty="0" spc="-200"/>
              <a:t>해</a:t>
            </a:r>
            <a:r>
              <a:rPr dirty="0" spc="-195"/>
              <a:t> </a:t>
            </a:r>
            <a:r>
              <a:rPr dirty="0" spc="-200"/>
              <a:t>생❽할</a:t>
            </a:r>
            <a:r>
              <a:rPr dirty="0" spc="-190"/>
              <a:t> </a:t>
            </a:r>
            <a:r>
              <a:rPr dirty="0" spc="-200"/>
              <a:t>수</a:t>
            </a:r>
            <a:r>
              <a:rPr dirty="0" spc="-190"/>
              <a:t> </a:t>
            </a:r>
            <a:r>
              <a:rPr dirty="0" spc="-200"/>
              <a:t>있습니</a:t>
            </a:r>
            <a:r>
              <a:rPr dirty="0" spc="-195"/>
              <a:t>다</a:t>
            </a:r>
            <a:r>
              <a:rPr dirty="0" spc="-200"/>
              <a:t>.</a:t>
            </a:r>
          </a:p>
          <a:p>
            <a:pPr lvl="1" marL="819785" indent="-287020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819785" algn="l"/>
                <a:tab pos="820419" algn="l"/>
              </a:tabLst>
            </a:pPr>
            <a:r>
              <a:rPr dirty="0" sz="2200" spc="-200">
                <a:latin typeface="Gulim"/>
                <a:cs typeface="Gulim"/>
              </a:rPr>
              <a:t>임베</a:t>
            </a:r>
            <a:r>
              <a:rPr dirty="0" sz="2200" spc="-204">
                <a:latin typeface="Gulim"/>
                <a:cs typeface="Gulim"/>
              </a:rPr>
              <a:t>딩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차원</a:t>
            </a:r>
            <a:r>
              <a:rPr dirty="0" sz="2200" spc="-145">
                <a:latin typeface="Gulim"/>
                <a:cs typeface="Gulim"/>
              </a:rPr>
              <a:t>(</a:t>
            </a:r>
            <a:r>
              <a:rPr dirty="0" sz="2200" spc="-10">
                <a:latin typeface="Cambria Math"/>
                <a:cs typeface="Cambria Math"/>
              </a:rPr>
              <a:t>𝑑</a:t>
            </a:r>
            <a:r>
              <a:rPr dirty="0" baseline="-15625" sz="2400" spc="254">
                <a:latin typeface="Cambria Math"/>
                <a:cs typeface="Cambria Math"/>
              </a:rPr>
              <a:t>𝑚𝑜𝑑</a:t>
            </a:r>
            <a:r>
              <a:rPr dirty="0" baseline="-15625" sz="2400" spc="262">
                <a:latin typeface="Cambria Math"/>
                <a:cs typeface="Cambria Math"/>
              </a:rPr>
              <a:t>𝑒</a:t>
            </a:r>
            <a:r>
              <a:rPr dirty="0" baseline="-15625" sz="2400" spc="494">
                <a:latin typeface="Cambria Math"/>
                <a:cs typeface="Cambria Math"/>
              </a:rPr>
              <a:t>𝑙</a:t>
            </a:r>
            <a:r>
              <a:rPr dirty="0" sz="2200" spc="-140">
                <a:latin typeface="Gulim"/>
                <a:cs typeface="Gulim"/>
              </a:rPr>
              <a:t>)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4">
                <a:latin typeface="Gulim"/>
                <a:cs typeface="Gulim"/>
              </a:rPr>
              <a:t>→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10">
                <a:latin typeface="Cambria Math"/>
                <a:cs typeface="Cambria Math"/>
              </a:rPr>
              <a:t>𝑄𝑢𝑒𝑟</a:t>
            </a:r>
            <a:r>
              <a:rPr dirty="0" sz="2200" spc="45">
                <a:latin typeface="Cambria Math"/>
                <a:cs typeface="Cambria Math"/>
              </a:rPr>
              <a:t>𝑦</a:t>
            </a:r>
            <a:r>
              <a:rPr dirty="0" sz="2200" spc="-200">
                <a:latin typeface="Gulim"/>
                <a:cs typeface="Gulim"/>
              </a:rPr>
              <a:t>,</a:t>
            </a:r>
            <a:r>
              <a:rPr dirty="0" sz="2200" spc="-180">
                <a:latin typeface="Gulim"/>
                <a:cs typeface="Gulim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𝐾𝑒</a:t>
            </a:r>
            <a:r>
              <a:rPr dirty="0" sz="2200" spc="20">
                <a:latin typeface="Cambria Math"/>
                <a:cs typeface="Cambria Math"/>
              </a:rPr>
              <a:t>𝑦</a:t>
            </a:r>
            <a:r>
              <a:rPr dirty="0" sz="2200" spc="-200">
                <a:latin typeface="Gulim"/>
                <a:cs typeface="Gulim"/>
              </a:rPr>
              <a:t>,</a:t>
            </a:r>
            <a:r>
              <a:rPr dirty="0" sz="2200" spc="-195">
                <a:latin typeface="Gulim"/>
                <a:cs typeface="Gulim"/>
              </a:rPr>
              <a:t> </a:t>
            </a:r>
            <a:r>
              <a:rPr dirty="0" sz="2200" spc="-10">
                <a:latin typeface="Cambria Math"/>
                <a:cs typeface="Cambria Math"/>
              </a:rPr>
              <a:t>𝑉𝑎𝑙𝑢</a:t>
            </a:r>
            <a:r>
              <a:rPr dirty="0" sz="2200" spc="-5">
                <a:latin typeface="Cambria Math"/>
                <a:cs typeface="Cambria Math"/>
              </a:rPr>
              <a:t>𝑒</a:t>
            </a:r>
            <a:r>
              <a:rPr dirty="0" sz="2200" spc="130">
                <a:latin typeface="Cambria Math"/>
                <a:cs typeface="Cambria Math"/>
              </a:rPr>
              <a:t> </a:t>
            </a:r>
            <a:r>
              <a:rPr dirty="0" sz="2200" spc="-200">
                <a:latin typeface="Gulim"/>
                <a:cs typeface="Gulim"/>
              </a:rPr>
              <a:t>차원</a:t>
            </a:r>
            <a:r>
              <a:rPr dirty="0" sz="2200" spc="-145">
                <a:latin typeface="Gulim"/>
                <a:cs typeface="Gulim"/>
              </a:rPr>
              <a:t>(</a:t>
            </a:r>
            <a:r>
              <a:rPr dirty="0" sz="2000">
                <a:latin typeface="Cambria Math"/>
                <a:cs typeface="Cambria Math"/>
              </a:rPr>
              <a:t>𝑑</a:t>
            </a:r>
            <a:r>
              <a:rPr dirty="0" baseline="-15325" sz="2175" spc="247">
                <a:latin typeface="Cambria Math"/>
                <a:cs typeface="Cambria Math"/>
              </a:rPr>
              <a:t>𝑚𝑜𝑑𝑒</a:t>
            </a:r>
            <a:r>
              <a:rPr dirty="0" baseline="-15325" sz="2175" spc="254">
                <a:latin typeface="Cambria Math"/>
                <a:cs typeface="Cambria Math"/>
              </a:rPr>
              <a:t>𝑙</a:t>
            </a:r>
            <a:r>
              <a:rPr dirty="0" baseline="-15325" sz="2175">
                <a:latin typeface="Cambria Math"/>
                <a:cs typeface="Cambria Math"/>
              </a:rPr>
              <a:t> </a:t>
            </a:r>
            <a:r>
              <a:rPr dirty="0" baseline="-15325" sz="2175" spc="-97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/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 spc="25">
                <a:latin typeface="Cambria Math"/>
                <a:cs typeface="Cambria Math"/>
              </a:rPr>
              <a:t>ℎ</a:t>
            </a:r>
            <a:r>
              <a:rPr dirty="0" sz="2000" spc="-125">
                <a:latin typeface="Gulim"/>
                <a:cs typeface="Gulim"/>
              </a:rPr>
              <a:t>)</a:t>
            </a:r>
            <a:endParaRPr sz="2000">
              <a:latin typeface="Gulim"/>
              <a:cs typeface="Gulim"/>
            </a:endParaRPr>
          </a:p>
          <a:p>
            <a:pPr marL="8144509">
              <a:lnSpc>
                <a:spcPct val="100000"/>
              </a:lnSpc>
              <a:spcBef>
                <a:spcPts val="1030"/>
              </a:spcBef>
            </a:pPr>
            <a:r>
              <a:rPr dirty="0" sz="2000" spc="2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dirty="0" baseline="-15325" sz="2175" spc="3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baseline="-15325" sz="2175">
              <a:latin typeface="Cambria Math"/>
              <a:cs typeface="Cambria Math"/>
            </a:endParaRPr>
          </a:p>
          <a:p>
            <a:pPr marL="4270375">
              <a:lnSpc>
                <a:spcPct val="100000"/>
              </a:lnSpc>
              <a:spcBef>
                <a:spcPts val="475"/>
              </a:spcBef>
            </a:pPr>
            <a:r>
              <a:rPr dirty="0" sz="2400">
                <a:latin typeface="Cambria Math"/>
                <a:cs typeface="Cambria Math"/>
              </a:rPr>
              <a:t>×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35">
                <a:latin typeface="Cambria Math"/>
                <a:cs typeface="Cambria Math"/>
              </a:rPr>
              <a:t>𝑊</a:t>
            </a:r>
            <a:r>
              <a:rPr dirty="0" baseline="-15873" sz="2625" spc="52">
                <a:latin typeface="Cambria Math"/>
                <a:cs typeface="Cambria Math"/>
              </a:rPr>
              <a:t>𝑄𝑢𝑒𝑟𝑦</a:t>
            </a:r>
            <a:r>
              <a:rPr dirty="0" sz="2400" spc="35">
                <a:latin typeface="Cambria Math"/>
                <a:cs typeface="Cambria Math"/>
              </a:rPr>
              <a:t>(4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×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Cambria Math"/>
              <a:cs typeface="Cambria Math"/>
            </a:endParaRPr>
          </a:p>
          <a:p>
            <a:pPr marL="8275320">
              <a:lnSpc>
                <a:spcPct val="100000"/>
              </a:lnSpc>
            </a:pPr>
            <a:r>
              <a:rPr dirty="0" baseline="11111" sz="3000" spc="44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dirty="0" sz="1450" spc="3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74759" y="4460747"/>
            <a:ext cx="817880" cy="378460"/>
          </a:xfrm>
          <a:custGeom>
            <a:avLst/>
            <a:gdLst/>
            <a:ahLst/>
            <a:cxnLst/>
            <a:rect l="l" t="t" r="r" b="b"/>
            <a:pathLst>
              <a:path w="817879" h="378460">
                <a:moveTo>
                  <a:pt x="408686" y="0"/>
                </a:moveTo>
                <a:lnTo>
                  <a:pt x="408686" y="378459"/>
                </a:lnTo>
              </a:path>
              <a:path w="817879" h="378460">
                <a:moveTo>
                  <a:pt x="6350" y="0"/>
                </a:moveTo>
                <a:lnTo>
                  <a:pt x="6350" y="378459"/>
                </a:lnTo>
              </a:path>
              <a:path w="817879" h="378460">
                <a:moveTo>
                  <a:pt x="811022" y="0"/>
                </a:moveTo>
                <a:lnTo>
                  <a:pt x="811022" y="378459"/>
                </a:lnTo>
              </a:path>
              <a:path w="817879" h="378460">
                <a:moveTo>
                  <a:pt x="0" y="6350"/>
                </a:moveTo>
                <a:lnTo>
                  <a:pt x="817372" y="6350"/>
                </a:lnTo>
              </a:path>
              <a:path w="817879" h="378460">
                <a:moveTo>
                  <a:pt x="0" y="372109"/>
                </a:moveTo>
                <a:lnTo>
                  <a:pt x="817372" y="372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692006" y="5208854"/>
            <a:ext cx="11087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25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dirty="0" baseline="-15325" sz="2175" spc="37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baseline="-15325" sz="2175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74759" y="5615965"/>
            <a:ext cx="817880" cy="378460"/>
          </a:xfrm>
          <a:custGeom>
            <a:avLst/>
            <a:gdLst/>
            <a:ahLst/>
            <a:cxnLst/>
            <a:rect l="l" t="t" r="r" b="b"/>
            <a:pathLst>
              <a:path w="817879" h="378460">
                <a:moveTo>
                  <a:pt x="408686" y="0"/>
                </a:moveTo>
                <a:lnTo>
                  <a:pt x="408686" y="378459"/>
                </a:lnTo>
              </a:path>
              <a:path w="817879" h="378460">
                <a:moveTo>
                  <a:pt x="6350" y="0"/>
                </a:moveTo>
                <a:lnTo>
                  <a:pt x="6350" y="378459"/>
                </a:lnTo>
              </a:path>
              <a:path w="817879" h="378460">
                <a:moveTo>
                  <a:pt x="811022" y="0"/>
                </a:moveTo>
                <a:lnTo>
                  <a:pt x="811022" y="378459"/>
                </a:lnTo>
              </a:path>
              <a:path w="817879" h="378460">
                <a:moveTo>
                  <a:pt x="0" y="6350"/>
                </a:moveTo>
                <a:lnTo>
                  <a:pt x="817372" y="6350"/>
                </a:lnTo>
              </a:path>
              <a:path w="817879" h="378460">
                <a:moveTo>
                  <a:pt x="0" y="372109"/>
                </a:moveTo>
                <a:lnTo>
                  <a:pt x="817372" y="372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32419" y="3364991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419100" y="0"/>
                </a:moveTo>
                <a:lnTo>
                  <a:pt x="419100" y="78486"/>
                </a:lnTo>
                <a:lnTo>
                  <a:pt x="0" y="78486"/>
                </a:lnTo>
                <a:lnTo>
                  <a:pt x="0" y="235458"/>
                </a:lnTo>
                <a:lnTo>
                  <a:pt x="419100" y="235458"/>
                </a:lnTo>
                <a:lnTo>
                  <a:pt x="419100" y="313944"/>
                </a:lnTo>
                <a:lnTo>
                  <a:pt x="576072" y="156972"/>
                </a:lnTo>
                <a:lnTo>
                  <a:pt x="4191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32419" y="4425696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419100" y="0"/>
                </a:moveTo>
                <a:lnTo>
                  <a:pt x="419100" y="78485"/>
                </a:lnTo>
                <a:lnTo>
                  <a:pt x="0" y="78485"/>
                </a:lnTo>
                <a:lnTo>
                  <a:pt x="0" y="235457"/>
                </a:lnTo>
                <a:lnTo>
                  <a:pt x="419100" y="235457"/>
                </a:lnTo>
                <a:lnTo>
                  <a:pt x="419100" y="313943"/>
                </a:lnTo>
                <a:lnTo>
                  <a:pt x="576072" y="156971"/>
                </a:lnTo>
                <a:lnTo>
                  <a:pt x="4191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32419" y="5539740"/>
            <a:ext cx="576580" cy="315595"/>
          </a:xfrm>
          <a:custGeom>
            <a:avLst/>
            <a:gdLst/>
            <a:ahLst/>
            <a:cxnLst/>
            <a:rect l="l" t="t" r="r" b="b"/>
            <a:pathLst>
              <a:path w="576579" h="315595">
                <a:moveTo>
                  <a:pt x="418337" y="0"/>
                </a:moveTo>
                <a:lnTo>
                  <a:pt x="418337" y="78867"/>
                </a:lnTo>
                <a:lnTo>
                  <a:pt x="0" y="78867"/>
                </a:lnTo>
                <a:lnTo>
                  <a:pt x="0" y="236601"/>
                </a:lnTo>
                <a:lnTo>
                  <a:pt x="418337" y="236601"/>
                </a:lnTo>
                <a:lnTo>
                  <a:pt x="418337" y="315468"/>
                </a:lnTo>
                <a:lnTo>
                  <a:pt x="576072" y="157734"/>
                </a:lnTo>
                <a:lnTo>
                  <a:pt x="418337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11365" y="3069717"/>
            <a:ext cx="482600" cy="864869"/>
          </a:xfrm>
          <a:custGeom>
            <a:avLst/>
            <a:gdLst/>
            <a:ahLst/>
            <a:cxnLst/>
            <a:rect l="l" t="t" r="r" b="b"/>
            <a:pathLst>
              <a:path w="482600" h="864870">
                <a:moveTo>
                  <a:pt x="241045" y="0"/>
                </a:moveTo>
                <a:lnTo>
                  <a:pt x="241045" y="864616"/>
                </a:lnTo>
              </a:path>
              <a:path w="482600" h="864870">
                <a:moveTo>
                  <a:pt x="0" y="219329"/>
                </a:moveTo>
                <a:lnTo>
                  <a:pt x="482091" y="219329"/>
                </a:lnTo>
              </a:path>
              <a:path w="482600" h="864870">
                <a:moveTo>
                  <a:pt x="0" y="432308"/>
                </a:moveTo>
                <a:lnTo>
                  <a:pt x="482091" y="432308"/>
                </a:lnTo>
              </a:path>
              <a:path w="482600" h="864870">
                <a:moveTo>
                  <a:pt x="0" y="645287"/>
                </a:moveTo>
                <a:lnTo>
                  <a:pt x="482091" y="645287"/>
                </a:lnTo>
              </a:path>
              <a:path w="482600" h="864870">
                <a:moveTo>
                  <a:pt x="6350" y="0"/>
                </a:moveTo>
                <a:lnTo>
                  <a:pt x="6350" y="864616"/>
                </a:lnTo>
              </a:path>
              <a:path w="482600" h="864870">
                <a:moveTo>
                  <a:pt x="475741" y="0"/>
                </a:moveTo>
                <a:lnTo>
                  <a:pt x="475741" y="864616"/>
                </a:lnTo>
              </a:path>
              <a:path w="482600" h="864870">
                <a:moveTo>
                  <a:pt x="0" y="6350"/>
                </a:moveTo>
                <a:lnTo>
                  <a:pt x="482091" y="6350"/>
                </a:lnTo>
              </a:path>
              <a:path w="482600" h="864870">
                <a:moveTo>
                  <a:pt x="0" y="858266"/>
                </a:moveTo>
                <a:lnTo>
                  <a:pt x="482091" y="8582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111365" y="4154678"/>
          <a:ext cx="488950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"/>
                <a:gridCol w="234950"/>
              </a:tblGrid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111365" y="5242559"/>
          <a:ext cx="488950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"/>
                <a:gridCol w="234950"/>
              </a:tblGrid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 b="1">
                <a:solidFill>
                  <a:srgbClr val="FFFFFF"/>
                </a:solidFill>
                <a:latin typeface="Malgun Gothic"/>
                <a:cs typeface="Malgun Gothic"/>
              </a:rPr>
              <a:t>트랜스포머의 동작</a:t>
            </a:r>
            <a:r>
              <a:rPr dirty="0" sz="2400" spc="-24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400" spc="-180" b="1">
                <a:solidFill>
                  <a:srgbClr val="FFFFFF"/>
                </a:solidFill>
                <a:latin typeface="Malgun Gothic"/>
                <a:cs typeface="Malgun Gothic"/>
              </a:rPr>
              <a:t>원리(하나의</a:t>
            </a:r>
            <a:r>
              <a:rPr dirty="0" sz="2400" spc="-21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Malgun Gothic"/>
                <a:cs typeface="Malgun Gothic"/>
              </a:rPr>
              <a:t>단어):</a:t>
            </a:r>
            <a:r>
              <a:rPr dirty="0" sz="2400" spc="-25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400" spc="55" b="1">
                <a:solidFill>
                  <a:srgbClr val="FFFFFF"/>
                </a:solidFill>
                <a:latin typeface="Malgun Gothic"/>
                <a:cs typeface="Malgun Gothic"/>
              </a:rPr>
              <a:t>Scaled</a:t>
            </a:r>
            <a:r>
              <a:rPr dirty="0" sz="2400" spc="-2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400" spc="20" b="1">
                <a:solidFill>
                  <a:srgbClr val="FFFFFF"/>
                </a:solidFill>
                <a:latin typeface="Malgun Gothic"/>
                <a:cs typeface="Malgun Gothic"/>
              </a:rPr>
              <a:t>Dot-Product</a:t>
            </a:r>
            <a:r>
              <a:rPr dirty="0" sz="2400" spc="-254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400" spc="25" b="1">
                <a:solidFill>
                  <a:srgbClr val="FFFFFF"/>
                </a:solidFill>
                <a:latin typeface="Malgun Gothic"/>
                <a:cs typeface="Malgun Gothic"/>
              </a:rPr>
              <a:t>Attention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58542" y="1738502"/>
            <a:ext cx="1155065" cy="306705"/>
          </a:xfrm>
          <a:custGeom>
            <a:avLst/>
            <a:gdLst/>
            <a:ahLst/>
            <a:cxnLst/>
            <a:rect l="l" t="t" r="r" b="b"/>
            <a:pathLst>
              <a:path w="1155064" h="306705">
                <a:moveTo>
                  <a:pt x="1057402" y="0"/>
                </a:moveTo>
                <a:lnTo>
                  <a:pt x="1053083" y="12446"/>
                </a:lnTo>
                <a:lnTo>
                  <a:pt x="1070800" y="20115"/>
                </a:lnTo>
                <a:lnTo>
                  <a:pt x="1086040" y="30749"/>
                </a:lnTo>
                <a:lnTo>
                  <a:pt x="1116998" y="80129"/>
                </a:lnTo>
                <a:lnTo>
                  <a:pt x="1126003" y="125468"/>
                </a:lnTo>
                <a:lnTo>
                  <a:pt x="1127124" y="151637"/>
                </a:lnTo>
                <a:lnTo>
                  <a:pt x="1126001" y="178613"/>
                </a:lnTo>
                <a:lnTo>
                  <a:pt x="1116945" y="225182"/>
                </a:lnTo>
                <a:lnTo>
                  <a:pt x="1098702" y="261588"/>
                </a:lnTo>
                <a:lnTo>
                  <a:pt x="1053465" y="293877"/>
                </a:lnTo>
                <a:lnTo>
                  <a:pt x="1057402" y="306324"/>
                </a:lnTo>
                <a:lnTo>
                  <a:pt x="1099185" y="286670"/>
                </a:lnTo>
                <a:lnTo>
                  <a:pt x="1129919" y="252730"/>
                </a:lnTo>
                <a:lnTo>
                  <a:pt x="1148778" y="207279"/>
                </a:lnTo>
                <a:lnTo>
                  <a:pt x="1155065" y="153162"/>
                </a:lnTo>
                <a:lnTo>
                  <a:pt x="1153491" y="125085"/>
                </a:lnTo>
                <a:lnTo>
                  <a:pt x="1140866" y="75312"/>
                </a:lnTo>
                <a:lnTo>
                  <a:pt x="1115820" y="34807"/>
                </a:lnTo>
                <a:lnTo>
                  <a:pt x="1079589" y="7999"/>
                </a:lnTo>
                <a:lnTo>
                  <a:pt x="1057402" y="0"/>
                </a:lnTo>
                <a:close/>
              </a:path>
              <a:path w="1155064" h="306705">
                <a:moveTo>
                  <a:pt x="97662" y="0"/>
                </a:moveTo>
                <a:lnTo>
                  <a:pt x="56038" y="19605"/>
                </a:lnTo>
                <a:lnTo>
                  <a:pt x="25272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3" y="181310"/>
                </a:lnTo>
                <a:lnTo>
                  <a:pt x="14198" y="231082"/>
                </a:lnTo>
                <a:lnTo>
                  <a:pt x="39227" y="271498"/>
                </a:lnTo>
                <a:lnTo>
                  <a:pt x="7542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41" y="286162"/>
                </a:lnTo>
                <a:lnTo>
                  <a:pt x="69087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41" y="44360"/>
                </a:lnTo>
                <a:lnTo>
                  <a:pt x="102107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5947" y="1642618"/>
            <a:ext cx="471424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920875" algn="l"/>
                <a:tab pos="3086735" algn="l"/>
              </a:tabLst>
            </a:pPr>
            <a:r>
              <a:rPr dirty="0" sz="2600" spc="-5">
                <a:latin typeface="Cambria Math"/>
                <a:cs typeface="Cambria Math"/>
              </a:rPr>
              <a:t>𝐴𝑡𝑡𝑒𝑛𝑡𝑖𝑜𝑛	</a:t>
            </a:r>
            <a:r>
              <a:rPr dirty="0" sz="2600" spc="35">
                <a:latin typeface="Cambria Math"/>
                <a:cs typeface="Cambria Math"/>
              </a:rPr>
              <a:t>𝑄,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 spc="35">
                <a:latin typeface="Cambria Math"/>
                <a:cs typeface="Cambria Math"/>
              </a:rPr>
              <a:t>𝐾,</a:t>
            </a:r>
            <a:r>
              <a:rPr dirty="0" sz="2600" spc="-13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𝑉	=</a:t>
            </a:r>
            <a:r>
              <a:rPr dirty="0" sz="2600" spc="80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𝑠𝑜𝑓𝑡𝑚𝑎𝑥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9359" y="1564385"/>
            <a:ext cx="773430" cy="653415"/>
          </a:xfrm>
          <a:custGeom>
            <a:avLst/>
            <a:gdLst/>
            <a:ahLst/>
            <a:cxnLst/>
            <a:rect l="l" t="t" r="r" b="b"/>
            <a:pathLst>
              <a:path w="773429" h="653414">
                <a:moveTo>
                  <a:pt x="125476" y="10795"/>
                </a:moveTo>
                <a:lnTo>
                  <a:pt x="72491" y="48120"/>
                </a:lnTo>
                <a:lnTo>
                  <a:pt x="52882" y="80860"/>
                </a:lnTo>
                <a:lnTo>
                  <a:pt x="34798" y="119380"/>
                </a:lnTo>
                <a:lnTo>
                  <a:pt x="19608" y="163461"/>
                </a:lnTo>
                <a:lnTo>
                  <a:pt x="8724" y="212661"/>
                </a:lnTo>
                <a:lnTo>
                  <a:pt x="2184" y="267017"/>
                </a:lnTo>
                <a:lnTo>
                  <a:pt x="0" y="326644"/>
                </a:lnTo>
                <a:lnTo>
                  <a:pt x="2184" y="386143"/>
                </a:lnTo>
                <a:lnTo>
                  <a:pt x="8724" y="440601"/>
                </a:lnTo>
                <a:lnTo>
                  <a:pt x="19608" y="489864"/>
                </a:lnTo>
                <a:lnTo>
                  <a:pt x="34798" y="533908"/>
                </a:lnTo>
                <a:lnTo>
                  <a:pt x="52882" y="572465"/>
                </a:lnTo>
                <a:lnTo>
                  <a:pt x="72491" y="605218"/>
                </a:lnTo>
                <a:lnTo>
                  <a:pt x="116205" y="653288"/>
                </a:lnTo>
                <a:lnTo>
                  <a:pt x="125476" y="642493"/>
                </a:lnTo>
                <a:lnTo>
                  <a:pt x="105968" y="621004"/>
                </a:lnTo>
                <a:lnTo>
                  <a:pt x="88226" y="594233"/>
                </a:lnTo>
                <a:lnTo>
                  <a:pt x="58039" y="525018"/>
                </a:lnTo>
                <a:lnTo>
                  <a:pt x="46367" y="482688"/>
                </a:lnTo>
                <a:lnTo>
                  <a:pt x="38036" y="435508"/>
                </a:lnTo>
                <a:lnTo>
                  <a:pt x="33032" y="383489"/>
                </a:lnTo>
                <a:lnTo>
                  <a:pt x="31369" y="326517"/>
                </a:lnTo>
                <a:lnTo>
                  <a:pt x="33032" y="269836"/>
                </a:lnTo>
                <a:lnTo>
                  <a:pt x="38023" y="217855"/>
                </a:lnTo>
                <a:lnTo>
                  <a:pt x="46367" y="170726"/>
                </a:lnTo>
                <a:lnTo>
                  <a:pt x="58039" y="128397"/>
                </a:lnTo>
                <a:lnTo>
                  <a:pt x="72250" y="91135"/>
                </a:lnTo>
                <a:lnTo>
                  <a:pt x="105968" y="32359"/>
                </a:lnTo>
                <a:lnTo>
                  <a:pt x="125476" y="10795"/>
                </a:lnTo>
                <a:close/>
              </a:path>
              <a:path w="773429" h="653414">
                <a:moveTo>
                  <a:pt x="635508" y="315976"/>
                </a:moveTo>
                <a:lnTo>
                  <a:pt x="135636" y="315976"/>
                </a:lnTo>
                <a:lnTo>
                  <a:pt x="135636" y="337312"/>
                </a:lnTo>
                <a:lnTo>
                  <a:pt x="635508" y="337312"/>
                </a:lnTo>
                <a:lnTo>
                  <a:pt x="635508" y="315976"/>
                </a:lnTo>
                <a:close/>
              </a:path>
              <a:path w="773429" h="653414">
                <a:moveTo>
                  <a:pt x="773049" y="326517"/>
                </a:moveTo>
                <a:lnTo>
                  <a:pt x="770877" y="267017"/>
                </a:lnTo>
                <a:lnTo>
                  <a:pt x="764374" y="212661"/>
                </a:lnTo>
                <a:lnTo>
                  <a:pt x="753541" y="163461"/>
                </a:lnTo>
                <a:lnTo>
                  <a:pt x="738378" y="119380"/>
                </a:lnTo>
                <a:lnTo>
                  <a:pt x="720217" y="80860"/>
                </a:lnTo>
                <a:lnTo>
                  <a:pt x="700620" y="48120"/>
                </a:lnTo>
                <a:lnTo>
                  <a:pt x="656971" y="0"/>
                </a:lnTo>
                <a:lnTo>
                  <a:pt x="647573" y="10795"/>
                </a:lnTo>
                <a:lnTo>
                  <a:pt x="667092" y="32359"/>
                </a:lnTo>
                <a:lnTo>
                  <a:pt x="684860" y="59131"/>
                </a:lnTo>
                <a:lnTo>
                  <a:pt x="715010" y="128397"/>
                </a:lnTo>
                <a:lnTo>
                  <a:pt x="726668" y="170726"/>
                </a:lnTo>
                <a:lnTo>
                  <a:pt x="734999" y="217855"/>
                </a:lnTo>
                <a:lnTo>
                  <a:pt x="740003" y="269836"/>
                </a:lnTo>
                <a:lnTo>
                  <a:pt x="741680" y="326644"/>
                </a:lnTo>
                <a:lnTo>
                  <a:pt x="740003" y="383489"/>
                </a:lnTo>
                <a:lnTo>
                  <a:pt x="735012" y="435508"/>
                </a:lnTo>
                <a:lnTo>
                  <a:pt x="726668" y="482688"/>
                </a:lnTo>
                <a:lnTo>
                  <a:pt x="715010" y="525018"/>
                </a:lnTo>
                <a:lnTo>
                  <a:pt x="700836" y="562241"/>
                </a:lnTo>
                <a:lnTo>
                  <a:pt x="667092" y="621004"/>
                </a:lnTo>
                <a:lnTo>
                  <a:pt x="647573" y="642493"/>
                </a:lnTo>
                <a:lnTo>
                  <a:pt x="656971" y="653288"/>
                </a:lnTo>
                <a:lnTo>
                  <a:pt x="700620" y="605218"/>
                </a:lnTo>
                <a:lnTo>
                  <a:pt x="720217" y="572465"/>
                </a:lnTo>
                <a:lnTo>
                  <a:pt x="738378" y="533908"/>
                </a:lnTo>
                <a:lnTo>
                  <a:pt x="753541" y="489864"/>
                </a:lnTo>
                <a:lnTo>
                  <a:pt x="764374" y="440601"/>
                </a:lnTo>
                <a:lnTo>
                  <a:pt x="770877" y="386143"/>
                </a:lnTo>
                <a:lnTo>
                  <a:pt x="773049" y="326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37529" y="1538986"/>
            <a:ext cx="56832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900" spc="110">
                <a:latin typeface="Cambria Math"/>
                <a:cs typeface="Cambria Math"/>
              </a:rPr>
              <a:t>𝑄𝐾</a:t>
            </a:r>
            <a:r>
              <a:rPr dirty="0" baseline="25089" sz="2325" spc="165">
                <a:latin typeface="Cambria Math"/>
                <a:cs typeface="Cambria Math"/>
              </a:rPr>
              <a:t>𝑇</a:t>
            </a:r>
            <a:endParaRPr baseline="25089" sz="2325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4426" y="1939417"/>
            <a:ext cx="465455" cy="299085"/>
          </a:xfrm>
          <a:custGeom>
            <a:avLst/>
            <a:gdLst/>
            <a:ahLst/>
            <a:cxnLst/>
            <a:rect l="l" t="t" r="r" b="b"/>
            <a:pathLst>
              <a:path w="465454" h="299085">
                <a:moveTo>
                  <a:pt x="183514" y="0"/>
                </a:moveTo>
                <a:lnTo>
                  <a:pt x="150622" y="0"/>
                </a:lnTo>
                <a:lnTo>
                  <a:pt x="79248" y="267588"/>
                </a:lnTo>
                <a:lnTo>
                  <a:pt x="38481" y="176784"/>
                </a:lnTo>
                <a:lnTo>
                  <a:pt x="0" y="194437"/>
                </a:lnTo>
                <a:lnTo>
                  <a:pt x="3556" y="203200"/>
                </a:lnTo>
                <a:lnTo>
                  <a:pt x="23495" y="194437"/>
                </a:lnTo>
                <a:lnTo>
                  <a:pt x="72136" y="299085"/>
                </a:lnTo>
                <a:lnTo>
                  <a:pt x="83565" y="299085"/>
                </a:lnTo>
                <a:lnTo>
                  <a:pt x="160020" y="15748"/>
                </a:lnTo>
                <a:lnTo>
                  <a:pt x="465200" y="15621"/>
                </a:lnTo>
                <a:lnTo>
                  <a:pt x="465200" y="381"/>
                </a:lnTo>
                <a:lnTo>
                  <a:pt x="183514" y="381"/>
                </a:lnTo>
                <a:lnTo>
                  <a:pt x="183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31078" y="1904745"/>
            <a:ext cx="3575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900" spc="125">
                <a:latin typeface="Cambria Math"/>
                <a:cs typeface="Cambria Math"/>
              </a:rPr>
              <a:t>𝑑</a:t>
            </a:r>
            <a:r>
              <a:rPr dirty="0" baseline="-14336" sz="2325" spc="187">
                <a:latin typeface="Cambria Math"/>
                <a:cs typeface="Cambria Math"/>
              </a:rPr>
              <a:t>𝑘</a:t>
            </a:r>
            <a:endParaRPr baseline="-14336" sz="23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0734" y="1642618"/>
            <a:ext cx="23241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Cambria Math"/>
                <a:cs typeface="Cambria Math"/>
              </a:rPr>
              <a:t>𝑉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456" y="3634232"/>
            <a:ext cx="9290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dirty="0" baseline="-15625" sz="2400" spc="-15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baseline="-15625" sz="24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34681" y="3082289"/>
            <a:ext cx="1456690" cy="2369185"/>
            <a:chOff x="934681" y="3082289"/>
            <a:chExt cx="1456690" cy="2369185"/>
          </a:xfrm>
        </p:grpSpPr>
        <p:sp>
          <p:nvSpPr>
            <p:cNvPr id="13" name="object 13"/>
            <p:cNvSpPr/>
            <p:nvPr/>
          </p:nvSpPr>
          <p:spPr>
            <a:xfrm>
              <a:off x="934681" y="4083938"/>
              <a:ext cx="817880" cy="378460"/>
            </a:xfrm>
            <a:custGeom>
              <a:avLst/>
              <a:gdLst/>
              <a:ahLst/>
              <a:cxnLst/>
              <a:rect l="l" t="t" r="r" b="b"/>
              <a:pathLst>
                <a:path w="817880" h="378460">
                  <a:moveTo>
                    <a:pt x="408724" y="0"/>
                  </a:moveTo>
                  <a:lnTo>
                    <a:pt x="408724" y="378460"/>
                  </a:lnTo>
                </a:path>
                <a:path w="817880" h="378460">
                  <a:moveTo>
                    <a:pt x="6350" y="0"/>
                  </a:moveTo>
                  <a:lnTo>
                    <a:pt x="6350" y="378460"/>
                  </a:lnTo>
                </a:path>
                <a:path w="817880" h="378460">
                  <a:moveTo>
                    <a:pt x="811060" y="0"/>
                  </a:moveTo>
                  <a:lnTo>
                    <a:pt x="811060" y="378460"/>
                  </a:lnTo>
                </a:path>
                <a:path w="817880" h="378460">
                  <a:moveTo>
                    <a:pt x="0" y="6350"/>
                  </a:moveTo>
                  <a:lnTo>
                    <a:pt x="817410" y="6350"/>
                  </a:lnTo>
                </a:path>
                <a:path w="817880" h="378460">
                  <a:moveTo>
                    <a:pt x="0" y="372110"/>
                  </a:moveTo>
                  <a:lnTo>
                    <a:pt x="817410" y="3721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30502" y="3082289"/>
              <a:ext cx="661035" cy="2369185"/>
            </a:xfrm>
            <a:custGeom>
              <a:avLst/>
              <a:gdLst/>
              <a:ahLst/>
              <a:cxnLst/>
              <a:rect l="l" t="t" r="r" b="b"/>
              <a:pathLst>
                <a:path w="661035" h="2369185">
                  <a:moveTo>
                    <a:pt x="660654" y="0"/>
                  </a:moveTo>
                  <a:lnTo>
                    <a:pt x="556006" y="73406"/>
                  </a:lnTo>
                  <a:lnTo>
                    <a:pt x="589610" y="91579"/>
                  </a:lnTo>
                  <a:lnTo>
                    <a:pt x="0" y="1183132"/>
                  </a:lnTo>
                  <a:lnTo>
                    <a:pt x="16332" y="1192009"/>
                  </a:lnTo>
                  <a:lnTo>
                    <a:pt x="0" y="1200912"/>
                  </a:lnTo>
                  <a:lnTo>
                    <a:pt x="589026" y="2277935"/>
                  </a:lnTo>
                  <a:lnTo>
                    <a:pt x="555625" y="2296160"/>
                  </a:lnTo>
                  <a:lnTo>
                    <a:pt x="660654" y="2369058"/>
                  </a:lnTo>
                  <a:lnTo>
                    <a:pt x="657910" y="2294636"/>
                  </a:lnTo>
                  <a:lnTo>
                    <a:pt x="655955" y="2241423"/>
                  </a:lnTo>
                  <a:lnTo>
                    <a:pt x="622554" y="2259647"/>
                  </a:lnTo>
                  <a:lnTo>
                    <a:pt x="48971" y="1210881"/>
                  </a:lnTo>
                  <a:lnTo>
                    <a:pt x="546481" y="1205928"/>
                  </a:lnTo>
                  <a:lnTo>
                    <a:pt x="546862" y="1243965"/>
                  </a:lnTo>
                  <a:lnTo>
                    <a:pt x="660654" y="1185672"/>
                  </a:lnTo>
                  <a:lnTo>
                    <a:pt x="623633" y="1167638"/>
                  </a:lnTo>
                  <a:lnTo>
                    <a:pt x="545719" y="1129665"/>
                  </a:lnTo>
                  <a:lnTo>
                    <a:pt x="546100" y="1167828"/>
                  </a:lnTo>
                  <a:lnTo>
                    <a:pt x="48920" y="1172781"/>
                  </a:lnTo>
                  <a:lnTo>
                    <a:pt x="623112" y="109677"/>
                  </a:lnTo>
                  <a:lnTo>
                    <a:pt x="656590" y="127762"/>
                  </a:lnTo>
                  <a:lnTo>
                    <a:pt x="658266" y="74803"/>
                  </a:lnTo>
                  <a:lnTo>
                    <a:pt x="66065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233673" y="3031947"/>
            <a:ext cx="10541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60">
                <a:latin typeface="Cambria Math"/>
                <a:cs typeface="Cambria Math"/>
              </a:rPr>
              <a:t>𝐼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3226" y="2868879"/>
            <a:ext cx="9899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×</a:t>
            </a:r>
            <a:r>
              <a:rPr dirty="0" sz="2400" spc="-60">
                <a:latin typeface="Cambria Math"/>
                <a:cs typeface="Cambria Math"/>
              </a:rPr>
              <a:t> </a:t>
            </a:r>
            <a:r>
              <a:rPr dirty="0" sz="2200" spc="30">
                <a:latin typeface="Cambria Math"/>
                <a:cs typeface="Cambria Math"/>
              </a:rPr>
              <a:t>𝐾𝑒𝑦</a:t>
            </a:r>
            <a:r>
              <a:rPr dirty="0" baseline="29513" sz="2400" spc="44">
                <a:latin typeface="Cambria Math"/>
                <a:cs typeface="Cambria Math"/>
              </a:rPr>
              <a:t>𝑇</a:t>
            </a:r>
            <a:endParaRPr baseline="29513"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7954" y="4217923"/>
            <a:ext cx="44450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140">
                <a:latin typeface="Cambria Math"/>
                <a:cs typeface="Cambria Math"/>
              </a:rPr>
              <a:t>𝑙𝑜𝑣𝑒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3226" y="4077715"/>
            <a:ext cx="94106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Cambria Math"/>
                <a:cs typeface="Cambria Math"/>
              </a:rPr>
              <a:t>×</a:t>
            </a:r>
            <a:r>
              <a:rPr dirty="0" sz="2000" spc="-50">
                <a:latin typeface="Cambria Math"/>
                <a:cs typeface="Cambria Math"/>
              </a:rPr>
              <a:t> </a:t>
            </a:r>
            <a:r>
              <a:rPr dirty="0" sz="2200" spc="25">
                <a:latin typeface="Cambria Math"/>
                <a:cs typeface="Cambria Math"/>
              </a:rPr>
              <a:t>𝐾𝑒𝑦</a:t>
            </a:r>
            <a:r>
              <a:rPr dirty="0" baseline="29513" sz="2400" spc="37">
                <a:latin typeface="Cambria Math"/>
                <a:cs typeface="Cambria Math"/>
              </a:rPr>
              <a:t>𝑇</a:t>
            </a:r>
            <a:endParaRPr baseline="29513" sz="2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8433" y="5377383"/>
            <a:ext cx="40767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200">
                <a:latin typeface="Cambria Math"/>
                <a:cs typeface="Cambria Math"/>
              </a:rPr>
              <a:t>𝑦𝑜𝑢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43226" y="5220461"/>
            <a:ext cx="989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×</a:t>
            </a:r>
            <a:r>
              <a:rPr dirty="0" sz="2400" spc="-60">
                <a:latin typeface="Cambria Math"/>
                <a:cs typeface="Cambria Math"/>
              </a:rPr>
              <a:t> </a:t>
            </a:r>
            <a:r>
              <a:rPr dirty="0" sz="2200" spc="30">
                <a:latin typeface="Cambria Math"/>
                <a:cs typeface="Cambria Math"/>
              </a:rPr>
              <a:t>𝐾𝑒𝑦</a:t>
            </a:r>
            <a:r>
              <a:rPr dirty="0" baseline="27777" sz="2400" spc="44">
                <a:latin typeface="Cambria Math"/>
                <a:cs typeface="Cambria Math"/>
              </a:rPr>
              <a:t>𝑇</a:t>
            </a:r>
            <a:endParaRPr baseline="27777"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80790" y="2753741"/>
            <a:ext cx="407034" cy="744220"/>
          </a:xfrm>
          <a:custGeom>
            <a:avLst/>
            <a:gdLst/>
            <a:ahLst/>
            <a:cxnLst/>
            <a:rect l="l" t="t" r="r" b="b"/>
            <a:pathLst>
              <a:path w="407035" h="744220">
                <a:moveTo>
                  <a:pt x="0" y="372110"/>
                </a:moveTo>
                <a:lnTo>
                  <a:pt x="407035" y="372110"/>
                </a:lnTo>
              </a:path>
              <a:path w="407035" h="744220">
                <a:moveTo>
                  <a:pt x="6350" y="0"/>
                </a:moveTo>
                <a:lnTo>
                  <a:pt x="6350" y="744220"/>
                </a:lnTo>
              </a:path>
              <a:path w="407035" h="744220">
                <a:moveTo>
                  <a:pt x="400685" y="0"/>
                </a:moveTo>
                <a:lnTo>
                  <a:pt x="400685" y="744220"/>
                </a:lnTo>
              </a:path>
              <a:path w="407035" h="744220">
                <a:moveTo>
                  <a:pt x="0" y="6350"/>
                </a:moveTo>
                <a:lnTo>
                  <a:pt x="407035" y="6350"/>
                </a:lnTo>
              </a:path>
              <a:path w="407035" h="744220">
                <a:moveTo>
                  <a:pt x="0" y="737870"/>
                </a:moveTo>
                <a:lnTo>
                  <a:pt x="407035" y="7378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80790" y="3903090"/>
            <a:ext cx="407034" cy="744220"/>
          </a:xfrm>
          <a:custGeom>
            <a:avLst/>
            <a:gdLst/>
            <a:ahLst/>
            <a:cxnLst/>
            <a:rect l="l" t="t" r="r" b="b"/>
            <a:pathLst>
              <a:path w="407035" h="744220">
                <a:moveTo>
                  <a:pt x="0" y="372109"/>
                </a:moveTo>
                <a:lnTo>
                  <a:pt x="407035" y="372109"/>
                </a:lnTo>
              </a:path>
              <a:path w="407035" h="744220">
                <a:moveTo>
                  <a:pt x="6350" y="0"/>
                </a:moveTo>
                <a:lnTo>
                  <a:pt x="6350" y="744219"/>
                </a:lnTo>
              </a:path>
              <a:path w="407035" h="744220">
                <a:moveTo>
                  <a:pt x="400685" y="0"/>
                </a:moveTo>
                <a:lnTo>
                  <a:pt x="400685" y="744219"/>
                </a:lnTo>
              </a:path>
              <a:path w="407035" h="744220">
                <a:moveTo>
                  <a:pt x="0" y="6349"/>
                </a:moveTo>
                <a:lnTo>
                  <a:pt x="407035" y="6349"/>
                </a:lnTo>
              </a:path>
              <a:path w="407035" h="744220">
                <a:moveTo>
                  <a:pt x="0" y="737869"/>
                </a:moveTo>
                <a:lnTo>
                  <a:pt x="407035" y="7378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80790" y="5078348"/>
            <a:ext cx="407034" cy="744855"/>
          </a:xfrm>
          <a:custGeom>
            <a:avLst/>
            <a:gdLst/>
            <a:ahLst/>
            <a:cxnLst/>
            <a:rect l="l" t="t" r="r" b="b"/>
            <a:pathLst>
              <a:path w="407035" h="744854">
                <a:moveTo>
                  <a:pt x="0" y="372109"/>
                </a:moveTo>
                <a:lnTo>
                  <a:pt x="407035" y="372109"/>
                </a:lnTo>
              </a:path>
              <a:path w="407035" h="744854">
                <a:moveTo>
                  <a:pt x="6350" y="0"/>
                </a:moveTo>
                <a:lnTo>
                  <a:pt x="6350" y="744245"/>
                </a:lnTo>
              </a:path>
              <a:path w="407035" h="744854">
                <a:moveTo>
                  <a:pt x="400685" y="0"/>
                </a:moveTo>
                <a:lnTo>
                  <a:pt x="400685" y="744245"/>
                </a:lnTo>
              </a:path>
              <a:path w="407035" h="744854">
                <a:moveTo>
                  <a:pt x="0" y="6350"/>
                </a:moveTo>
                <a:lnTo>
                  <a:pt x="407035" y="6350"/>
                </a:lnTo>
              </a:path>
              <a:path w="407035" h="744854">
                <a:moveTo>
                  <a:pt x="0" y="737895"/>
                </a:moveTo>
                <a:lnTo>
                  <a:pt x="407035" y="737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21552" y="2560320"/>
            <a:ext cx="502920" cy="3474720"/>
          </a:xfrm>
          <a:custGeom>
            <a:avLst/>
            <a:gdLst/>
            <a:ahLst/>
            <a:cxnLst/>
            <a:rect l="l" t="t" r="r" b="b"/>
            <a:pathLst>
              <a:path w="502920" h="3474720">
                <a:moveTo>
                  <a:pt x="419100" y="0"/>
                </a:moveTo>
                <a:lnTo>
                  <a:pt x="83820" y="0"/>
                </a:lnTo>
                <a:lnTo>
                  <a:pt x="51167" y="6578"/>
                </a:lnTo>
                <a:lnTo>
                  <a:pt x="24526" y="24526"/>
                </a:lnTo>
                <a:lnTo>
                  <a:pt x="6578" y="51167"/>
                </a:lnTo>
                <a:lnTo>
                  <a:pt x="0" y="83819"/>
                </a:lnTo>
                <a:lnTo>
                  <a:pt x="0" y="3390900"/>
                </a:lnTo>
                <a:lnTo>
                  <a:pt x="6578" y="3423526"/>
                </a:lnTo>
                <a:lnTo>
                  <a:pt x="24526" y="3450169"/>
                </a:lnTo>
                <a:lnTo>
                  <a:pt x="51167" y="3468132"/>
                </a:lnTo>
                <a:lnTo>
                  <a:pt x="83820" y="3474719"/>
                </a:lnTo>
                <a:lnTo>
                  <a:pt x="419100" y="3474719"/>
                </a:lnTo>
                <a:lnTo>
                  <a:pt x="451752" y="3468132"/>
                </a:lnTo>
                <a:lnTo>
                  <a:pt x="478393" y="3450169"/>
                </a:lnTo>
                <a:lnTo>
                  <a:pt x="496341" y="3423526"/>
                </a:lnTo>
                <a:lnTo>
                  <a:pt x="502920" y="3390900"/>
                </a:lnTo>
                <a:lnTo>
                  <a:pt x="502920" y="83819"/>
                </a:lnTo>
                <a:lnTo>
                  <a:pt x="496341" y="51167"/>
                </a:lnTo>
                <a:lnTo>
                  <a:pt x="478393" y="24526"/>
                </a:lnTo>
                <a:lnTo>
                  <a:pt x="451752" y="6578"/>
                </a:lnTo>
                <a:lnTo>
                  <a:pt x="4191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471665" y="4094733"/>
            <a:ext cx="187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𝑆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95394" y="3069335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46777" y="2935477"/>
            <a:ext cx="415290" cy="378460"/>
          </a:xfrm>
          <a:custGeom>
            <a:avLst/>
            <a:gdLst/>
            <a:ahLst/>
            <a:cxnLst/>
            <a:rect l="l" t="t" r="r" b="b"/>
            <a:pathLst>
              <a:path w="415289" h="378460">
                <a:moveTo>
                  <a:pt x="6350" y="0"/>
                </a:moveTo>
                <a:lnTo>
                  <a:pt x="6350" y="378460"/>
                </a:lnTo>
              </a:path>
              <a:path w="415289" h="378460">
                <a:moveTo>
                  <a:pt x="408686" y="0"/>
                </a:moveTo>
                <a:lnTo>
                  <a:pt x="408686" y="378460"/>
                </a:lnTo>
              </a:path>
              <a:path w="415289" h="378460">
                <a:moveTo>
                  <a:pt x="0" y="6350"/>
                </a:moveTo>
                <a:lnTo>
                  <a:pt x="415036" y="6350"/>
                </a:lnTo>
              </a:path>
              <a:path w="415289" h="378460">
                <a:moveTo>
                  <a:pt x="0" y="372110"/>
                </a:moveTo>
                <a:lnTo>
                  <a:pt x="415036" y="372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95394" y="4226052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46777" y="4092194"/>
            <a:ext cx="415290" cy="378460"/>
          </a:xfrm>
          <a:custGeom>
            <a:avLst/>
            <a:gdLst/>
            <a:ahLst/>
            <a:cxnLst/>
            <a:rect l="l" t="t" r="r" b="b"/>
            <a:pathLst>
              <a:path w="415289" h="378460">
                <a:moveTo>
                  <a:pt x="6350" y="0"/>
                </a:moveTo>
                <a:lnTo>
                  <a:pt x="6350" y="378459"/>
                </a:lnTo>
              </a:path>
              <a:path w="415289" h="378460">
                <a:moveTo>
                  <a:pt x="408686" y="0"/>
                </a:moveTo>
                <a:lnTo>
                  <a:pt x="408686" y="378459"/>
                </a:lnTo>
              </a:path>
              <a:path w="415289" h="378460">
                <a:moveTo>
                  <a:pt x="0" y="6349"/>
                </a:moveTo>
                <a:lnTo>
                  <a:pt x="415036" y="6349"/>
                </a:lnTo>
              </a:path>
              <a:path w="415289" h="378460">
                <a:moveTo>
                  <a:pt x="0" y="372109"/>
                </a:moveTo>
                <a:lnTo>
                  <a:pt x="415036" y="372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95394" y="5393435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46777" y="5260085"/>
            <a:ext cx="415290" cy="379095"/>
          </a:xfrm>
          <a:custGeom>
            <a:avLst/>
            <a:gdLst/>
            <a:ahLst/>
            <a:cxnLst/>
            <a:rect l="l" t="t" r="r" b="b"/>
            <a:pathLst>
              <a:path w="415289" h="379095">
                <a:moveTo>
                  <a:pt x="6350" y="0"/>
                </a:moveTo>
                <a:lnTo>
                  <a:pt x="6350" y="378510"/>
                </a:lnTo>
              </a:path>
              <a:path w="415289" h="379095">
                <a:moveTo>
                  <a:pt x="408686" y="0"/>
                </a:moveTo>
                <a:lnTo>
                  <a:pt x="408686" y="378510"/>
                </a:lnTo>
              </a:path>
              <a:path w="415289" h="379095">
                <a:moveTo>
                  <a:pt x="0" y="6350"/>
                </a:moveTo>
                <a:lnTo>
                  <a:pt x="415036" y="6350"/>
                </a:lnTo>
              </a:path>
              <a:path w="415289" h="379095">
                <a:moveTo>
                  <a:pt x="0" y="372160"/>
                </a:moveTo>
                <a:lnTo>
                  <a:pt x="415036" y="3721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74970" y="3069335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27242" y="2691002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639" y="0"/>
                </a:moveTo>
                <a:lnTo>
                  <a:pt x="165227" y="0"/>
                </a:lnTo>
                <a:lnTo>
                  <a:pt x="165227" y="762"/>
                </a:lnTo>
                <a:lnTo>
                  <a:pt x="143002" y="762"/>
                </a:lnTo>
                <a:lnTo>
                  <a:pt x="75184" y="254762"/>
                </a:lnTo>
                <a:lnTo>
                  <a:pt x="36576" y="168529"/>
                </a:lnTo>
                <a:lnTo>
                  <a:pt x="0" y="185293"/>
                </a:lnTo>
                <a:lnTo>
                  <a:pt x="3429" y="193675"/>
                </a:lnTo>
                <a:lnTo>
                  <a:pt x="22225" y="185293"/>
                </a:lnTo>
                <a:lnTo>
                  <a:pt x="68453" y="284607"/>
                </a:lnTo>
                <a:lnTo>
                  <a:pt x="79375" y="284607"/>
                </a:lnTo>
                <a:lnTo>
                  <a:pt x="151892" y="15621"/>
                </a:lnTo>
                <a:lnTo>
                  <a:pt x="174244" y="15621"/>
                </a:lnTo>
                <a:lnTo>
                  <a:pt x="174244" y="15239"/>
                </a:lnTo>
                <a:lnTo>
                  <a:pt x="413639" y="15239"/>
                </a:lnTo>
                <a:lnTo>
                  <a:pt x="413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472938" y="2663697"/>
            <a:ext cx="607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1310" algn="l"/>
              </a:tabLst>
            </a:pPr>
            <a:r>
              <a:rPr dirty="0" sz="1800">
                <a:latin typeface="Cambria Math"/>
                <a:cs typeface="Cambria Math"/>
              </a:rPr>
              <a:t>/	</a:t>
            </a:r>
            <a:r>
              <a:rPr dirty="0" sz="1800" spc="40">
                <a:latin typeface="Cambria Math"/>
                <a:cs typeface="Cambria Math"/>
              </a:rPr>
              <a:t>𝑑</a:t>
            </a:r>
            <a:r>
              <a:rPr dirty="0" baseline="-14957" sz="1950" spc="60">
                <a:latin typeface="Cambria Math"/>
                <a:cs typeface="Cambria Math"/>
              </a:rPr>
              <a:t>𝑘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74970" y="4223003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27242" y="3845178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639" y="0"/>
                </a:moveTo>
                <a:lnTo>
                  <a:pt x="165227" y="0"/>
                </a:lnTo>
                <a:lnTo>
                  <a:pt x="165227" y="762"/>
                </a:lnTo>
                <a:lnTo>
                  <a:pt x="143002" y="762"/>
                </a:lnTo>
                <a:lnTo>
                  <a:pt x="75184" y="254635"/>
                </a:lnTo>
                <a:lnTo>
                  <a:pt x="36576" y="168529"/>
                </a:lnTo>
                <a:lnTo>
                  <a:pt x="0" y="185293"/>
                </a:lnTo>
                <a:lnTo>
                  <a:pt x="3429" y="193675"/>
                </a:lnTo>
                <a:lnTo>
                  <a:pt x="22225" y="185293"/>
                </a:lnTo>
                <a:lnTo>
                  <a:pt x="68453" y="284607"/>
                </a:lnTo>
                <a:lnTo>
                  <a:pt x="79375" y="284607"/>
                </a:lnTo>
                <a:lnTo>
                  <a:pt x="151892" y="15621"/>
                </a:lnTo>
                <a:lnTo>
                  <a:pt x="174244" y="15621"/>
                </a:lnTo>
                <a:lnTo>
                  <a:pt x="174244" y="15240"/>
                </a:lnTo>
                <a:lnTo>
                  <a:pt x="413639" y="15240"/>
                </a:lnTo>
                <a:lnTo>
                  <a:pt x="413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472938" y="3817696"/>
            <a:ext cx="6070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1310" algn="l"/>
              </a:tabLst>
            </a:pPr>
            <a:r>
              <a:rPr dirty="0" sz="1800">
                <a:latin typeface="Cambria Math"/>
                <a:cs typeface="Cambria Math"/>
              </a:rPr>
              <a:t>/	</a:t>
            </a:r>
            <a:r>
              <a:rPr dirty="0" sz="1800" spc="40">
                <a:latin typeface="Cambria Math"/>
                <a:cs typeface="Cambria Math"/>
              </a:rPr>
              <a:t>𝑑</a:t>
            </a:r>
            <a:r>
              <a:rPr dirty="0" baseline="-14957" sz="1950" spc="60">
                <a:latin typeface="Cambria Math"/>
                <a:cs typeface="Cambria Math"/>
              </a:rPr>
              <a:t>𝑘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74970" y="5393435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27242" y="5015738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639" y="0"/>
                </a:moveTo>
                <a:lnTo>
                  <a:pt x="165227" y="0"/>
                </a:lnTo>
                <a:lnTo>
                  <a:pt x="165227" y="762"/>
                </a:lnTo>
                <a:lnTo>
                  <a:pt x="143002" y="762"/>
                </a:lnTo>
                <a:lnTo>
                  <a:pt x="75184" y="254634"/>
                </a:lnTo>
                <a:lnTo>
                  <a:pt x="36576" y="168529"/>
                </a:lnTo>
                <a:lnTo>
                  <a:pt x="0" y="185293"/>
                </a:lnTo>
                <a:lnTo>
                  <a:pt x="3429" y="193675"/>
                </a:lnTo>
                <a:lnTo>
                  <a:pt x="22225" y="185293"/>
                </a:lnTo>
                <a:lnTo>
                  <a:pt x="68453" y="284606"/>
                </a:lnTo>
                <a:lnTo>
                  <a:pt x="79375" y="284606"/>
                </a:lnTo>
                <a:lnTo>
                  <a:pt x="151892" y="15620"/>
                </a:lnTo>
                <a:lnTo>
                  <a:pt x="174244" y="15620"/>
                </a:lnTo>
                <a:lnTo>
                  <a:pt x="174244" y="15239"/>
                </a:lnTo>
                <a:lnTo>
                  <a:pt x="413639" y="15239"/>
                </a:lnTo>
                <a:lnTo>
                  <a:pt x="413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472938" y="4989067"/>
            <a:ext cx="607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1310" algn="l"/>
              </a:tabLst>
            </a:pPr>
            <a:r>
              <a:rPr dirty="0" sz="1800">
                <a:latin typeface="Cambria Math"/>
                <a:cs typeface="Cambria Math"/>
              </a:rPr>
              <a:t>/	</a:t>
            </a:r>
            <a:r>
              <a:rPr dirty="0" sz="1800" spc="40">
                <a:latin typeface="Cambria Math"/>
                <a:cs typeface="Cambria Math"/>
              </a:rPr>
              <a:t>𝑑</a:t>
            </a:r>
            <a:r>
              <a:rPr dirty="0" baseline="-14957" sz="1950" spc="60">
                <a:latin typeface="Cambria Math"/>
                <a:cs typeface="Cambria Math"/>
              </a:rPr>
              <a:t>𝑘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454895" y="3416808"/>
            <a:ext cx="576580" cy="1667510"/>
          </a:xfrm>
          <a:custGeom>
            <a:avLst/>
            <a:gdLst/>
            <a:ahLst/>
            <a:cxnLst/>
            <a:rect l="l" t="t" r="r" b="b"/>
            <a:pathLst>
              <a:path w="576579" h="1667510">
                <a:moveTo>
                  <a:pt x="288035" y="0"/>
                </a:moveTo>
                <a:lnTo>
                  <a:pt x="288035" y="416813"/>
                </a:lnTo>
                <a:lnTo>
                  <a:pt x="0" y="416813"/>
                </a:lnTo>
                <a:lnTo>
                  <a:pt x="0" y="1250441"/>
                </a:lnTo>
                <a:lnTo>
                  <a:pt x="288035" y="1250441"/>
                </a:lnTo>
                <a:lnTo>
                  <a:pt x="288035" y="1667255"/>
                </a:lnTo>
                <a:lnTo>
                  <a:pt x="576072" y="833627"/>
                </a:lnTo>
                <a:lnTo>
                  <a:pt x="288035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925944" y="2768002"/>
          <a:ext cx="4576445" cy="3016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/>
                <a:gridCol w="270509"/>
                <a:gridCol w="1351915"/>
                <a:gridCol w="698500"/>
                <a:gridCol w="1539875"/>
              </a:tblGrid>
              <a:tr h="911860">
                <a:tc>
                  <a:txBody>
                    <a:bodyPr/>
                    <a:lstStyle/>
                    <a:p>
                      <a:pPr algn="ctr" marR="336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2400">
                          <a:latin typeface="Cambria Math"/>
                          <a:cs typeface="Cambria Math"/>
                        </a:rPr>
                        <a:t>72%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0858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200">
                          <a:latin typeface="Cambria Math"/>
                          <a:cs typeface="Cambria Math"/>
                        </a:rPr>
                        <a:t>∗</a:t>
                      </a:r>
                      <a:endParaRPr sz="2200">
                        <a:latin typeface="Cambria Math"/>
                        <a:cs typeface="Cambria Math"/>
                      </a:endParaRPr>
                    </a:p>
                  </a:txBody>
                  <a:tcPr marL="0" marR="0" marB="0" marT="12700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200">
                          <a:latin typeface="Cambria Math"/>
                          <a:cs typeface="Cambria Math"/>
                        </a:rPr>
                        <a:t>𝑉𝑎𝑙𝑢𝑒</a:t>
                      </a:r>
                      <a:r>
                        <a:rPr dirty="0" baseline="-15625" sz="2400">
                          <a:latin typeface="Cambria Math"/>
                          <a:cs typeface="Cambria Math"/>
                        </a:rPr>
                        <a:t>𝐼</a:t>
                      </a:r>
                      <a:endParaRPr baseline="-15625"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127000">
                    <a:lnR w="7620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844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 marR="33655">
                        <a:lnSpc>
                          <a:spcPct val="100000"/>
                        </a:lnSpc>
                      </a:pPr>
                      <a:r>
                        <a:rPr dirty="0" sz="2400">
                          <a:latin typeface="Cambria Math"/>
                          <a:cs typeface="Cambria Math"/>
                        </a:rPr>
                        <a:t>15%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r" marR="546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>
                          <a:latin typeface="Cambria Math"/>
                          <a:cs typeface="Cambria Math"/>
                        </a:rPr>
                        <a:t>∗</a:t>
                      </a:r>
                      <a:endParaRPr sz="2200">
                        <a:latin typeface="Cambria Math"/>
                        <a:cs typeface="Cambria Math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 spc="25">
                          <a:latin typeface="Cambria Math"/>
                          <a:cs typeface="Cambria Math"/>
                        </a:rPr>
                        <a:t>𝑉𝑎𝑙𝑢𝑒</a:t>
                      </a:r>
                      <a:r>
                        <a:rPr dirty="0" baseline="-15625" sz="2400" spc="37">
                          <a:latin typeface="Cambria Math"/>
                          <a:cs typeface="Cambria Math"/>
                        </a:rPr>
                        <a:t>𝑙𝑜𝑣𝑒</a:t>
                      </a:r>
                      <a:endParaRPr baseline="-15625"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5080">
                    <a:lnR w="7620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124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500">
                          <a:solidFill>
                            <a:srgbClr val="FFFFFF"/>
                          </a:solidFill>
                          <a:latin typeface="Gulim"/>
                          <a:cs typeface="Gulim"/>
                        </a:rPr>
                        <a:t>+</a:t>
                      </a:r>
                      <a:endParaRPr sz="2500">
                        <a:latin typeface="Gulim"/>
                        <a:cs typeface="Gulim"/>
                      </a:endParaRPr>
                    </a:p>
                  </a:txBody>
                  <a:tcPr marL="0" marR="0" marB="0" marT="5080">
                    <a:lnL w="7620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 spc="-5">
                          <a:latin typeface="Cambria Math"/>
                          <a:cs typeface="Cambria Math"/>
                        </a:rPr>
                        <a:t>𝐴𝑡𝑡𝑒𝑛𝑡𝑖𝑜𝑛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540"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8947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tabLst>
                          <a:tab pos="788670" algn="l"/>
                        </a:tabLst>
                      </a:pPr>
                      <a:r>
                        <a:rPr dirty="0" baseline="-6944" sz="3600">
                          <a:latin typeface="Cambria Math"/>
                          <a:cs typeface="Cambria Math"/>
                        </a:rPr>
                        <a:t>13%	</a:t>
                      </a:r>
                      <a:r>
                        <a:rPr dirty="0" sz="2200" spc="-5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dirty="0" sz="2200" spc="45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200" spc="35">
                          <a:latin typeface="Cambria Math"/>
                          <a:cs typeface="Cambria Math"/>
                        </a:rPr>
                        <a:t>𝑉𝑎𝑙𝑢𝑒</a:t>
                      </a:r>
                      <a:r>
                        <a:rPr dirty="0" baseline="-15625" sz="2400" spc="52">
                          <a:latin typeface="Cambria Math"/>
                          <a:cs typeface="Cambria Math"/>
                        </a:rPr>
                        <a:t>𝑦𝑜𝑢</a:t>
                      </a:r>
                      <a:endParaRPr baseline="-15625"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3810">
                    <a:lnR w="76200">
                      <a:solidFill>
                        <a:srgbClr val="7E7E7E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7E7E7E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10446893" y="4518914"/>
            <a:ext cx="817880" cy="378460"/>
          </a:xfrm>
          <a:custGeom>
            <a:avLst/>
            <a:gdLst/>
            <a:ahLst/>
            <a:cxnLst/>
            <a:rect l="l" t="t" r="r" b="b"/>
            <a:pathLst>
              <a:path w="817879" h="378460">
                <a:moveTo>
                  <a:pt x="408685" y="0"/>
                </a:moveTo>
                <a:lnTo>
                  <a:pt x="408685" y="378460"/>
                </a:lnTo>
              </a:path>
              <a:path w="817879" h="378460">
                <a:moveTo>
                  <a:pt x="6350" y="0"/>
                </a:moveTo>
                <a:lnTo>
                  <a:pt x="6350" y="378460"/>
                </a:lnTo>
              </a:path>
              <a:path w="817879" h="378460">
                <a:moveTo>
                  <a:pt x="811149" y="0"/>
                </a:moveTo>
                <a:lnTo>
                  <a:pt x="811149" y="378460"/>
                </a:lnTo>
              </a:path>
              <a:path w="817879" h="378460">
                <a:moveTo>
                  <a:pt x="0" y="6350"/>
                </a:moveTo>
                <a:lnTo>
                  <a:pt x="817499" y="6350"/>
                </a:lnTo>
              </a:path>
              <a:path w="817879" h="378460">
                <a:moveTo>
                  <a:pt x="0" y="372110"/>
                </a:moveTo>
                <a:lnTo>
                  <a:pt x="817499" y="372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동작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원리</a:t>
            </a:r>
            <a:r>
              <a:rPr dirty="0" sz="2400">
                <a:solidFill>
                  <a:srgbClr val="FFFFFF"/>
                </a:solidFill>
              </a:rPr>
              <a:t>(</a:t>
            </a:r>
            <a:r>
              <a:rPr dirty="0" sz="2400" spc="-220">
                <a:solidFill>
                  <a:srgbClr val="FFFFFF"/>
                </a:solidFill>
              </a:rPr>
              <a:t>행렬</a:t>
            </a:r>
            <a:r>
              <a:rPr dirty="0" sz="2400" spc="170">
                <a:solidFill>
                  <a:srgbClr val="FFFFFF"/>
                </a:solidFill>
              </a:rPr>
              <a:t>):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쿼리</a:t>
            </a:r>
            <a:r>
              <a:rPr dirty="0" sz="2400" spc="15">
                <a:solidFill>
                  <a:srgbClr val="FFFFFF"/>
                </a:solidFill>
              </a:rPr>
              <a:t>(Que</a:t>
            </a:r>
            <a:r>
              <a:rPr dirty="0" sz="2400" spc="25">
                <a:solidFill>
                  <a:srgbClr val="FFFFFF"/>
                </a:solidFill>
              </a:rPr>
              <a:t>r</a:t>
            </a:r>
            <a:r>
              <a:rPr dirty="0" sz="2400" spc="85">
                <a:solidFill>
                  <a:srgbClr val="FFFFFF"/>
                </a:solidFill>
              </a:rPr>
              <a:t>y),</a:t>
            </a:r>
            <a:r>
              <a:rPr dirty="0" sz="2400" spc="-22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키</a:t>
            </a:r>
            <a:r>
              <a:rPr dirty="0" sz="2400" spc="20">
                <a:solidFill>
                  <a:srgbClr val="FFFFFF"/>
                </a:solidFill>
              </a:rPr>
              <a:t>(</a:t>
            </a:r>
            <a:r>
              <a:rPr dirty="0" sz="2400" spc="5">
                <a:solidFill>
                  <a:srgbClr val="FFFFFF"/>
                </a:solidFill>
              </a:rPr>
              <a:t>K</a:t>
            </a:r>
            <a:r>
              <a:rPr dirty="0" sz="2400" spc="80">
                <a:solidFill>
                  <a:srgbClr val="FFFFFF"/>
                </a:solidFill>
              </a:rPr>
              <a:t>ey),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값</a:t>
            </a:r>
            <a:r>
              <a:rPr dirty="0" sz="2400" spc="5">
                <a:solidFill>
                  <a:srgbClr val="FFFFFF"/>
                </a:solidFill>
              </a:rPr>
              <a:t>(</a:t>
            </a:r>
            <a:r>
              <a:rPr dirty="0" sz="2400" spc="-55">
                <a:solidFill>
                  <a:srgbClr val="FFFFFF"/>
                </a:solidFill>
              </a:rPr>
              <a:t>V</a:t>
            </a:r>
            <a:r>
              <a:rPr dirty="0" sz="2400" spc="70">
                <a:solidFill>
                  <a:srgbClr val="FFFFFF"/>
                </a:solidFill>
              </a:rPr>
              <a:t>a</a:t>
            </a:r>
            <a:r>
              <a:rPr dirty="0" sz="2400" spc="25">
                <a:solidFill>
                  <a:srgbClr val="FFFFFF"/>
                </a:solidFill>
              </a:rPr>
              <a:t>lue)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1893" y="1451229"/>
            <a:ext cx="85121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실제로</a:t>
            </a:r>
            <a:r>
              <a:rPr dirty="0" sz="2200" spc="-204">
                <a:latin typeface="Gulim"/>
                <a:cs typeface="Gulim"/>
              </a:rPr>
              <a:t>는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행렬</a:t>
            </a:r>
            <a:r>
              <a:rPr dirty="0" sz="2200" spc="-30" b="1">
                <a:latin typeface="Malgun Gothic"/>
                <a:cs typeface="Malgun Gothic"/>
              </a:rPr>
              <a:t>(</a:t>
            </a:r>
            <a:r>
              <a:rPr dirty="0" sz="2200" spc="-75" b="1">
                <a:latin typeface="Malgun Gothic"/>
                <a:cs typeface="Malgun Gothic"/>
              </a:rPr>
              <a:t>m</a:t>
            </a:r>
            <a:r>
              <a:rPr dirty="0" sz="2200" spc="10" b="1">
                <a:latin typeface="Malgun Gothic"/>
                <a:cs typeface="Malgun Gothic"/>
              </a:rPr>
              <a:t>atr</a:t>
            </a:r>
            <a:r>
              <a:rPr dirty="0" sz="2200" spc="-10" b="1">
                <a:latin typeface="Malgun Gothic"/>
                <a:cs typeface="Malgun Gothic"/>
              </a:rPr>
              <a:t>i</a:t>
            </a:r>
            <a:r>
              <a:rPr dirty="0" sz="2200" spc="-40" b="1">
                <a:latin typeface="Malgun Gothic"/>
                <a:cs typeface="Malgun Gothic"/>
              </a:rPr>
              <a:t>x)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곱</a:t>
            </a:r>
            <a:r>
              <a:rPr dirty="0" sz="2200" spc="-204" b="1">
                <a:latin typeface="Malgun Gothic"/>
                <a:cs typeface="Malgun Gothic"/>
              </a:rPr>
              <a:t>셈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연산</a:t>
            </a:r>
            <a:r>
              <a:rPr dirty="0" sz="2200" spc="-204">
                <a:latin typeface="Gulim"/>
                <a:cs typeface="Gulim"/>
              </a:rPr>
              <a:t>을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이용</a:t>
            </a:r>
            <a:r>
              <a:rPr dirty="0" sz="2200" spc="-204">
                <a:latin typeface="Gulim"/>
                <a:cs typeface="Gulim"/>
              </a:rPr>
              <a:t>해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한꺼번</a:t>
            </a:r>
            <a:r>
              <a:rPr dirty="0" sz="2200" spc="-204">
                <a:latin typeface="Gulim"/>
                <a:cs typeface="Gulim"/>
              </a:rPr>
              <a:t>에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연산</a:t>
            </a:r>
            <a:r>
              <a:rPr dirty="0" sz="2200" spc="-204">
                <a:latin typeface="Gulim"/>
                <a:cs typeface="Gulim"/>
              </a:rPr>
              <a:t>이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가능합니다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78279" y="3456432"/>
          <a:ext cx="181737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/>
                <a:gridCol w="449580"/>
                <a:gridCol w="449579"/>
                <a:gridCol w="449580"/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88110" y="3348990"/>
            <a:ext cx="464820" cy="124968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150"/>
              </a:spcBef>
            </a:pPr>
            <a:r>
              <a:rPr dirty="0" sz="1800" spc="-85" b="1">
                <a:latin typeface="Malgun Gothic"/>
                <a:cs typeface="Malgun Gothic"/>
              </a:rPr>
              <a:t>I</a:t>
            </a:r>
            <a:endParaRPr sz="1800">
              <a:latin typeface="Malgun Gothic"/>
              <a:cs typeface="Malgun Gothic"/>
            </a:endParaRPr>
          </a:p>
          <a:p>
            <a:pPr algn="ctr" marL="12700" marR="5080">
              <a:lnSpc>
                <a:spcPts val="3210"/>
              </a:lnSpc>
              <a:spcBef>
                <a:spcPts val="105"/>
              </a:spcBef>
            </a:pPr>
            <a:r>
              <a:rPr dirty="0" sz="1800" spc="-40" b="1">
                <a:latin typeface="Malgun Gothic"/>
                <a:cs typeface="Malgun Gothic"/>
              </a:rPr>
              <a:t>lo</a:t>
            </a:r>
            <a:r>
              <a:rPr dirty="0" sz="1800" spc="-60" b="1">
                <a:latin typeface="Malgun Gothic"/>
                <a:cs typeface="Malgun Gothic"/>
              </a:rPr>
              <a:t>v</a:t>
            </a:r>
            <a:r>
              <a:rPr dirty="0" sz="1800" spc="15" b="1">
                <a:latin typeface="Malgun Gothic"/>
                <a:cs typeface="Malgun Gothic"/>
              </a:rPr>
              <a:t>e  </a:t>
            </a:r>
            <a:r>
              <a:rPr dirty="0" sz="1800" spc="-40" b="1">
                <a:latin typeface="Malgun Gothic"/>
                <a:cs typeface="Malgun Gothic"/>
              </a:rPr>
              <a:t>you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208" y="2433954"/>
            <a:ext cx="2251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×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35">
                <a:latin typeface="Cambria Math"/>
                <a:cs typeface="Cambria Math"/>
              </a:rPr>
              <a:t>𝑊</a:t>
            </a:r>
            <a:r>
              <a:rPr dirty="0" baseline="-15873" sz="2625" spc="52">
                <a:latin typeface="Cambria Math"/>
                <a:cs typeface="Cambria Math"/>
              </a:rPr>
              <a:t>𝑄𝑢𝑒𝑟𝑦</a:t>
            </a:r>
            <a:r>
              <a:rPr dirty="0" sz="2400" spc="35">
                <a:latin typeface="Cambria Math"/>
                <a:cs typeface="Cambria Math"/>
              </a:rPr>
              <a:t>(4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×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1208" y="3845128"/>
            <a:ext cx="19951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×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10">
                <a:latin typeface="Cambria Math"/>
                <a:cs typeface="Cambria Math"/>
              </a:rPr>
              <a:t>𝑊</a:t>
            </a:r>
            <a:r>
              <a:rPr dirty="0" baseline="-15873" sz="2625" spc="15">
                <a:latin typeface="Cambria Math"/>
                <a:cs typeface="Cambria Math"/>
              </a:rPr>
              <a:t>𝐾𝑒𝑦</a:t>
            </a:r>
            <a:r>
              <a:rPr dirty="0" sz="2400" spc="10">
                <a:latin typeface="Cambria Math"/>
                <a:cs typeface="Cambria Math"/>
              </a:rPr>
              <a:t>(4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×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1208" y="5211571"/>
            <a:ext cx="2200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×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30">
                <a:latin typeface="Cambria Math"/>
                <a:cs typeface="Cambria Math"/>
              </a:rPr>
              <a:t>𝑊</a:t>
            </a:r>
            <a:r>
              <a:rPr dirty="0" baseline="-15873" sz="2625" spc="44">
                <a:latin typeface="Cambria Math"/>
                <a:cs typeface="Cambria Math"/>
              </a:rPr>
              <a:t>𝑉𝑎𝑙𝑢𝑒</a:t>
            </a:r>
            <a:r>
              <a:rPr dirty="0" sz="2400" spc="30">
                <a:latin typeface="Cambria Math"/>
                <a:cs typeface="Cambria Math"/>
              </a:rPr>
              <a:t>(4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×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69868" y="2661665"/>
            <a:ext cx="520700" cy="2769235"/>
          </a:xfrm>
          <a:custGeom>
            <a:avLst/>
            <a:gdLst/>
            <a:ahLst/>
            <a:cxnLst/>
            <a:rect l="l" t="t" r="r" b="b"/>
            <a:pathLst>
              <a:path w="520700" h="2769235">
                <a:moveTo>
                  <a:pt x="520192" y="95123"/>
                </a:moveTo>
                <a:lnTo>
                  <a:pt x="516077" y="62738"/>
                </a:lnTo>
                <a:lnTo>
                  <a:pt x="508127" y="0"/>
                </a:lnTo>
                <a:lnTo>
                  <a:pt x="439293" y="66802"/>
                </a:lnTo>
                <a:lnTo>
                  <a:pt x="466305" y="76263"/>
                </a:lnTo>
                <a:lnTo>
                  <a:pt x="0" y="1408938"/>
                </a:lnTo>
                <a:lnTo>
                  <a:pt x="13462" y="1413713"/>
                </a:lnTo>
                <a:lnTo>
                  <a:pt x="13462" y="1414272"/>
                </a:lnTo>
                <a:lnTo>
                  <a:pt x="0" y="1419225"/>
                </a:lnTo>
                <a:lnTo>
                  <a:pt x="465239" y="2693555"/>
                </a:lnTo>
                <a:lnTo>
                  <a:pt x="438404" y="2703322"/>
                </a:lnTo>
                <a:lnTo>
                  <a:pt x="508127" y="2769235"/>
                </a:lnTo>
                <a:lnTo>
                  <a:pt x="515175" y="2707005"/>
                </a:lnTo>
                <a:lnTo>
                  <a:pt x="518922" y="2673985"/>
                </a:lnTo>
                <a:lnTo>
                  <a:pt x="492036" y="2683789"/>
                </a:lnTo>
                <a:lnTo>
                  <a:pt x="33655" y="1427772"/>
                </a:lnTo>
                <a:lnTo>
                  <a:pt x="422389" y="1425905"/>
                </a:lnTo>
                <a:lnTo>
                  <a:pt x="422529" y="1454531"/>
                </a:lnTo>
                <a:lnTo>
                  <a:pt x="508127" y="1411224"/>
                </a:lnTo>
                <a:lnTo>
                  <a:pt x="479806" y="1397254"/>
                </a:lnTo>
                <a:lnTo>
                  <a:pt x="422148" y="1368806"/>
                </a:lnTo>
                <a:lnTo>
                  <a:pt x="422262" y="1397330"/>
                </a:lnTo>
                <a:lnTo>
                  <a:pt x="33655" y="1399197"/>
                </a:lnTo>
                <a:lnTo>
                  <a:pt x="493217" y="85686"/>
                </a:lnTo>
                <a:lnTo>
                  <a:pt x="520192" y="9512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296402" y="2035936"/>
          <a:ext cx="91821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/>
                <a:gridCol w="449580"/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328657" y="1929130"/>
            <a:ext cx="1053465" cy="125603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0"/>
              </a:spcBef>
            </a:pPr>
            <a:r>
              <a:rPr dirty="0" sz="1800" spc="-5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dirty="0" baseline="-14957" sz="1950" spc="-7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baseline="-14957" sz="1950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1055"/>
              </a:spcBef>
            </a:pPr>
            <a:r>
              <a:rPr dirty="0" sz="1800" spc="2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dirty="0" baseline="-14957" sz="1950" spc="3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baseline="-14957" sz="19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100"/>
              </a:spcBef>
            </a:pPr>
            <a:r>
              <a:rPr dirty="0" sz="1800" spc="2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dirty="0" baseline="-14957" sz="1950" spc="3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baseline="-14957" sz="1950">
              <a:latin typeface="Cambria Math"/>
              <a:cs typeface="Cambria Math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296402" y="3449701"/>
          <a:ext cx="91821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/>
                <a:gridCol w="449580"/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9328657" y="3489452"/>
            <a:ext cx="814069" cy="1122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dirty="0" baseline="-14957" sz="1950" spc="-7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baseline="-14957" sz="1950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1425"/>
              </a:spcBef>
            </a:pPr>
            <a:r>
              <a:rPr dirty="0" baseline="10802" sz="2700" spc="3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dirty="0" sz="1300" spc="2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3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730"/>
              </a:spcBef>
            </a:pPr>
            <a:r>
              <a:rPr dirty="0" sz="1800" spc="2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dirty="0" baseline="-14957" sz="1950" spc="3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baseline="-14957" sz="1950">
              <a:latin typeface="Cambria Math"/>
              <a:cs typeface="Cambria Math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296402" y="4866132"/>
          <a:ext cx="91821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/>
                <a:gridCol w="449580"/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328657" y="4772278"/>
            <a:ext cx="1000125" cy="125603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0"/>
              </a:spcBef>
            </a:pPr>
            <a:r>
              <a:rPr dirty="0" sz="1800" spc="-5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dirty="0" baseline="-14957" sz="1950" spc="-7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baseline="-14957" sz="1950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1055"/>
              </a:spcBef>
            </a:pPr>
            <a:r>
              <a:rPr dirty="0" sz="1800" spc="15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dirty="0" baseline="-14957" sz="1950" spc="22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baseline="-14957" sz="19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105"/>
              </a:spcBef>
            </a:pPr>
            <a:r>
              <a:rPr dirty="0" sz="1800" spc="25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dirty="0" baseline="-14957" sz="1950" spc="37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56931" y="2534411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419100" y="0"/>
                </a:moveTo>
                <a:lnTo>
                  <a:pt x="419100" y="78486"/>
                </a:lnTo>
                <a:lnTo>
                  <a:pt x="0" y="78486"/>
                </a:lnTo>
                <a:lnTo>
                  <a:pt x="0" y="235458"/>
                </a:lnTo>
                <a:lnTo>
                  <a:pt x="419100" y="235458"/>
                </a:lnTo>
                <a:lnTo>
                  <a:pt x="419100" y="313943"/>
                </a:lnTo>
                <a:lnTo>
                  <a:pt x="576072" y="156972"/>
                </a:lnTo>
                <a:lnTo>
                  <a:pt x="4191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56931" y="3939540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419100" y="0"/>
                </a:moveTo>
                <a:lnTo>
                  <a:pt x="419100" y="78486"/>
                </a:lnTo>
                <a:lnTo>
                  <a:pt x="0" y="78486"/>
                </a:lnTo>
                <a:lnTo>
                  <a:pt x="0" y="235458"/>
                </a:lnTo>
                <a:lnTo>
                  <a:pt x="419100" y="235458"/>
                </a:lnTo>
                <a:lnTo>
                  <a:pt x="419100" y="313944"/>
                </a:lnTo>
                <a:lnTo>
                  <a:pt x="576072" y="156972"/>
                </a:lnTo>
                <a:lnTo>
                  <a:pt x="4191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56931" y="5294376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419100" y="0"/>
                </a:moveTo>
                <a:lnTo>
                  <a:pt x="419100" y="78486"/>
                </a:lnTo>
                <a:lnTo>
                  <a:pt x="0" y="78486"/>
                </a:lnTo>
                <a:lnTo>
                  <a:pt x="0" y="235458"/>
                </a:lnTo>
                <a:lnTo>
                  <a:pt x="419100" y="235458"/>
                </a:lnTo>
                <a:lnTo>
                  <a:pt x="419100" y="313944"/>
                </a:lnTo>
                <a:lnTo>
                  <a:pt x="576072" y="156972"/>
                </a:lnTo>
                <a:lnTo>
                  <a:pt x="4191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632447" y="2130805"/>
          <a:ext cx="596265" cy="104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/>
                <a:gridCol w="288290"/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632447" y="3542157"/>
          <a:ext cx="596265" cy="104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/>
                <a:gridCol w="288290"/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632447" y="4904359"/>
          <a:ext cx="596265" cy="104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/>
                <a:gridCol w="288290"/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</a:t>
            </a:r>
            <a:r>
              <a:rPr dirty="0" sz="2400" spc="-21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동작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-75">
                <a:solidFill>
                  <a:srgbClr val="FFFFFF"/>
                </a:solidFill>
              </a:rPr>
              <a:t>원리(행렬):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55">
                <a:solidFill>
                  <a:srgbClr val="FFFFFF"/>
                </a:solidFill>
              </a:rPr>
              <a:t>Scaled</a:t>
            </a:r>
            <a:r>
              <a:rPr dirty="0" sz="2400" spc="-229">
                <a:solidFill>
                  <a:srgbClr val="FFFFFF"/>
                </a:solidFill>
              </a:rPr>
              <a:t> </a:t>
            </a:r>
            <a:r>
              <a:rPr dirty="0" sz="2400" spc="20">
                <a:solidFill>
                  <a:srgbClr val="FFFFFF"/>
                </a:solidFill>
              </a:rPr>
              <a:t>Dot-Product</a:t>
            </a:r>
            <a:r>
              <a:rPr dirty="0" sz="2400" spc="-250">
                <a:solidFill>
                  <a:srgbClr val="FFFFFF"/>
                </a:solidFill>
              </a:rPr>
              <a:t> </a:t>
            </a:r>
            <a:r>
              <a:rPr dirty="0" sz="2400" spc="25">
                <a:solidFill>
                  <a:srgbClr val="FFFFFF"/>
                </a:solidFill>
              </a:rPr>
              <a:t>Attention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58542" y="1561846"/>
            <a:ext cx="1155065" cy="306705"/>
          </a:xfrm>
          <a:custGeom>
            <a:avLst/>
            <a:gdLst/>
            <a:ahLst/>
            <a:cxnLst/>
            <a:rect l="l" t="t" r="r" b="b"/>
            <a:pathLst>
              <a:path w="1155064" h="306705">
                <a:moveTo>
                  <a:pt x="1057402" y="0"/>
                </a:moveTo>
                <a:lnTo>
                  <a:pt x="1053083" y="12445"/>
                </a:lnTo>
                <a:lnTo>
                  <a:pt x="1070800" y="20133"/>
                </a:lnTo>
                <a:lnTo>
                  <a:pt x="1086040" y="30797"/>
                </a:lnTo>
                <a:lnTo>
                  <a:pt x="1116998" y="80129"/>
                </a:lnTo>
                <a:lnTo>
                  <a:pt x="1126003" y="125468"/>
                </a:lnTo>
                <a:lnTo>
                  <a:pt x="1127124" y="151637"/>
                </a:lnTo>
                <a:lnTo>
                  <a:pt x="1126001" y="178669"/>
                </a:lnTo>
                <a:lnTo>
                  <a:pt x="1116945" y="225254"/>
                </a:lnTo>
                <a:lnTo>
                  <a:pt x="1098702" y="261641"/>
                </a:lnTo>
                <a:lnTo>
                  <a:pt x="1053465" y="293877"/>
                </a:lnTo>
                <a:lnTo>
                  <a:pt x="1057402" y="306324"/>
                </a:lnTo>
                <a:lnTo>
                  <a:pt x="1099185" y="286734"/>
                </a:lnTo>
                <a:lnTo>
                  <a:pt x="1129919" y="252856"/>
                </a:lnTo>
                <a:lnTo>
                  <a:pt x="1148778" y="207406"/>
                </a:lnTo>
                <a:lnTo>
                  <a:pt x="1155065" y="153288"/>
                </a:lnTo>
                <a:lnTo>
                  <a:pt x="1153491" y="125194"/>
                </a:lnTo>
                <a:lnTo>
                  <a:pt x="1140866" y="75386"/>
                </a:lnTo>
                <a:lnTo>
                  <a:pt x="1115820" y="34861"/>
                </a:lnTo>
                <a:lnTo>
                  <a:pt x="1079589" y="8000"/>
                </a:lnTo>
                <a:lnTo>
                  <a:pt x="1057402" y="0"/>
                </a:lnTo>
                <a:close/>
              </a:path>
              <a:path w="1155064" h="306705">
                <a:moveTo>
                  <a:pt x="97662" y="0"/>
                </a:moveTo>
                <a:lnTo>
                  <a:pt x="56038" y="19621"/>
                </a:lnTo>
                <a:lnTo>
                  <a:pt x="25272" y="53720"/>
                </a:lnTo>
                <a:lnTo>
                  <a:pt x="6302" y="99218"/>
                </a:lnTo>
                <a:lnTo>
                  <a:pt x="0" y="153288"/>
                </a:lnTo>
                <a:lnTo>
                  <a:pt x="1573" y="181437"/>
                </a:lnTo>
                <a:lnTo>
                  <a:pt x="14198" y="231209"/>
                </a:lnTo>
                <a:lnTo>
                  <a:pt x="39227" y="271569"/>
                </a:lnTo>
                <a:lnTo>
                  <a:pt x="75422" y="298326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41" y="286164"/>
                </a:lnTo>
                <a:lnTo>
                  <a:pt x="69087" y="275415"/>
                </a:lnTo>
                <a:lnTo>
                  <a:pt x="46100" y="244855"/>
                </a:lnTo>
                <a:lnTo>
                  <a:pt x="32496" y="203199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41" y="44414"/>
                </a:lnTo>
                <a:lnTo>
                  <a:pt x="102107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5947" y="1465833"/>
            <a:ext cx="471424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920875" algn="l"/>
                <a:tab pos="3086735" algn="l"/>
              </a:tabLst>
            </a:pPr>
            <a:r>
              <a:rPr dirty="0" sz="2600" spc="-5">
                <a:latin typeface="Cambria Math"/>
                <a:cs typeface="Cambria Math"/>
              </a:rPr>
              <a:t>𝐴𝑡𝑡𝑒𝑛𝑡𝑖𝑜𝑛	</a:t>
            </a:r>
            <a:r>
              <a:rPr dirty="0" sz="2600" spc="35">
                <a:latin typeface="Cambria Math"/>
                <a:cs typeface="Cambria Math"/>
              </a:rPr>
              <a:t>𝑄,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 spc="35">
                <a:latin typeface="Cambria Math"/>
                <a:cs typeface="Cambria Math"/>
              </a:rPr>
              <a:t>𝐾,</a:t>
            </a:r>
            <a:r>
              <a:rPr dirty="0" sz="2600" spc="-13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𝑉	=</a:t>
            </a:r>
            <a:r>
              <a:rPr dirty="0" sz="2600" spc="80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𝑠𝑜𝑓𝑡𝑚𝑎𝑥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9359" y="1387728"/>
            <a:ext cx="773430" cy="653415"/>
          </a:xfrm>
          <a:custGeom>
            <a:avLst/>
            <a:gdLst/>
            <a:ahLst/>
            <a:cxnLst/>
            <a:rect l="l" t="t" r="r" b="b"/>
            <a:pathLst>
              <a:path w="773429" h="653414">
                <a:moveTo>
                  <a:pt x="125476" y="10795"/>
                </a:moveTo>
                <a:lnTo>
                  <a:pt x="72491" y="48133"/>
                </a:lnTo>
                <a:lnTo>
                  <a:pt x="52882" y="80911"/>
                </a:lnTo>
                <a:lnTo>
                  <a:pt x="34798" y="119507"/>
                </a:lnTo>
                <a:lnTo>
                  <a:pt x="19608" y="163525"/>
                </a:lnTo>
                <a:lnTo>
                  <a:pt x="8724" y="212686"/>
                </a:lnTo>
                <a:lnTo>
                  <a:pt x="2184" y="267017"/>
                </a:lnTo>
                <a:lnTo>
                  <a:pt x="0" y="326517"/>
                </a:lnTo>
                <a:lnTo>
                  <a:pt x="2184" y="386194"/>
                </a:lnTo>
                <a:lnTo>
                  <a:pt x="8724" y="440651"/>
                </a:lnTo>
                <a:lnTo>
                  <a:pt x="19608" y="489877"/>
                </a:lnTo>
                <a:lnTo>
                  <a:pt x="34798" y="533908"/>
                </a:lnTo>
                <a:lnTo>
                  <a:pt x="52882" y="572516"/>
                </a:lnTo>
                <a:lnTo>
                  <a:pt x="72491" y="605282"/>
                </a:lnTo>
                <a:lnTo>
                  <a:pt x="116205" y="653415"/>
                </a:lnTo>
                <a:lnTo>
                  <a:pt x="125476" y="642620"/>
                </a:lnTo>
                <a:lnTo>
                  <a:pt x="105968" y="621068"/>
                </a:lnTo>
                <a:lnTo>
                  <a:pt x="88226" y="594296"/>
                </a:lnTo>
                <a:lnTo>
                  <a:pt x="58039" y="525018"/>
                </a:lnTo>
                <a:lnTo>
                  <a:pt x="46367" y="482701"/>
                </a:lnTo>
                <a:lnTo>
                  <a:pt x="38036" y="435571"/>
                </a:lnTo>
                <a:lnTo>
                  <a:pt x="33032" y="383590"/>
                </a:lnTo>
                <a:lnTo>
                  <a:pt x="31369" y="326771"/>
                </a:lnTo>
                <a:lnTo>
                  <a:pt x="33032" y="269887"/>
                </a:lnTo>
                <a:lnTo>
                  <a:pt x="38023" y="217868"/>
                </a:lnTo>
                <a:lnTo>
                  <a:pt x="46367" y="170726"/>
                </a:lnTo>
                <a:lnTo>
                  <a:pt x="58039" y="128397"/>
                </a:lnTo>
                <a:lnTo>
                  <a:pt x="72250" y="91135"/>
                </a:lnTo>
                <a:lnTo>
                  <a:pt x="105968" y="32359"/>
                </a:lnTo>
                <a:lnTo>
                  <a:pt x="125476" y="10795"/>
                </a:lnTo>
                <a:close/>
              </a:path>
              <a:path w="773429" h="653414">
                <a:moveTo>
                  <a:pt x="635508" y="315976"/>
                </a:moveTo>
                <a:lnTo>
                  <a:pt x="135636" y="315976"/>
                </a:lnTo>
                <a:lnTo>
                  <a:pt x="135636" y="337312"/>
                </a:lnTo>
                <a:lnTo>
                  <a:pt x="635508" y="337312"/>
                </a:lnTo>
                <a:lnTo>
                  <a:pt x="635508" y="315976"/>
                </a:lnTo>
                <a:close/>
              </a:path>
              <a:path w="773429" h="653414">
                <a:moveTo>
                  <a:pt x="773049" y="326517"/>
                </a:moveTo>
                <a:lnTo>
                  <a:pt x="770877" y="267017"/>
                </a:lnTo>
                <a:lnTo>
                  <a:pt x="764374" y="212686"/>
                </a:lnTo>
                <a:lnTo>
                  <a:pt x="753541" y="163525"/>
                </a:lnTo>
                <a:lnTo>
                  <a:pt x="738378" y="119507"/>
                </a:lnTo>
                <a:lnTo>
                  <a:pt x="720217" y="80911"/>
                </a:lnTo>
                <a:lnTo>
                  <a:pt x="700620" y="48133"/>
                </a:lnTo>
                <a:lnTo>
                  <a:pt x="656971" y="0"/>
                </a:lnTo>
                <a:lnTo>
                  <a:pt x="647573" y="10795"/>
                </a:lnTo>
                <a:lnTo>
                  <a:pt x="667092" y="32359"/>
                </a:lnTo>
                <a:lnTo>
                  <a:pt x="684860" y="59118"/>
                </a:lnTo>
                <a:lnTo>
                  <a:pt x="715010" y="128397"/>
                </a:lnTo>
                <a:lnTo>
                  <a:pt x="726668" y="170726"/>
                </a:lnTo>
                <a:lnTo>
                  <a:pt x="734999" y="217868"/>
                </a:lnTo>
                <a:lnTo>
                  <a:pt x="740003" y="269887"/>
                </a:lnTo>
                <a:lnTo>
                  <a:pt x="741680" y="326771"/>
                </a:lnTo>
                <a:lnTo>
                  <a:pt x="740003" y="383590"/>
                </a:lnTo>
                <a:lnTo>
                  <a:pt x="735012" y="435571"/>
                </a:lnTo>
                <a:lnTo>
                  <a:pt x="726668" y="482701"/>
                </a:lnTo>
                <a:lnTo>
                  <a:pt x="715010" y="525018"/>
                </a:lnTo>
                <a:lnTo>
                  <a:pt x="700836" y="562292"/>
                </a:lnTo>
                <a:lnTo>
                  <a:pt x="667092" y="621068"/>
                </a:lnTo>
                <a:lnTo>
                  <a:pt x="647573" y="642620"/>
                </a:lnTo>
                <a:lnTo>
                  <a:pt x="656971" y="653415"/>
                </a:lnTo>
                <a:lnTo>
                  <a:pt x="700620" y="605282"/>
                </a:lnTo>
                <a:lnTo>
                  <a:pt x="720217" y="572516"/>
                </a:lnTo>
                <a:lnTo>
                  <a:pt x="738378" y="533908"/>
                </a:lnTo>
                <a:lnTo>
                  <a:pt x="753541" y="489877"/>
                </a:lnTo>
                <a:lnTo>
                  <a:pt x="764374" y="440651"/>
                </a:lnTo>
                <a:lnTo>
                  <a:pt x="770877" y="386194"/>
                </a:lnTo>
                <a:lnTo>
                  <a:pt x="773049" y="326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37529" y="1362202"/>
            <a:ext cx="56832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900" spc="110">
                <a:latin typeface="Cambria Math"/>
                <a:cs typeface="Cambria Math"/>
              </a:rPr>
              <a:t>𝑄𝐾</a:t>
            </a:r>
            <a:r>
              <a:rPr dirty="0" baseline="25089" sz="2325" spc="165">
                <a:latin typeface="Cambria Math"/>
                <a:cs typeface="Cambria Math"/>
              </a:rPr>
              <a:t>𝑇</a:t>
            </a:r>
            <a:endParaRPr baseline="25089" sz="2325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4426" y="1762886"/>
            <a:ext cx="465455" cy="299085"/>
          </a:xfrm>
          <a:custGeom>
            <a:avLst/>
            <a:gdLst/>
            <a:ahLst/>
            <a:cxnLst/>
            <a:rect l="l" t="t" r="r" b="b"/>
            <a:pathLst>
              <a:path w="465454" h="299085">
                <a:moveTo>
                  <a:pt x="183514" y="0"/>
                </a:moveTo>
                <a:lnTo>
                  <a:pt x="150622" y="0"/>
                </a:lnTo>
                <a:lnTo>
                  <a:pt x="79248" y="267462"/>
                </a:lnTo>
                <a:lnTo>
                  <a:pt x="38481" y="176657"/>
                </a:lnTo>
                <a:lnTo>
                  <a:pt x="0" y="194310"/>
                </a:lnTo>
                <a:lnTo>
                  <a:pt x="3556" y="203200"/>
                </a:lnTo>
                <a:lnTo>
                  <a:pt x="23495" y="194310"/>
                </a:lnTo>
                <a:lnTo>
                  <a:pt x="72136" y="298958"/>
                </a:lnTo>
                <a:lnTo>
                  <a:pt x="83565" y="298958"/>
                </a:lnTo>
                <a:lnTo>
                  <a:pt x="160020" y="15621"/>
                </a:lnTo>
                <a:lnTo>
                  <a:pt x="465200" y="15493"/>
                </a:lnTo>
                <a:lnTo>
                  <a:pt x="465200" y="253"/>
                </a:lnTo>
                <a:lnTo>
                  <a:pt x="183514" y="253"/>
                </a:lnTo>
                <a:lnTo>
                  <a:pt x="183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31078" y="1727961"/>
            <a:ext cx="3575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900" spc="125">
                <a:latin typeface="Cambria Math"/>
                <a:cs typeface="Cambria Math"/>
              </a:rPr>
              <a:t>𝑑</a:t>
            </a:r>
            <a:r>
              <a:rPr dirty="0" baseline="-14336" sz="2325" spc="187">
                <a:latin typeface="Cambria Math"/>
                <a:cs typeface="Cambria Math"/>
              </a:rPr>
              <a:t>𝑘</a:t>
            </a:r>
            <a:endParaRPr baseline="-14336" sz="23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0734" y="1465833"/>
            <a:ext cx="23241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Cambria Math"/>
                <a:cs typeface="Cambria Math"/>
              </a:rPr>
              <a:t>𝑉</a:t>
            </a:r>
            <a:endParaRPr sz="2600">
              <a:latin typeface="Cambria Math"/>
              <a:cs typeface="Cambria Math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783842" y="2448814"/>
          <a:ext cx="91821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/>
                <a:gridCol w="449580"/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815082" y="2475991"/>
            <a:ext cx="774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dirty="0" baseline="-14957" sz="1950" spc="-7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1117" y="2884170"/>
            <a:ext cx="666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Cambria Math"/>
                <a:cs typeface="Cambria Math"/>
              </a:rPr>
              <a:t>𝑄</a:t>
            </a:r>
            <a:r>
              <a:rPr dirty="0" sz="1800" spc="-10">
                <a:solidFill>
                  <a:srgbClr val="7E7E7E"/>
                </a:solidFill>
                <a:latin typeface="Cambria Math"/>
                <a:cs typeface="Cambria Math"/>
              </a:rPr>
              <a:t>𝑢</a:t>
            </a:r>
            <a:r>
              <a:rPr dirty="0" sz="1800" spc="-5">
                <a:solidFill>
                  <a:srgbClr val="7E7E7E"/>
                </a:solidFill>
                <a:latin typeface="Cambria Math"/>
                <a:cs typeface="Cambria Math"/>
              </a:rPr>
              <a:t>𝑒</a:t>
            </a:r>
            <a:r>
              <a:rPr dirty="0" sz="1800" spc="40">
                <a:solidFill>
                  <a:srgbClr val="7E7E7E"/>
                </a:solidFill>
                <a:latin typeface="Cambria Math"/>
                <a:cs typeface="Cambria Math"/>
              </a:rPr>
              <a:t>𝑟</a:t>
            </a:r>
            <a:r>
              <a:rPr dirty="0" sz="1800">
                <a:solidFill>
                  <a:srgbClr val="7E7E7E"/>
                </a:solidFill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3958" y="2992374"/>
            <a:ext cx="36957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60">
                <a:solidFill>
                  <a:srgbClr val="7E7E7E"/>
                </a:solidFill>
                <a:latin typeface="Cambria Math"/>
                <a:cs typeface="Cambria Math"/>
              </a:rPr>
              <a:t>𝑙𝑜</a:t>
            </a:r>
            <a:r>
              <a:rPr dirty="0" sz="1300" spc="100">
                <a:solidFill>
                  <a:srgbClr val="7E7E7E"/>
                </a:solidFill>
                <a:latin typeface="Cambria Math"/>
                <a:cs typeface="Cambria Math"/>
              </a:rPr>
              <a:t>𝑣𝑒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5082" y="3298316"/>
            <a:ext cx="10109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dirty="0" baseline="-14957" sz="1950" spc="3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6591" y="2280030"/>
            <a:ext cx="283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7E7E7E"/>
                </a:solidFill>
                <a:latin typeface="Cambria Math"/>
                <a:cs typeface="Cambria Math"/>
              </a:rPr>
              <a:t>𝐾</a:t>
            </a:r>
            <a:r>
              <a:rPr dirty="0" baseline="-14957" sz="1950" spc="-97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72126" y="2338578"/>
            <a:ext cx="1058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30">
                <a:solidFill>
                  <a:srgbClr val="7E7E7E"/>
                </a:solidFill>
                <a:latin typeface="Cambria Math"/>
                <a:cs typeface="Cambria Math"/>
              </a:rPr>
              <a:t>𝐾</a:t>
            </a:r>
            <a:r>
              <a:rPr dirty="0" sz="1300" spc="2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r>
              <a:rPr dirty="0" sz="1300" spc="-25">
                <a:solidFill>
                  <a:srgbClr val="7E7E7E"/>
                </a:solidFill>
                <a:latin typeface="Cambria Math"/>
                <a:cs typeface="Cambria Math"/>
              </a:rPr>
              <a:t> </a:t>
            </a:r>
            <a:r>
              <a:rPr dirty="0" baseline="16975" sz="2700" spc="60">
                <a:solidFill>
                  <a:srgbClr val="7E7E7E"/>
                </a:solidFill>
                <a:latin typeface="Cambria Math"/>
                <a:cs typeface="Cambria Math"/>
              </a:rPr>
              <a:t>𝐾</a:t>
            </a:r>
            <a:r>
              <a:rPr dirty="0" baseline="6410" sz="1950" spc="6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baseline="6410" sz="1950">
              <a:latin typeface="Cambria Math"/>
              <a:cs typeface="Cambria Math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627371" y="2688208"/>
          <a:ext cx="1512570" cy="815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840"/>
                <a:gridCol w="497840"/>
                <a:gridCol w="497840"/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475093" y="2260219"/>
          <a:ext cx="1640205" cy="1469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40385"/>
              </a:tblGrid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0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6413372" y="2894838"/>
            <a:ext cx="2159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20388" y="2894838"/>
            <a:ext cx="2076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mbria Math"/>
                <a:cs typeface="Cambria Math"/>
              </a:rPr>
              <a:t>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79219" y="5024628"/>
            <a:ext cx="576580" cy="925194"/>
          </a:xfrm>
          <a:custGeom>
            <a:avLst/>
            <a:gdLst/>
            <a:ahLst/>
            <a:cxnLst/>
            <a:rect l="l" t="t" r="r" b="b"/>
            <a:pathLst>
              <a:path w="576580" h="925195">
                <a:moveTo>
                  <a:pt x="288036" y="0"/>
                </a:moveTo>
                <a:lnTo>
                  <a:pt x="288036" y="231267"/>
                </a:lnTo>
                <a:lnTo>
                  <a:pt x="0" y="231267"/>
                </a:lnTo>
                <a:lnTo>
                  <a:pt x="0" y="693801"/>
                </a:lnTo>
                <a:lnTo>
                  <a:pt x="288036" y="693801"/>
                </a:lnTo>
                <a:lnTo>
                  <a:pt x="288036" y="925068"/>
                </a:lnTo>
                <a:lnTo>
                  <a:pt x="576072" y="462534"/>
                </a:lnTo>
                <a:lnTo>
                  <a:pt x="288036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99230" y="5337683"/>
            <a:ext cx="1062355" cy="282575"/>
          </a:xfrm>
          <a:custGeom>
            <a:avLst/>
            <a:gdLst/>
            <a:ahLst/>
            <a:cxnLst/>
            <a:rect l="l" t="t" r="r" b="b"/>
            <a:pathLst>
              <a:path w="1062354" h="282575">
                <a:moveTo>
                  <a:pt x="971931" y="0"/>
                </a:moveTo>
                <a:lnTo>
                  <a:pt x="967867" y="11429"/>
                </a:lnTo>
                <a:lnTo>
                  <a:pt x="984230" y="18522"/>
                </a:lnTo>
                <a:lnTo>
                  <a:pt x="998283" y="28352"/>
                </a:lnTo>
                <a:lnTo>
                  <a:pt x="1026816" y="73852"/>
                </a:lnTo>
                <a:lnTo>
                  <a:pt x="1035147" y="115623"/>
                </a:lnTo>
                <a:lnTo>
                  <a:pt x="1036193" y="139699"/>
                </a:lnTo>
                <a:lnTo>
                  <a:pt x="1035145" y="164635"/>
                </a:lnTo>
                <a:lnTo>
                  <a:pt x="1026763" y="207601"/>
                </a:lnTo>
                <a:lnTo>
                  <a:pt x="998283" y="253839"/>
                </a:lnTo>
                <a:lnTo>
                  <a:pt x="968375" y="270865"/>
                </a:lnTo>
                <a:lnTo>
                  <a:pt x="971931" y="282333"/>
                </a:lnTo>
                <a:lnTo>
                  <a:pt x="1010427" y="264271"/>
                </a:lnTo>
                <a:lnTo>
                  <a:pt x="1038733" y="233044"/>
                </a:lnTo>
                <a:lnTo>
                  <a:pt x="1056163" y="191134"/>
                </a:lnTo>
                <a:lnTo>
                  <a:pt x="1061974" y="141223"/>
                </a:lnTo>
                <a:lnTo>
                  <a:pt x="1060519" y="115341"/>
                </a:lnTo>
                <a:lnTo>
                  <a:pt x="1048847" y="69482"/>
                </a:lnTo>
                <a:lnTo>
                  <a:pt x="1025723" y="32146"/>
                </a:lnTo>
                <a:lnTo>
                  <a:pt x="992385" y="7381"/>
                </a:lnTo>
                <a:lnTo>
                  <a:pt x="971931" y="0"/>
                </a:lnTo>
                <a:close/>
              </a:path>
              <a:path w="1062354" h="282575">
                <a:moveTo>
                  <a:pt x="90043" y="0"/>
                </a:moveTo>
                <a:lnTo>
                  <a:pt x="51546" y="18097"/>
                </a:lnTo>
                <a:lnTo>
                  <a:pt x="23241" y="49529"/>
                </a:lnTo>
                <a:lnTo>
                  <a:pt x="5810" y="91424"/>
                </a:lnTo>
                <a:lnTo>
                  <a:pt x="0" y="141223"/>
                </a:lnTo>
                <a:lnTo>
                  <a:pt x="1432" y="167179"/>
                </a:lnTo>
                <a:lnTo>
                  <a:pt x="12965" y="213090"/>
                </a:lnTo>
                <a:lnTo>
                  <a:pt x="36018" y="250301"/>
                </a:lnTo>
                <a:lnTo>
                  <a:pt x="69494" y="274950"/>
                </a:lnTo>
                <a:lnTo>
                  <a:pt x="90043" y="282333"/>
                </a:lnTo>
                <a:lnTo>
                  <a:pt x="93599" y="270865"/>
                </a:lnTo>
                <a:lnTo>
                  <a:pt x="77475" y="263746"/>
                </a:lnTo>
                <a:lnTo>
                  <a:pt x="63579" y="253839"/>
                </a:lnTo>
                <a:lnTo>
                  <a:pt x="35083" y="207601"/>
                </a:lnTo>
                <a:lnTo>
                  <a:pt x="26701" y="164635"/>
                </a:lnTo>
                <a:lnTo>
                  <a:pt x="25654" y="139699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52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140076" y="5248783"/>
            <a:ext cx="2774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230" algn="l"/>
                <a:tab pos="2533650" algn="l"/>
              </a:tabLst>
            </a:pPr>
            <a:r>
              <a:rPr dirty="0" sz="2400" spc="-5">
                <a:latin typeface="Cambria Math"/>
                <a:cs typeface="Cambria Math"/>
              </a:rPr>
              <a:t>𝐴𝑡𝑡𝑒𝑛𝑡𝑖𝑜</a:t>
            </a:r>
            <a:r>
              <a:rPr dirty="0" sz="2400">
                <a:latin typeface="Cambria Math"/>
                <a:cs typeface="Cambria Math"/>
              </a:rPr>
              <a:t>𝑛	</a:t>
            </a:r>
            <a:r>
              <a:rPr dirty="0" sz="2400" spc="65">
                <a:latin typeface="Cambria Math"/>
                <a:cs typeface="Cambria Math"/>
              </a:rPr>
              <a:t>𝑄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75">
                <a:latin typeface="Cambria Math"/>
                <a:cs typeface="Cambria Math"/>
              </a:rPr>
              <a:t>𝐾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𝑉	=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176901" y="4852289"/>
          <a:ext cx="136779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/>
                <a:gridCol w="449580"/>
                <a:gridCol w="449579"/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5014086" y="4229861"/>
            <a:ext cx="910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Cambria Math"/>
                <a:cs typeface="Cambria Math"/>
              </a:rPr>
              <a:t>𝑠𝑜𝑓𝑡𝑚</a:t>
            </a:r>
            <a:r>
              <a:rPr dirty="0" sz="1800" spc="5">
                <a:solidFill>
                  <a:srgbClr val="7E7E7E"/>
                </a:solidFill>
                <a:latin typeface="Cambria Math"/>
                <a:cs typeface="Cambria Math"/>
              </a:rPr>
              <a:t>𝑎</a:t>
            </a:r>
            <a:r>
              <a:rPr dirty="0" sz="1800">
                <a:solidFill>
                  <a:srgbClr val="7E7E7E"/>
                </a:solidFill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75223" y="4067047"/>
            <a:ext cx="695325" cy="675640"/>
          </a:xfrm>
          <a:custGeom>
            <a:avLst/>
            <a:gdLst/>
            <a:ahLst/>
            <a:cxnLst/>
            <a:rect l="l" t="t" r="r" b="b"/>
            <a:pathLst>
              <a:path w="695325" h="675639">
                <a:moveTo>
                  <a:pt x="114173" y="7874"/>
                </a:moveTo>
                <a:lnTo>
                  <a:pt x="62115" y="58635"/>
                </a:lnTo>
                <a:lnTo>
                  <a:pt x="43815" y="94818"/>
                </a:lnTo>
                <a:lnTo>
                  <a:pt x="28321" y="135636"/>
                </a:lnTo>
                <a:lnTo>
                  <a:pt x="15900" y="180543"/>
                </a:lnTo>
                <a:lnTo>
                  <a:pt x="7061" y="229146"/>
                </a:lnTo>
                <a:lnTo>
                  <a:pt x="1752" y="281406"/>
                </a:lnTo>
                <a:lnTo>
                  <a:pt x="0" y="337312"/>
                </a:lnTo>
                <a:lnTo>
                  <a:pt x="1752" y="393636"/>
                </a:lnTo>
                <a:lnTo>
                  <a:pt x="7061" y="446176"/>
                </a:lnTo>
                <a:lnTo>
                  <a:pt x="15900" y="494931"/>
                </a:lnTo>
                <a:lnTo>
                  <a:pt x="28321" y="539877"/>
                </a:lnTo>
                <a:lnTo>
                  <a:pt x="43815" y="580720"/>
                </a:lnTo>
                <a:lnTo>
                  <a:pt x="62115" y="616940"/>
                </a:lnTo>
                <a:lnTo>
                  <a:pt x="107061" y="675513"/>
                </a:lnTo>
                <a:lnTo>
                  <a:pt x="114173" y="667639"/>
                </a:lnTo>
                <a:lnTo>
                  <a:pt x="92951" y="640156"/>
                </a:lnTo>
                <a:lnTo>
                  <a:pt x="74485" y="608368"/>
                </a:lnTo>
                <a:lnTo>
                  <a:pt x="58762" y="572236"/>
                </a:lnTo>
                <a:lnTo>
                  <a:pt x="45847" y="531749"/>
                </a:lnTo>
                <a:lnTo>
                  <a:pt x="35750" y="487629"/>
                </a:lnTo>
                <a:lnTo>
                  <a:pt x="28524" y="440563"/>
                </a:lnTo>
                <a:lnTo>
                  <a:pt x="24180" y="390563"/>
                </a:lnTo>
                <a:lnTo>
                  <a:pt x="22733" y="337566"/>
                </a:lnTo>
                <a:lnTo>
                  <a:pt x="24180" y="284810"/>
                </a:lnTo>
                <a:lnTo>
                  <a:pt x="28524" y="234911"/>
                </a:lnTo>
                <a:lnTo>
                  <a:pt x="35750" y="187896"/>
                </a:lnTo>
                <a:lnTo>
                  <a:pt x="45847" y="143764"/>
                </a:lnTo>
                <a:lnTo>
                  <a:pt x="58762" y="103289"/>
                </a:lnTo>
                <a:lnTo>
                  <a:pt x="74485" y="67157"/>
                </a:lnTo>
                <a:lnTo>
                  <a:pt x="92951" y="35369"/>
                </a:lnTo>
                <a:lnTo>
                  <a:pt x="114173" y="7874"/>
                </a:lnTo>
                <a:close/>
              </a:path>
              <a:path w="695325" h="675639">
                <a:moveTo>
                  <a:pt x="573405" y="329946"/>
                </a:moveTo>
                <a:lnTo>
                  <a:pt x="122301" y="329946"/>
                </a:lnTo>
                <a:lnTo>
                  <a:pt x="122301" y="345186"/>
                </a:lnTo>
                <a:lnTo>
                  <a:pt x="573405" y="345186"/>
                </a:lnTo>
                <a:lnTo>
                  <a:pt x="573405" y="329946"/>
                </a:lnTo>
                <a:close/>
              </a:path>
              <a:path w="695325" h="675639">
                <a:moveTo>
                  <a:pt x="694817" y="337312"/>
                </a:moveTo>
                <a:lnTo>
                  <a:pt x="693051" y="281406"/>
                </a:lnTo>
                <a:lnTo>
                  <a:pt x="687768" y="229146"/>
                </a:lnTo>
                <a:lnTo>
                  <a:pt x="678954" y="180543"/>
                </a:lnTo>
                <a:lnTo>
                  <a:pt x="666623" y="135636"/>
                </a:lnTo>
                <a:lnTo>
                  <a:pt x="651040" y="94818"/>
                </a:lnTo>
                <a:lnTo>
                  <a:pt x="632726" y="58635"/>
                </a:lnTo>
                <a:lnTo>
                  <a:pt x="587883" y="0"/>
                </a:lnTo>
                <a:lnTo>
                  <a:pt x="580644" y="7874"/>
                </a:lnTo>
                <a:lnTo>
                  <a:pt x="601903" y="35369"/>
                </a:lnTo>
                <a:lnTo>
                  <a:pt x="620369" y="67157"/>
                </a:lnTo>
                <a:lnTo>
                  <a:pt x="636054" y="103289"/>
                </a:lnTo>
                <a:lnTo>
                  <a:pt x="648970" y="143764"/>
                </a:lnTo>
                <a:lnTo>
                  <a:pt x="659053" y="187896"/>
                </a:lnTo>
                <a:lnTo>
                  <a:pt x="666280" y="234911"/>
                </a:lnTo>
                <a:lnTo>
                  <a:pt x="670623" y="284810"/>
                </a:lnTo>
                <a:lnTo>
                  <a:pt x="672071" y="337566"/>
                </a:lnTo>
                <a:lnTo>
                  <a:pt x="670623" y="390563"/>
                </a:lnTo>
                <a:lnTo>
                  <a:pt x="666280" y="440563"/>
                </a:lnTo>
                <a:lnTo>
                  <a:pt x="659053" y="487629"/>
                </a:lnTo>
                <a:lnTo>
                  <a:pt x="648970" y="531749"/>
                </a:lnTo>
                <a:lnTo>
                  <a:pt x="636054" y="572236"/>
                </a:lnTo>
                <a:lnTo>
                  <a:pt x="620369" y="608368"/>
                </a:lnTo>
                <a:lnTo>
                  <a:pt x="580644" y="667639"/>
                </a:lnTo>
                <a:lnTo>
                  <a:pt x="587883" y="675513"/>
                </a:lnTo>
                <a:lnTo>
                  <a:pt x="632726" y="616940"/>
                </a:lnTo>
                <a:lnTo>
                  <a:pt x="651040" y="580720"/>
                </a:lnTo>
                <a:lnTo>
                  <a:pt x="666623" y="539877"/>
                </a:lnTo>
                <a:lnTo>
                  <a:pt x="678954" y="494931"/>
                </a:lnTo>
                <a:lnTo>
                  <a:pt x="687768" y="446176"/>
                </a:lnTo>
                <a:lnTo>
                  <a:pt x="693051" y="393636"/>
                </a:lnTo>
                <a:lnTo>
                  <a:pt x="694817" y="3373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060313" y="4056126"/>
            <a:ext cx="5118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solidFill>
                  <a:srgbClr val="7E7E7E"/>
                </a:solidFill>
                <a:latin typeface="Cambria Math"/>
                <a:cs typeface="Cambria Math"/>
              </a:rPr>
              <a:t>𝑄𝐾</a:t>
            </a:r>
            <a:r>
              <a:rPr dirty="0" baseline="27777" sz="1950" spc="82">
                <a:solidFill>
                  <a:srgbClr val="7E7E7E"/>
                </a:solidFill>
                <a:latin typeface="Cambria Math"/>
                <a:cs typeface="Cambria Math"/>
              </a:rPr>
              <a:t>𝑇</a:t>
            </a:r>
            <a:endParaRPr baseline="27777" sz="195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18225" y="4454905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639" y="0"/>
                </a:moveTo>
                <a:lnTo>
                  <a:pt x="165226" y="0"/>
                </a:lnTo>
                <a:lnTo>
                  <a:pt x="165226" y="762"/>
                </a:lnTo>
                <a:lnTo>
                  <a:pt x="143001" y="762"/>
                </a:lnTo>
                <a:lnTo>
                  <a:pt x="75184" y="254635"/>
                </a:lnTo>
                <a:lnTo>
                  <a:pt x="36575" y="168529"/>
                </a:lnTo>
                <a:lnTo>
                  <a:pt x="0" y="185166"/>
                </a:lnTo>
                <a:lnTo>
                  <a:pt x="3428" y="193548"/>
                </a:lnTo>
                <a:lnTo>
                  <a:pt x="22351" y="185166"/>
                </a:lnTo>
                <a:lnTo>
                  <a:pt x="68579" y="284607"/>
                </a:lnTo>
                <a:lnTo>
                  <a:pt x="79375" y="284607"/>
                </a:lnTo>
                <a:lnTo>
                  <a:pt x="151891" y="15494"/>
                </a:lnTo>
                <a:lnTo>
                  <a:pt x="174244" y="15494"/>
                </a:lnTo>
                <a:lnTo>
                  <a:pt x="174244" y="15240"/>
                </a:lnTo>
                <a:lnTo>
                  <a:pt x="413639" y="15240"/>
                </a:lnTo>
                <a:lnTo>
                  <a:pt x="41363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271640" y="4427982"/>
            <a:ext cx="15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Cambria Math"/>
                <a:cs typeface="Cambria Math"/>
              </a:rPr>
              <a:t>𝑑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04228" y="4536185"/>
            <a:ext cx="12700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45">
                <a:solidFill>
                  <a:srgbClr val="7E7E7E"/>
                </a:solidFill>
                <a:latin typeface="Cambria Math"/>
                <a:cs typeface="Cambria Math"/>
              </a:rPr>
              <a:t>𝑘</a:t>
            </a:r>
            <a:endParaRPr sz="1300">
              <a:latin typeface="Cambria Math"/>
              <a:cs typeface="Cambria Math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7175118" y="4855971"/>
          <a:ext cx="91821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/>
                <a:gridCol w="449580"/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8206993" y="4749926"/>
            <a:ext cx="1000760" cy="125603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0"/>
              </a:spcBef>
            </a:pPr>
            <a:r>
              <a:rPr dirty="0" sz="1800" spc="-1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dirty="0" baseline="-14957" sz="1950" spc="-15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baseline="-14957" sz="1950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1055"/>
              </a:spcBef>
            </a:pPr>
            <a:r>
              <a:rPr dirty="0" sz="1800" spc="15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dirty="0" baseline="-14957" sz="1950" spc="22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baseline="-14957" sz="19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100"/>
              </a:spcBef>
            </a:pPr>
            <a:r>
              <a:rPr dirty="0" sz="1800" spc="25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dirty="0" baseline="-14957" sz="1950" spc="37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36942" y="4432808"/>
            <a:ext cx="1847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7E7E7E"/>
                </a:solidFill>
                <a:latin typeface="Cambria Math"/>
                <a:cs typeface="Cambria Math"/>
              </a:rPr>
              <a:t>𝑉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49288" y="5286578"/>
            <a:ext cx="2076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mbria Math"/>
                <a:cs typeface="Cambria Math"/>
              </a:rPr>
              <a:t>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92716" y="4302379"/>
            <a:ext cx="1338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C00000"/>
                </a:solidFill>
                <a:latin typeface="Cambria Math"/>
                <a:cs typeface="Cambria Math"/>
              </a:rPr>
              <a:t>𝐴𝑡𝑡𝑒𝑛𝑡𝑖𝑜𝑛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0008107" y="4852289"/>
          <a:ext cx="91821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/>
                <a:gridCol w="449580"/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9411461" y="5286883"/>
            <a:ext cx="2159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98257" y="2186177"/>
            <a:ext cx="1781810" cy="1629410"/>
          </a:xfrm>
          <a:custGeom>
            <a:avLst/>
            <a:gdLst/>
            <a:ahLst/>
            <a:cxnLst/>
            <a:rect l="l" t="t" r="r" b="b"/>
            <a:pathLst>
              <a:path w="1781809" h="1629410">
                <a:moveTo>
                  <a:pt x="0" y="1629156"/>
                </a:moveTo>
                <a:lnTo>
                  <a:pt x="1781555" y="1629156"/>
                </a:lnTo>
                <a:lnTo>
                  <a:pt x="1781555" y="0"/>
                </a:lnTo>
                <a:lnTo>
                  <a:pt x="0" y="0"/>
                </a:lnTo>
                <a:lnTo>
                  <a:pt x="0" y="1629156"/>
                </a:lnTo>
                <a:close/>
              </a:path>
            </a:pathLst>
          </a:custGeom>
          <a:ln w="38100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372345" y="2681477"/>
            <a:ext cx="1225550" cy="683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590"/>
              </a:lnSpc>
              <a:spcBef>
                <a:spcPts val="95"/>
              </a:spcBef>
            </a:pPr>
            <a:r>
              <a:rPr dirty="0" sz="2200" spc="-10">
                <a:solidFill>
                  <a:srgbClr val="4471C4"/>
                </a:solidFill>
                <a:latin typeface="Cambria Math"/>
                <a:cs typeface="Cambria Math"/>
              </a:rPr>
              <a:t>𝐴𝑡𝑡𝑒𝑛𝑡𝑖𝑜𝑛</a:t>
            </a:r>
            <a:endParaRPr sz="2200">
              <a:latin typeface="Cambria Math"/>
              <a:cs typeface="Cambria Math"/>
            </a:endParaRPr>
          </a:p>
          <a:p>
            <a:pPr marL="45720">
              <a:lnSpc>
                <a:spcPts val="2590"/>
              </a:lnSpc>
            </a:pPr>
            <a:r>
              <a:rPr dirty="0" sz="2200" spc="-5">
                <a:solidFill>
                  <a:srgbClr val="4471C4"/>
                </a:solidFill>
                <a:latin typeface="Cambria Math"/>
                <a:cs typeface="Cambria Math"/>
              </a:rPr>
              <a:t>𝐸𝑛𝑒𝑟𝑔𝑖𝑒𝑠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611361" y="1814321"/>
            <a:ext cx="407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68006" y="1814321"/>
            <a:ext cx="831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6080" algn="l"/>
              </a:tabLst>
            </a:pPr>
            <a:r>
              <a:rPr dirty="0" sz="1800">
                <a:solidFill>
                  <a:srgbClr val="7E7E7E"/>
                </a:solidFill>
                <a:latin typeface="Cambria Math"/>
                <a:cs typeface="Cambria Math"/>
              </a:rPr>
              <a:t>𝐼	𝑙𝑜𝑣𝑒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62927" y="2344673"/>
            <a:ext cx="112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22693" y="2851226"/>
            <a:ext cx="45783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7E7E7E"/>
                </a:solidFill>
                <a:latin typeface="Cambria Math"/>
                <a:cs typeface="Cambria Math"/>
              </a:rPr>
              <a:t>𝑙</a:t>
            </a:r>
            <a:r>
              <a:rPr dirty="0" sz="1800">
                <a:solidFill>
                  <a:srgbClr val="7E7E7E"/>
                </a:solidFill>
                <a:latin typeface="Cambria Math"/>
                <a:cs typeface="Cambria Math"/>
              </a:rPr>
              <a:t>𝑜𝑣𝑒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68414" y="3331845"/>
            <a:ext cx="407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</a:t>
            </a:r>
            <a:r>
              <a:rPr dirty="0" sz="2400" spc="-21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동작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-75">
                <a:solidFill>
                  <a:srgbClr val="FFFFFF"/>
                </a:solidFill>
              </a:rPr>
              <a:t>원리(행렬):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55">
                <a:solidFill>
                  <a:srgbClr val="FFFFFF"/>
                </a:solidFill>
              </a:rPr>
              <a:t>Scaled</a:t>
            </a:r>
            <a:r>
              <a:rPr dirty="0" sz="2400" spc="-229">
                <a:solidFill>
                  <a:srgbClr val="FFFFFF"/>
                </a:solidFill>
              </a:rPr>
              <a:t> </a:t>
            </a:r>
            <a:r>
              <a:rPr dirty="0" sz="2400" spc="20">
                <a:solidFill>
                  <a:srgbClr val="FFFFFF"/>
                </a:solidFill>
              </a:rPr>
              <a:t>Dot-Product</a:t>
            </a:r>
            <a:r>
              <a:rPr dirty="0" sz="2400" spc="-250">
                <a:solidFill>
                  <a:srgbClr val="FFFFFF"/>
                </a:solidFill>
              </a:rPr>
              <a:t> </a:t>
            </a:r>
            <a:r>
              <a:rPr dirty="0" sz="2400" spc="25">
                <a:solidFill>
                  <a:srgbClr val="FFFFFF"/>
                </a:solidFill>
              </a:rPr>
              <a:t>Attention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70047" y="2555367"/>
          <a:ext cx="1576705" cy="1468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795"/>
                <a:gridCol w="518795"/>
                <a:gridCol w="518795"/>
              </a:tblGrid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78585" y="3072129"/>
            <a:ext cx="9886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75">
                <a:latin typeface="Cambria Math"/>
                <a:cs typeface="Cambria Math"/>
              </a:rPr>
              <a:t>𝑄𝐾</a:t>
            </a:r>
            <a:r>
              <a:rPr dirty="0" baseline="28571" sz="2625" spc="112">
                <a:latin typeface="Cambria Math"/>
                <a:cs typeface="Cambria Math"/>
              </a:rPr>
              <a:t>𝑇</a:t>
            </a:r>
            <a:r>
              <a:rPr dirty="0" baseline="28571" sz="2625" spc="53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6396" y="2925521"/>
            <a:ext cx="1226185" cy="683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595"/>
              </a:lnSpc>
              <a:spcBef>
                <a:spcPts val="95"/>
              </a:spcBef>
            </a:pPr>
            <a:r>
              <a:rPr dirty="0" sz="2200" spc="-10">
                <a:solidFill>
                  <a:srgbClr val="4471C4"/>
                </a:solidFill>
                <a:latin typeface="Cambria Math"/>
                <a:cs typeface="Cambria Math"/>
              </a:rPr>
              <a:t>𝐴𝑡𝑡𝑒𝑛𝑡𝑖𝑜𝑛</a:t>
            </a:r>
            <a:endParaRPr sz="2200">
              <a:latin typeface="Cambria Math"/>
              <a:cs typeface="Cambria Math"/>
            </a:endParaRPr>
          </a:p>
          <a:p>
            <a:pPr marL="45720">
              <a:lnSpc>
                <a:spcPts val="2595"/>
              </a:lnSpc>
            </a:pPr>
            <a:r>
              <a:rPr dirty="0" sz="2200" spc="-5">
                <a:solidFill>
                  <a:srgbClr val="4471C4"/>
                </a:solidFill>
                <a:latin typeface="Cambria Math"/>
                <a:cs typeface="Cambria Math"/>
              </a:rPr>
              <a:t>𝐸𝑛𝑒𝑟𝑔𝑖𝑒𝑠</a:t>
            </a:r>
            <a:endParaRPr sz="2200">
              <a:latin typeface="Cambria Math"/>
              <a:cs typeface="Cambria Math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155051" y="2555367"/>
          <a:ext cx="1576705" cy="1468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30"/>
                <a:gridCol w="519430"/>
                <a:gridCol w="519429"/>
              </a:tblGrid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21893" y="1451229"/>
            <a:ext cx="9057640" cy="1069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 b="1">
                <a:latin typeface="Malgun Gothic"/>
                <a:cs typeface="Malgun Gothic"/>
              </a:rPr>
              <a:t>마스</a:t>
            </a:r>
            <a:r>
              <a:rPr dirty="0" sz="2200" spc="-204" b="1">
                <a:latin typeface="Malgun Gothic"/>
                <a:cs typeface="Malgun Gothic"/>
              </a:rPr>
              <a:t>크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행렬</a:t>
            </a:r>
            <a:r>
              <a:rPr dirty="0" sz="2200" spc="-30" b="1">
                <a:latin typeface="Malgun Gothic"/>
                <a:cs typeface="Malgun Gothic"/>
              </a:rPr>
              <a:t>(</a:t>
            </a:r>
            <a:r>
              <a:rPr dirty="0" sz="2200" spc="-70" b="1">
                <a:latin typeface="Malgun Gothic"/>
                <a:cs typeface="Malgun Gothic"/>
              </a:rPr>
              <a:t>m</a:t>
            </a:r>
            <a:r>
              <a:rPr dirty="0" sz="2200" spc="35" b="1">
                <a:latin typeface="Malgun Gothic"/>
                <a:cs typeface="Malgun Gothic"/>
              </a:rPr>
              <a:t>ask</a:t>
            </a:r>
            <a:r>
              <a:rPr dirty="0" sz="2200" spc="-235" b="1">
                <a:latin typeface="Malgun Gothic"/>
                <a:cs typeface="Malgun Gothic"/>
              </a:rPr>
              <a:t> </a:t>
            </a:r>
            <a:r>
              <a:rPr dirty="0" sz="2200" spc="-15" b="1">
                <a:latin typeface="Malgun Gothic"/>
                <a:cs typeface="Malgun Gothic"/>
              </a:rPr>
              <a:t>matrix</a:t>
            </a:r>
            <a:r>
              <a:rPr dirty="0" sz="2200" spc="-15" b="1">
                <a:latin typeface="Malgun Gothic"/>
                <a:cs typeface="Malgun Gothic"/>
              </a:rPr>
              <a:t>)</a:t>
            </a:r>
            <a:r>
              <a:rPr dirty="0" sz="2200" spc="-204">
                <a:latin typeface="Gulim"/>
                <a:cs typeface="Gulim"/>
              </a:rPr>
              <a:t>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이용</a:t>
            </a:r>
            <a:r>
              <a:rPr dirty="0" sz="2200" spc="-204">
                <a:latin typeface="Gulim"/>
                <a:cs typeface="Gulim"/>
              </a:rPr>
              <a:t>해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특</a:t>
            </a:r>
            <a:r>
              <a:rPr dirty="0" sz="2200" spc="-204">
                <a:latin typeface="Gulim"/>
                <a:cs typeface="Gulim"/>
              </a:rPr>
              <a:t>❽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단어</a:t>
            </a:r>
            <a:r>
              <a:rPr dirty="0" sz="2200" spc="-204">
                <a:latin typeface="Gulim"/>
                <a:cs typeface="Gulim"/>
              </a:rPr>
              <a:t>는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무시</a:t>
            </a:r>
            <a:r>
              <a:rPr dirty="0" sz="2200" spc="-204">
                <a:latin typeface="Gulim"/>
                <a:cs typeface="Gulim"/>
              </a:rPr>
              <a:t>할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4">
                <a:latin typeface="Gulim"/>
                <a:cs typeface="Gulim"/>
              </a:rPr>
              <a:t>수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있도</a:t>
            </a:r>
            <a:r>
              <a:rPr dirty="0" sz="2200" spc="-204">
                <a:latin typeface="Gulim"/>
                <a:cs typeface="Gulim"/>
              </a:rPr>
              <a:t>록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Gulim"/>
              <a:cs typeface="Gulim"/>
            </a:endParaRPr>
          </a:p>
          <a:p>
            <a:pPr marL="2738755">
              <a:lnSpc>
                <a:spcPct val="100000"/>
              </a:lnSpc>
              <a:tabLst>
                <a:tab pos="3041015" algn="l"/>
                <a:tab pos="7724140" algn="l"/>
                <a:tab pos="8026400" algn="l"/>
              </a:tabLst>
            </a:pPr>
            <a:r>
              <a:rPr dirty="0" sz="2000">
                <a:solidFill>
                  <a:srgbClr val="7E7E7E"/>
                </a:solidFill>
                <a:latin typeface="Cambria Math"/>
                <a:cs typeface="Cambria Math"/>
              </a:rPr>
              <a:t>𝐼	𝑙𝑜𝑣𝑒</a:t>
            </a:r>
            <a:r>
              <a:rPr dirty="0" sz="2000" spc="455">
                <a:solidFill>
                  <a:srgbClr val="7E7E7E"/>
                </a:solidFill>
                <a:latin typeface="Cambria Math"/>
                <a:cs typeface="Cambria Math"/>
              </a:rPr>
              <a:t> </a:t>
            </a:r>
            <a:r>
              <a:rPr dirty="0" baseline="1388" sz="3000" spc="-7">
                <a:solidFill>
                  <a:srgbClr val="7E7E7E"/>
                </a:solidFill>
                <a:latin typeface="Cambria Math"/>
                <a:cs typeface="Cambria Math"/>
              </a:rPr>
              <a:t>𝑦𝑜𝑢	</a:t>
            </a:r>
            <a:r>
              <a:rPr dirty="0" sz="2000">
                <a:solidFill>
                  <a:srgbClr val="7E7E7E"/>
                </a:solidFill>
                <a:latin typeface="Cambria Math"/>
                <a:cs typeface="Cambria Math"/>
              </a:rPr>
              <a:t>𝐼	𝑙𝑜𝑣𝑒</a:t>
            </a:r>
            <a:r>
              <a:rPr dirty="0" sz="2000" spc="380">
                <a:solidFill>
                  <a:srgbClr val="7E7E7E"/>
                </a:solidFill>
                <a:latin typeface="Cambria Math"/>
                <a:cs typeface="Cambria Math"/>
              </a:rPr>
              <a:t> </a:t>
            </a:r>
            <a:r>
              <a:rPr dirty="0" baseline="1388" sz="3000" spc="-7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baseline="1388" sz="3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1523" y="2507970"/>
            <a:ext cx="5488305" cy="925830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1245"/>
              </a:spcBef>
              <a:tabLst>
                <a:tab pos="5378450" algn="l"/>
              </a:tabLst>
            </a:pPr>
            <a:r>
              <a:rPr dirty="0" sz="200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r>
              <a:rPr dirty="0" sz="200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dirty="0" sz="200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200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9642" y="2925521"/>
            <a:ext cx="897890" cy="683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1125">
              <a:lnSpc>
                <a:spcPts val="2595"/>
              </a:lnSpc>
              <a:spcBef>
                <a:spcPts val="95"/>
              </a:spcBef>
            </a:pPr>
            <a:r>
              <a:rPr dirty="0" sz="2200" spc="-10">
                <a:solidFill>
                  <a:srgbClr val="4471C4"/>
                </a:solidFill>
                <a:latin typeface="Cambria Math"/>
                <a:cs typeface="Cambria Math"/>
              </a:rPr>
              <a:t>𝑀𝑎𝑠𝑘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ts val="2595"/>
              </a:lnSpc>
            </a:pPr>
            <a:r>
              <a:rPr dirty="0" sz="2200" spc="-10">
                <a:solidFill>
                  <a:srgbClr val="4471C4"/>
                </a:solidFill>
                <a:latin typeface="Cambria Math"/>
                <a:cs typeface="Cambria Math"/>
              </a:rPr>
              <a:t>𝑀𝑎𝑡𝑟𝑖𝑥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7163" y="3102991"/>
            <a:ext cx="5067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14350" y="3125914"/>
            <a:ext cx="420370" cy="422275"/>
            <a:chOff x="6614350" y="3125914"/>
            <a:chExt cx="420370" cy="422275"/>
          </a:xfrm>
        </p:grpSpPr>
        <p:sp>
          <p:nvSpPr>
            <p:cNvPr id="13" name="object 13"/>
            <p:cNvSpPr/>
            <p:nvPr/>
          </p:nvSpPr>
          <p:spPr>
            <a:xfrm>
              <a:off x="6628638" y="3140201"/>
              <a:ext cx="391795" cy="393700"/>
            </a:xfrm>
            <a:custGeom>
              <a:avLst/>
              <a:gdLst/>
              <a:ahLst/>
              <a:cxnLst/>
              <a:rect l="l" t="t" r="r" b="b"/>
              <a:pathLst>
                <a:path w="391795" h="393700">
                  <a:moveTo>
                    <a:pt x="195833" y="0"/>
                  </a:moveTo>
                  <a:lnTo>
                    <a:pt x="150915" y="5191"/>
                  </a:lnTo>
                  <a:lnTo>
                    <a:pt x="109690" y="19980"/>
                  </a:lnTo>
                  <a:lnTo>
                    <a:pt x="73329" y="43187"/>
                  </a:lnTo>
                  <a:lnTo>
                    <a:pt x="43007" y="73631"/>
                  </a:lnTo>
                  <a:lnTo>
                    <a:pt x="19896" y="110134"/>
                  </a:lnTo>
                  <a:lnTo>
                    <a:pt x="5169" y="151515"/>
                  </a:lnTo>
                  <a:lnTo>
                    <a:pt x="0" y="196596"/>
                  </a:lnTo>
                  <a:lnTo>
                    <a:pt x="5169" y="241676"/>
                  </a:lnTo>
                  <a:lnTo>
                    <a:pt x="19896" y="283057"/>
                  </a:lnTo>
                  <a:lnTo>
                    <a:pt x="43007" y="319560"/>
                  </a:lnTo>
                  <a:lnTo>
                    <a:pt x="73329" y="350004"/>
                  </a:lnTo>
                  <a:lnTo>
                    <a:pt x="109690" y="373211"/>
                  </a:lnTo>
                  <a:lnTo>
                    <a:pt x="150915" y="388000"/>
                  </a:lnTo>
                  <a:lnTo>
                    <a:pt x="195833" y="393192"/>
                  </a:lnTo>
                  <a:lnTo>
                    <a:pt x="240752" y="388000"/>
                  </a:lnTo>
                  <a:lnTo>
                    <a:pt x="281977" y="373211"/>
                  </a:lnTo>
                  <a:lnTo>
                    <a:pt x="318338" y="350004"/>
                  </a:lnTo>
                  <a:lnTo>
                    <a:pt x="348660" y="319560"/>
                  </a:lnTo>
                  <a:lnTo>
                    <a:pt x="371771" y="283057"/>
                  </a:lnTo>
                  <a:lnTo>
                    <a:pt x="386498" y="241676"/>
                  </a:lnTo>
                  <a:lnTo>
                    <a:pt x="391667" y="196596"/>
                  </a:lnTo>
                  <a:lnTo>
                    <a:pt x="386498" y="151515"/>
                  </a:lnTo>
                  <a:lnTo>
                    <a:pt x="371771" y="110134"/>
                  </a:lnTo>
                  <a:lnTo>
                    <a:pt x="348660" y="73631"/>
                  </a:lnTo>
                  <a:lnTo>
                    <a:pt x="318338" y="43187"/>
                  </a:lnTo>
                  <a:lnTo>
                    <a:pt x="281977" y="19980"/>
                  </a:lnTo>
                  <a:lnTo>
                    <a:pt x="240752" y="5191"/>
                  </a:lnTo>
                  <a:lnTo>
                    <a:pt x="19583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28638" y="3140201"/>
              <a:ext cx="391795" cy="393700"/>
            </a:xfrm>
            <a:custGeom>
              <a:avLst/>
              <a:gdLst/>
              <a:ahLst/>
              <a:cxnLst/>
              <a:rect l="l" t="t" r="r" b="b"/>
              <a:pathLst>
                <a:path w="391795" h="393700">
                  <a:moveTo>
                    <a:pt x="0" y="196596"/>
                  </a:moveTo>
                  <a:lnTo>
                    <a:pt x="5169" y="151515"/>
                  </a:lnTo>
                  <a:lnTo>
                    <a:pt x="19896" y="110134"/>
                  </a:lnTo>
                  <a:lnTo>
                    <a:pt x="43007" y="73631"/>
                  </a:lnTo>
                  <a:lnTo>
                    <a:pt x="73329" y="43187"/>
                  </a:lnTo>
                  <a:lnTo>
                    <a:pt x="109690" y="19980"/>
                  </a:lnTo>
                  <a:lnTo>
                    <a:pt x="150915" y="5191"/>
                  </a:lnTo>
                  <a:lnTo>
                    <a:pt x="195833" y="0"/>
                  </a:lnTo>
                  <a:lnTo>
                    <a:pt x="240752" y="5191"/>
                  </a:lnTo>
                  <a:lnTo>
                    <a:pt x="281977" y="19980"/>
                  </a:lnTo>
                  <a:lnTo>
                    <a:pt x="318338" y="43187"/>
                  </a:lnTo>
                  <a:lnTo>
                    <a:pt x="348660" y="73631"/>
                  </a:lnTo>
                  <a:lnTo>
                    <a:pt x="371771" y="110134"/>
                  </a:lnTo>
                  <a:lnTo>
                    <a:pt x="386498" y="151515"/>
                  </a:lnTo>
                  <a:lnTo>
                    <a:pt x="391667" y="196596"/>
                  </a:lnTo>
                  <a:lnTo>
                    <a:pt x="386498" y="241676"/>
                  </a:lnTo>
                  <a:lnTo>
                    <a:pt x="371771" y="283057"/>
                  </a:lnTo>
                  <a:lnTo>
                    <a:pt x="348660" y="319560"/>
                  </a:lnTo>
                  <a:lnTo>
                    <a:pt x="318338" y="350004"/>
                  </a:lnTo>
                  <a:lnTo>
                    <a:pt x="281977" y="373211"/>
                  </a:lnTo>
                  <a:lnTo>
                    <a:pt x="240752" y="388000"/>
                  </a:lnTo>
                  <a:lnTo>
                    <a:pt x="195833" y="393192"/>
                  </a:lnTo>
                  <a:lnTo>
                    <a:pt x="150915" y="388000"/>
                  </a:lnTo>
                  <a:lnTo>
                    <a:pt x="109690" y="373211"/>
                  </a:lnTo>
                  <a:lnTo>
                    <a:pt x="73329" y="350004"/>
                  </a:lnTo>
                  <a:lnTo>
                    <a:pt x="43007" y="319560"/>
                  </a:lnTo>
                  <a:lnTo>
                    <a:pt x="19896" y="283057"/>
                  </a:lnTo>
                  <a:lnTo>
                    <a:pt x="5169" y="241676"/>
                  </a:lnTo>
                  <a:lnTo>
                    <a:pt x="0" y="196596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757161" y="3148330"/>
            <a:ext cx="1485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mbria Math"/>
                <a:cs typeface="Cambria Math"/>
              </a:rPr>
              <a:t>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21893" y="3620261"/>
            <a:ext cx="10527030" cy="1310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86914">
              <a:lnSpc>
                <a:spcPct val="100000"/>
              </a:lnSpc>
              <a:spcBef>
                <a:spcPts val="100"/>
              </a:spcBef>
              <a:tabLst>
                <a:tab pos="6972300" algn="l"/>
              </a:tabLst>
            </a:pPr>
            <a:r>
              <a:rPr dirty="0" sz="2000" spc="-5">
                <a:solidFill>
                  <a:srgbClr val="7E7E7E"/>
                </a:solidFill>
                <a:latin typeface="Cambria Math"/>
                <a:cs typeface="Cambria Math"/>
              </a:rPr>
              <a:t>𝑦𝑜𝑢	𝑦𝑜𝑢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ambria Math"/>
              <a:cs typeface="Cambria Math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마스</a:t>
            </a:r>
            <a:r>
              <a:rPr dirty="0" sz="2200" spc="-204">
                <a:latin typeface="Gulim"/>
                <a:cs typeface="Gulim"/>
              </a:rPr>
              <a:t>크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값으</a:t>
            </a:r>
            <a:r>
              <a:rPr dirty="0" sz="2200" spc="-204">
                <a:latin typeface="Gulim"/>
                <a:cs typeface="Gulim"/>
              </a:rPr>
              <a:t>로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음</a:t>
            </a:r>
            <a:r>
              <a:rPr dirty="0" sz="2200" spc="-204" b="1">
                <a:latin typeface="Malgun Gothic"/>
                <a:cs typeface="Malgun Gothic"/>
              </a:rPr>
              <a:t>수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무한</a:t>
            </a:r>
            <a:r>
              <a:rPr dirty="0" sz="2200" spc="-204">
                <a:latin typeface="Gulim"/>
                <a:cs typeface="Gulim"/>
              </a:rPr>
              <a:t>의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값</a:t>
            </a:r>
            <a:r>
              <a:rPr dirty="0" sz="2200" spc="-204">
                <a:latin typeface="Gulim"/>
                <a:cs typeface="Gulim"/>
              </a:rPr>
              <a:t>을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넣</a:t>
            </a:r>
            <a:r>
              <a:rPr dirty="0" sz="2200" spc="-204">
                <a:latin typeface="Gulim"/>
                <a:cs typeface="Gulim"/>
              </a:rPr>
              <a:t>어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𝑠𝑜𝑓𝑡𝑚𝑎𝑥</a:t>
            </a:r>
            <a:r>
              <a:rPr dirty="0" sz="2200" spc="155">
                <a:latin typeface="Cambria Math"/>
                <a:cs typeface="Cambria Math"/>
              </a:rPr>
              <a:t> </a:t>
            </a:r>
            <a:r>
              <a:rPr dirty="0" sz="2200" spc="-200">
                <a:latin typeface="Gulim"/>
                <a:cs typeface="Gulim"/>
              </a:rPr>
              <a:t>함수</a:t>
            </a:r>
            <a:r>
              <a:rPr dirty="0" sz="2200" spc="-204">
                <a:latin typeface="Gulim"/>
                <a:cs typeface="Gulim"/>
              </a:rPr>
              <a:t>의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출력</a:t>
            </a:r>
            <a:r>
              <a:rPr dirty="0" sz="2200" spc="-204">
                <a:latin typeface="Gulim"/>
                <a:cs typeface="Gulim"/>
              </a:rPr>
              <a:t>이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50">
                <a:latin typeface="Gulim"/>
                <a:cs typeface="Gulim"/>
              </a:rPr>
              <a:t>0</a:t>
            </a:r>
            <a:r>
              <a:rPr dirty="0" sz="2200" spc="-25">
                <a:latin typeface="Gulim"/>
                <a:cs typeface="Gulim"/>
              </a:rPr>
              <a:t>%</a:t>
            </a:r>
            <a:r>
              <a:rPr dirty="0" sz="2200" spc="-204">
                <a:latin typeface="Gulim"/>
                <a:cs typeface="Gulim"/>
              </a:rPr>
              <a:t>에</a:t>
            </a:r>
            <a:r>
              <a:rPr dirty="0" sz="2200" spc="-17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가까워지도</a:t>
            </a:r>
            <a:r>
              <a:rPr dirty="0" sz="2200" spc="-204">
                <a:latin typeface="Gulim"/>
                <a:cs typeface="Gulim"/>
              </a:rPr>
              <a:t>록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동작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원리</a:t>
            </a:r>
            <a:r>
              <a:rPr dirty="0" sz="2400" spc="335">
                <a:solidFill>
                  <a:srgbClr val="FFFFFF"/>
                </a:solidFill>
              </a:rPr>
              <a:t>: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120">
                <a:solidFill>
                  <a:srgbClr val="FFFFFF"/>
                </a:solidFill>
              </a:rPr>
              <a:t>M</a:t>
            </a:r>
            <a:r>
              <a:rPr dirty="0" sz="2400" spc="-70">
                <a:solidFill>
                  <a:srgbClr val="FFFFFF"/>
                </a:solidFill>
              </a:rPr>
              <a:t>u</a:t>
            </a:r>
            <a:r>
              <a:rPr dirty="0" sz="2400" spc="30">
                <a:solidFill>
                  <a:srgbClr val="FFFFFF"/>
                </a:solidFill>
              </a:rPr>
              <a:t>lti</a:t>
            </a:r>
            <a:r>
              <a:rPr dirty="0" sz="2400" spc="30">
                <a:solidFill>
                  <a:srgbClr val="FFFFFF"/>
                </a:solidFill>
              </a:rPr>
              <a:t>-</a:t>
            </a:r>
            <a:r>
              <a:rPr dirty="0" sz="2400" spc="-30">
                <a:solidFill>
                  <a:srgbClr val="FFFFFF"/>
                </a:solidFill>
              </a:rPr>
              <a:t>H</a:t>
            </a:r>
            <a:r>
              <a:rPr dirty="0" sz="2400" spc="-35">
                <a:solidFill>
                  <a:srgbClr val="FFFFFF"/>
                </a:solidFill>
              </a:rPr>
              <a:t>e</a:t>
            </a:r>
            <a:r>
              <a:rPr dirty="0" sz="2400" spc="15">
                <a:solidFill>
                  <a:srgbClr val="FFFFFF"/>
                </a:solidFill>
              </a:rPr>
              <a:t>ad</a:t>
            </a:r>
            <a:r>
              <a:rPr dirty="0" sz="2400" spc="-235">
                <a:solidFill>
                  <a:srgbClr val="FFFFFF"/>
                </a:solidFill>
              </a:rPr>
              <a:t> </a:t>
            </a:r>
            <a:r>
              <a:rPr dirty="0" sz="2400" spc="-75">
                <a:solidFill>
                  <a:srgbClr val="FFFFFF"/>
                </a:solidFill>
              </a:rPr>
              <a:t>A</a:t>
            </a:r>
            <a:r>
              <a:rPr dirty="0" sz="2400" spc="65">
                <a:solidFill>
                  <a:srgbClr val="FFFFFF"/>
                </a:solidFill>
              </a:rPr>
              <a:t>t</a:t>
            </a:r>
            <a:r>
              <a:rPr dirty="0" sz="2400" spc="70">
                <a:solidFill>
                  <a:srgbClr val="FFFFFF"/>
                </a:solidFill>
              </a:rPr>
              <a:t>t</a:t>
            </a:r>
            <a:r>
              <a:rPr dirty="0" sz="2400" spc="50">
                <a:solidFill>
                  <a:srgbClr val="FFFFFF"/>
                </a:solidFill>
              </a:rPr>
              <a:t>e</a:t>
            </a:r>
            <a:r>
              <a:rPr dirty="0" sz="2400" spc="45">
                <a:solidFill>
                  <a:srgbClr val="FFFFFF"/>
                </a:solidFill>
              </a:rPr>
              <a:t>n</a:t>
            </a:r>
            <a:r>
              <a:rPr dirty="0" sz="2400" spc="20">
                <a:solidFill>
                  <a:srgbClr val="FFFFFF"/>
                </a:solidFill>
              </a:rPr>
              <a:t>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74035" y="1546986"/>
            <a:ext cx="1153795" cy="306705"/>
          </a:xfrm>
          <a:custGeom>
            <a:avLst/>
            <a:gdLst/>
            <a:ahLst/>
            <a:cxnLst/>
            <a:rect l="l" t="t" r="r" b="b"/>
            <a:pathLst>
              <a:path w="1153795" h="306705">
                <a:moveTo>
                  <a:pt x="1055877" y="0"/>
                </a:moveTo>
                <a:lnTo>
                  <a:pt x="1051433" y="12446"/>
                </a:lnTo>
                <a:lnTo>
                  <a:pt x="1069222" y="20115"/>
                </a:lnTo>
                <a:lnTo>
                  <a:pt x="1084500" y="30749"/>
                </a:lnTo>
                <a:lnTo>
                  <a:pt x="1115421" y="80129"/>
                </a:lnTo>
                <a:lnTo>
                  <a:pt x="1124461" y="125468"/>
                </a:lnTo>
                <a:lnTo>
                  <a:pt x="1125601" y="151637"/>
                </a:lnTo>
                <a:lnTo>
                  <a:pt x="1124459" y="178613"/>
                </a:lnTo>
                <a:lnTo>
                  <a:pt x="1115367" y="225182"/>
                </a:lnTo>
                <a:lnTo>
                  <a:pt x="1097178" y="261588"/>
                </a:lnTo>
                <a:lnTo>
                  <a:pt x="1051940" y="293877"/>
                </a:lnTo>
                <a:lnTo>
                  <a:pt x="1055877" y="306324"/>
                </a:lnTo>
                <a:lnTo>
                  <a:pt x="1097613" y="286718"/>
                </a:lnTo>
                <a:lnTo>
                  <a:pt x="1128394" y="252729"/>
                </a:lnTo>
                <a:lnTo>
                  <a:pt x="1147254" y="207327"/>
                </a:lnTo>
                <a:lnTo>
                  <a:pt x="1153540" y="153162"/>
                </a:lnTo>
                <a:lnTo>
                  <a:pt x="1151967" y="125087"/>
                </a:lnTo>
                <a:lnTo>
                  <a:pt x="1139342" y="75366"/>
                </a:lnTo>
                <a:lnTo>
                  <a:pt x="1114242" y="34861"/>
                </a:lnTo>
                <a:lnTo>
                  <a:pt x="1078047" y="8000"/>
                </a:lnTo>
                <a:lnTo>
                  <a:pt x="1055877" y="0"/>
                </a:lnTo>
                <a:close/>
              </a:path>
              <a:path w="1153795" h="306705">
                <a:moveTo>
                  <a:pt x="97662" y="0"/>
                </a:moveTo>
                <a:lnTo>
                  <a:pt x="56038" y="19621"/>
                </a:lnTo>
                <a:lnTo>
                  <a:pt x="25272" y="53721"/>
                </a:lnTo>
                <a:lnTo>
                  <a:pt x="6302" y="99155"/>
                </a:lnTo>
                <a:lnTo>
                  <a:pt x="0" y="153162"/>
                </a:lnTo>
                <a:lnTo>
                  <a:pt x="1571" y="181328"/>
                </a:lnTo>
                <a:lnTo>
                  <a:pt x="14144" y="231136"/>
                </a:lnTo>
                <a:lnTo>
                  <a:pt x="39119" y="271516"/>
                </a:lnTo>
                <a:lnTo>
                  <a:pt x="75402" y="298324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50179" y="1546986"/>
            <a:ext cx="2541905" cy="306705"/>
          </a:xfrm>
          <a:custGeom>
            <a:avLst/>
            <a:gdLst/>
            <a:ahLst/>
            <a:cxnLst/>
            <a:rect l="l" t="t" r="r" b="b"/>
            <a:pathLst>
              <a:path w="2541904" h="306705">
                <a:moveTo>
                  <a:pt x="2444242" y="0"/>
                </a:moveTo>
                <a:lnTo>
                  <a:pt x="2439797" y="12446"/>
                </a:lnTo>
                <a:lnTo>
                  <a:pt x="2457586" y="20115"/>
                </a:lnTo>
                <a:lnTo>
                  <a:pt x="2472864" y="30749"/>
                </a:lnTo>
                <a:lnTo>
                  <a:pt x="2503785" y="80129"/>
                </a:lnTo>
                <a:lnTo>
                  <a:pt x="2512825" y="125468"/>
                </a:lnTo>
                <a:lnTo>
                  <a:pt x="2513965" y="151637"/>
                </a:lnTo>
                <a:lnTo>
                  <a:pt x="2512823" y="178613"/>
                </a:lnTo>
                <a:lnTo>
                  <a:pt x="2503731" y="225182"/>
                </a:lnTo>
                <a:lnTo>
                  <a:pt x="2485542" y="261588"/>
                </a:lnTo>
                <a:lnTo>
                  <a:pt x="2440304" y="293877"/>
                </a:lnTo>
                <a:lnTo>
                  <a:pt x="2444242" y="306324"/>
                </a:lnTo>
                <a:lnTo>
                  <a:pt x="2485977" y="286718"/>
                </a:lnTo>
                <a:lnTo>
                  <a:pt x="2516759" y="252729"/>
                </a:lnTo>
                <a:lnTo>
                  <a:pt x="2535618" y="207327"/>
                </a:lnTo>
                <a:lnTo>
                  <a:pt x="2541904" y="153162"/>
                </a:lnTo>
                <a:lnTo>
                  <a:pt x="2540331" y="125087"/>
                </a:lnTo>
                <a:lnTo>
                  <a:pt x="2527706" y="75366"/>
                </a:lnTo>
                <a:lnTo>
                  <a:pt x="2502606" y="34861"/>
                </a:lnTo>
                <a:lnTo>
                  <a:pt x="2466411" y="8000"/>
                </a:lnTo>
                <a:lnTo>
                  <a:pt x="2444242" y="0"/>
                </a:lnTo>
                <a:close/>
              </a:path>
              <a:path w="2541904" h="306705">
                <a:moveTo>
                  <a:pt x="97662" y="0"/>
                </a:moveTo>
                <a:lnTo>
                  <a:pt x="56038" y="19621"/>
                </a:lnTo>
                <a:lnTo>
                  <a:pt x="25273" y="53721"/>
                </a:lnTo>
                <a:lnTo>
                  <a:pt x="6302" y="99155"/>
                </a:lnTo>
                <a:lnTo>
                  <a:pt x="0" y="153162"/>
                </a:lnTo>
                <a:lnTo>
                  <a:pt x="1571" y="181328"/>
                </a:lnTo>
                <a:lnTo>
                  <a:pt x="14144" y="231136"/>
                </a:lnTo>
                <a:lnTo>
                  <a:pt x="39119" y="271516"/>
                </a:lnTo>
                <a:lnTo>
                  <a:pt x="75402" y="298324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3880" y="1450975"/>
            <a:ext cx="715264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80365" algn="l"/>
                <a:tab pos="381000" algn="l"/>
                <a:tab pos="2118360" algn="l"/>
                <a:tab pos="3284220" algn="l"/>
                <a:tab pos="4794885" algn="l"/>
              </a:tabLst>
            </a:pPr>
            <a:r>
              <a:rPr dirty="0" sz="2600" spc="-5">
                <a:latin typeface="Cambria Math"/>
                <a:cs typeface="Cambria Math"/>
              </a:rPr>
              <a:t>𝑀𝑢𝑙𝑡𝑖𝐻</a:t>
            </a:r>
            <a:r>
              <a:rPr dirty="0" sz="2600" spc="-15">
                <a:latin typeface="Cambria Math"/>
                <a:cs typeface="Cambria Math"/>
              </a:rPr>
              <a:t>𝑒</a:t>
            </a:r>
            <a:r>
              <a:rPr dirty="0" sz="2600" spc="-5">
                <a:latin typeface="Cambria Math"/>
                <a:cs typeface="Cambria Math"/>
              </a:rPr>
              <a:t>𝑎</a:t>
            </a:r>
            <a:r>
              <a:rPr dirty="0" sz="2600">
                <a:latin typeface="Cambria Math"/>
                <a:cs typeface="Cambria Math"/>
              </a:rPr>
              <a:t>𝑑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 spc="75">
                <a:latin typeface="Cambria Math"/>
                <a:cs typeface="Cambria Math"/>
              </a:rPr>
              <a:t>𝑄</a:t>
            </a:r>
            <a:r>
              <a:rPr dirty="0" sz="2600">
                <a:latin typeface="Cambria Math"/>
                <a:cs typeface="Cambria Math"/>
              </a:rPr>
              <a:t>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 spc="65">
                <a:latin typeface="Cambria Math"/>
                <a:cs typeface="Cambria Math"/>
              </a:rPr>
              <a:t>𝐾</a:t>
            </a:r>
            <a:r>
              <a:rPr dirty="0" sz="2600">
                <a:latin typeface="Cambria Math"/>
                <a:cs typeface="Cambria Math"/>
              </a:rPr>
              <a:t>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𝑉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3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𝐶𝑜𝑛𝑐𝑎𝑡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>
                <a:latin typeface="Cambria Math"/>
                <a:cs typeface="Cambria Math"/>
              </a:rPr>
              <a:t>ℎ𝑒</a:t>
            </a:r>
            <a:r>
              <a:rPr dirty="0" sz="2600" spc="55">
                <a:latin typeface="Cambria Math"/>
                <a:cs typeface="Cambria Math"/>
              </a:rPr>
              <a:t>𝑎</a:t>
            </a:r>
            <a:r>
              <a:rPr dirty="0" sz="2600" spc="-60">
                <a:latin typeface="Cambria Math"/>
                <a:cs typeface="Cambria Math"/>
              </a:rPr>
              <a:t>𝑑</a:t>
            </a:r>
            <a:r>
              <a:rPr dirty="0" baseline="-16081" sz="2850" spc="217">
                <a:latin typeface="Cambria Math"/>
                <a:cs typeface="Cambria Math"/>
              </a:rPr>
              <a:t>1</a:t>
            </a:r>
            <a:r>
              <a:rPr dirty="0" sz="2600">
                <a:latin typeface="Cambria Math"/>
                <a:cs typeface="Cambria Math"/>
              </a:rPr>
              <a:t>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…</a:t>
            </a:r>
            <a:r>
              <a:rPr dirty="0" sz="2600" spc="-14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ℎ𝑒</a:t>
            </a:r>
            <a:r>
              <a:rPr dirty="0" sz="2600" spc="45">
                <a:latin typeface="Cambria Math"/>
                <a:cs typeface="Cambria Math"/>
              </a:rPr>
              <a:t>𝑎</a:t>
            </a:r>
            <a:r>
              <a:rPr dirty="0" sz="2600">
                <a:latin typeface="Cambria Math"/>
                <a:cs typeface="Cambria Math"/>
              </a:rPr>
              <a:t>𝑑</a:t>
            </a:r>
            <a:r>
              <a:rPr dirty="0" baseline="-16081" sz="2850" spc="179">
                <a:latin typeface="Cambria Math"/>
                <a:cs typeface="Cambria Math"/>
              </a:rPr>
              <a:t>ℎ</a:t>
            </a:r>
            <a:endParaRPr baseline="-16081" sz="28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4746" y="1330578"/>
            <a:ext cx="807720" cy="1022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dirty="0" baseline="-20299" sz="3900" spc="142">
                <a:latin typeface="Cambria Math"/>
                <a:cs typeface="Cambria Math"/>
              </a:rPr>
              <a:t>𝑊</a:t>
            </a:r>
            <a:r>
              <a:rPr dirty="0" sz="1900" spc="95">
                <a:latin typeface="Cambria Math"/>
                <a:cs typeface="Cambria Math"/>
              </a:rPr>
              <a:t>𝑂</a:t>
            </a:r>
            <a:endParaRPr sz="19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80"/>
              </a:spcBef>
            </a:pPr>
            <a:r>
              <a:rPr dirty="0" sz="2200" spc="5">
                <a:solidFill>
                  <a:srgbClr val="C00000"/>
                </a:solidFill>
                <a:latin typeface="Cambria Math"/>
                <a:cs typeface="Cambria Math"/>
              </a:rPr>
              <a:t>ℎ𝑒𝑎𝑑</a:t>
            </a:r>
            <a:r>
              <a:rPr dirty="0" baseline="-15625" sz="2400" spc="7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endParaRPr baseline="-15625" sz="2400">
              <a:latin typeface="Cambria Math"/>
              <a:cs typeface="Cambria Math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80413" y="3337940"/>
          <a:ext cx="181737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/>
                <a:gridCol w="449580"/>
                <a:gridCol w="449579"/>
                <a:gridCol w="449580"/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90168" y="3230854"/>
            <a:ext cx="465455" cy="124904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145"/>
              </a:spcBef>
            </a:pPr>
            <a:r>
              <a:rPr dirty="0" sz="1800" spc="-85" b="1">
                <a:latin typeface="Malgun Gothic"/>
                <a:cs typeface="Malgun Gothic"/>
              </a:rPr>
              <a:t>I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dirty="0" sz="1800" spc="-30" b="1">
                <a:latin typeface="Malgun Gothic"/>
                <a:cs typeface="Malgun Gothic"/>
              </a:rPr>
              <a:t>love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dirty="0" sz="1800" spc="-40" b="1">
                <a:latin typeface="Malgun Gothic"/>
                <a:cs typeface="Malgun Gothic"/>
              </a:rPr>
              <a:t>you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50128" y="2486786"/>
          <a:ext cx="719455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/>
                <a:gridCol w="349885"/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137402" y="2363469"/>
            <a:ext cx="1053465" cy="107569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dirty="0" sz="1800" spc="-5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dirty="0" baseline="-14957" sz="1950" spc="-7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baseline="-14957" sz="1950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585"/>
              </a:spcBef>
            </a:pPr>
            <a:r>
              <a:rPr dirty="0" sz="1800" spc="2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dirty="0" baseline="-14957" sz="1950" spc="3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baseline="-14957" sz="19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15"/>
              </a:spcBef>
            </a:pPr>
            <a:r>
              <a:rPr dirty="0" sz="1800" spc="2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dirty="0" baseline="-14957" sz="1950" spc="3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baseline="-14957" sz="1950">
              <a:latin typeface="Cambria Math"/>
              <a:cs typeface="Cambria Math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430134" y="2478404"/>
          <a:ext cx="719455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/>
                <a:gridCol w="349885"/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893946" y="2798826"/>
            <a:ext cx="1009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 Math"/>
                <a:cs typeface="Cambria Math"/>
              </a:rPr>
              <a:t>𝐴𝑡</a:t>
            </a:r>
            <a:r>
              <a:rPr dirty="0" sz="1800" spc="-10">
                <a:latin typeface="Cambria Math"/>
                <a:cs typeface="Cambria Math"/>
              </a:rPr>
              <a:t>𝑡</a:t>
            </a:r>
            <a:r>
              <a:rPr dirty="0" sz="1800" spc="-5">
                <a:latin typeface="Cambria Math"/>
                <a:cs typeface="Cambria Math"/>
              </a:rPr>
              <a:t>𝑒</a:t>
            </a:r>
            <a:r>
              <a:rPr dirty="0" sz="1800" spc="-10">
                <a:latin typeface="Cambria Math"/>
                <a:cs typeface="Cambria Math"/>
              </a:rPr>
              <a:t>𝑛</a:t>
            </a:r>
            <a:r>
              <a:rPr dirty="0" sz="1800">
                <a:latin typeface="Cambria Math"/>
                <a:cs typeface="Cambria Math"/>
              </a:rPr>
              <a:t>𝑡𝑖𝑜𝑛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1965" y="2285238"/>
            <a:ext cx="231140" cy="1386840"/>
          </a:xfrm>
          <a:custGeom>
            <a:avLst/>
            <a:gdLst/>
            <a:ahLst/>
            <a:cxnLst/>
            <a:rect l="l" t="t" r="r" b="b"/>
            <a:pathLst>
              <a:path w="231139" h="1386839">
                <a:moveTo>
                  <a:pt x="231139" y="1386839"/>
                </a:moveTo>
                <a:lnTo>
                  <a:pt x="184562" y="1382143"/>
                </a:lnTo>
                <a:lnTo>
                  <a:pt x="141178" y="1368673"/>
                </a:lnTo>
                <a:lnTo>
                  <a:pt x="101916" y="1347359"/>
                </a:lnTo>
                <a:lnTo>
                  <a:pt x="67706" y="1319133"/>
                </a:lnTo>
                <a:lnTo>
                  <a:pt x="39480" y="1284923"/>
                </a:lnTo>
                <a:lnTo>
                  <a:pt x="18166" y="1245661"/>
                </a:lnTo>
                <a:lnTo>
                  <a:pt x="4696" y="1202277"/>
                </a:lnTo>
                <a:lnTo>
                  <a:pt x="0" y="1155700"/>
                </a:lnTo>
                <a:lnTo>
                  <a:pt x="0" y="231139"/>
                </a:lnTo>
                <a:lnTo>
                  <a:pt x="4696" y="184562"/>
                </a:lnTo>
                <a:lnTo>
                  <a:pt x="18166" y="141178"/>
                </a:lnTo>
                <a:lnTo>
                  <a:pt x="39480" y="101916"/>
                </a:lnTo>
                <a:lnTo>
                  <a:pt x="67706" y="67706"/>
                </a:lnTo>
                <a:lnTo>
                  <a:pt x="101916" y="39480"/>
                </a:lnTo>
                <a:lnTo>
                  <a:pt x="141178" y="18166"/>
                </a:lnTo>
                <a:lnTo>
                  <a:pt x="184562" y="4696"/>
                </a:lnTo>
                <a:lnTo>
                  <a:pt x="231139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33506" y="2285238"/>
            <a:ext cx="231140" cy="1386840"/>
          </a:xfrm>
          <a:custGeom>
            <a:avLst/>
            <a:gdLst/>
            <a:ahLst/>
            <a:cxnLst/>
            <a:rect l="l" t="t" r="r" b="b"/>
            <a:pathLst>
              <a:path w="231140" h="1386839">
                <a:moveTo>
                  <a:pt x="0" y="0"/>
                </a:moveTo>
                <a:lnTo>
                  <a:pt x="46577" y="4696"/>
                </a:lnTo>
                <a:lnTo>
                  <a:pt x="89961" y="18166"/>
                </a:lnTo>
                <a:lnTo>
                  <a:pt x="129223" y="39480"/>
                </a:lnTo>
                <a:lnTo>
                  <a:pt x="163433" y="67706"/>
                </a:lnTo>
                <a:lnTo>
                  <a:pt x="191659" y="101916"/>
                </a:lnTo>
                <a:lnTo>
                  <a:pt x="212973" y="141178"/>
                </a:lnTo>
                <a:lnTo>
                  <a:pt x="226443" y="184562"/>
                </a:lnTo>
                <a:lnTo>
                  <a:pt x="231140" y="231139"/>
                </a:lnTo>
                <a:lnTo>
                  <a:pt x="231140" y="1155700"/>
                </a:lnTo>
                <a:lnTo>
                  <a:pt x="226443" y="1202277"/>
                </a:lnTo>
                <a:lnTo>
                  <a:pt x="212973" y="1245661"/>
                </a:lnTo>
                <a:lnTo>
                  <a:pt x="191659" y="1284923"/>
                </a:lnTo>
                <a:lnTo>
                  <a:pt x="163433" y="1319133"/>
                </a:lnTo>
                <a:lnTo>
                  <a:pt x="129223" y="1347359"/>
                </a:lnTo>
                <a:lnTo>
                  <a:pt x="89961" y="1368673"/>
                </a:lnTo>
                <a:lnTo>
                  <a:pt x="46577" y="1382143"/>
                </a:lnTo>
                <a:lnTo>
                  <a:pt x="0" y="1386839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93946" y="4439792"/>
            <a:ext cx="1009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 Math"/>
                <a:cs typeface="Cambria Math"/>
              </a:rPr>
              <a:t>𝐴𝑡</a:t>
            </a:r>
            <a:r>
              <a:rPr dirty="0" sz="1800" spc="-10">
                <a:latin typeface="Cambria Math"/>
                <a:cs typeface="Cambria Math"/>
              </a:rPr>
              <a:t>𝑡</a:t>
            </a:r>
            <a:r>
              <a:rPr dirty="0" sz="1800" spc="-5">
                <a:latin typeface="Cambria Math"/>
                <a:cs typeface="Cambria Math"/>
              </a:rPr>
              <a:t>𝑒</a:t>
            </a:r>
            <a:r>
              <a:rPr dirty="0" sz="1800" spc="-10">
                <a:latin typeface="Cambria Math"/>
                <a:cs typeface="Cambria Math"/>
              </a:rPr>
              <a:t>𝑛</a:t>
            </a:r>
            <a:r>
              <a:rPr dirty="0" sz="1800">
                <a:latin typeface="Cambria Math"/>
                <a:cs typeface="Cambria Math"/>
              </a:rPr>
              <a:t>𝑡𝑖𝑜𝑛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72257" y="2954273"/>
            <a:ext cx="796925" cy="2816225"/>
            <a:chOff x="3072257" y="2954273"/>
            <a:chExt cx="796925" cy="2816225"/>
          </a:xfrm>
        </p:grpSpPr>
        <p:sp>
          <p:nvSpPr>
            <p:cNvPr id="18" name="object 18"/>
            <p:cNvSpPr/>
            <p:nvPr/>
          </p:nvSpPr>
          <p:spPr>
            <a:xfrm>
              <a:off x="3073781" y="2954273"/>
              <a:ext cx="741680" cy="1642110"/>
            </a:xfrm>
            <a:custGeom>
              <a:avLst/>
              <a:gdLst/>
              <a:ahLst/>
              <a:cxnLst/>
              <a:rect l="l" t="t" r="r" b="b"/>
              <a:pathLst>
                <a:path w="741679" h="1642110">
                  <a:moveTo>
                    <a:pt x="741553" y="0"/>
                  </a:moveTo>
                  <a:lnTo>
                    <a:pt x="656463" y="44069"/>
                  </a:lnTo>
                  <a:lnTo>
                    <a:pt x="679513" y="60871"/>
                  </a:lnTo>
                  <a:lnTo>
                    <a:pt x="0" y="993521"/>
                  </a:lnTo>
                  <a:lnTo>
                    <a:pt x="12026" y="1002258"/>
                  </a:lnTo>
                  <a:lnTo>
                    <a:pt x="2159" y="1013587"/>
                  </a:lnTo>
                  <a:lnTo>
                    <a:pt x="667702" y="1595894"/>
                  </a:lnTo>
                  <a:lnTo>
                    <a:pt x="648843" y="1617472"/>
                  </a:lnTo>
                  <a:lnTo>
                    <a:pt x="741553" y="1641602"/>
                  </a:lnTo>
                  <a:lnTo>
                    <a:pt x="726668" y="1605280"/>
                  </a:lnTo>
                  <a:lnTo>
                    <a:pt x="705231" y="1552956"/>
                  </a:lnTo>
                  <a:lnTo>
                    <a:pt x="686473" y="1574419"/>
                  </a:lnTo>
                  <a:lnTo>
                    <a:pt x="30403" y="1000277"/>
                  </a:lnTo>
                  <a:lnTo>
                    <a:pt x="702652" y="77724"/>
                  </a:lnTo>
                  <a:lnTo>
                    <a:pt x="725678" y="94488"/>
                  </a:lnTo>
                  <a:lnTo>
                    <a:pt x="733272" y="49276"/>
                  </a:lnTo>
                  <a:lnTo>
                    <a:pt x="74155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72257" y="3951477"/>
              <a:ext cx="796925" cy="1819275"/>
            </a:xfrm>
            <a:custGeom>
              <a:avLst/>
              <a:gdLst/>
              <a:ahLst/>
              <a:cxnLst/>
              <a:rect l="l" t="t" r="r" b="b"/>
              <a:pathLst>
                <a:path w="796925" h="1819275">
                  <a:moveTo>
                    <a:pt x="744298" y="1745511"/>
                  </a:moveTo>
                  <a:lnTo>
                    <a:pt x="718057" y="1756778"/>
                  </a:lnTo>
                  <a:lnTo>
                    <a:pt x="791209" y="1818652"/>
                  </a:lnTo>
                  <a:lnTo>
                    <a:pt x="794714" y="1758645"/>
                  </a:lnTo>
                  <a:lnTo>
                    <a:pt x="749934" y="1758645"/>
                  </a:lnTo>
                  <a:lnTo>
                    <a:pt x="744298" y="1745511"/>
                  </a:lnTo>
                  <a:close/>
                </a:path>
                <a:path w="796925" h="1819275">
                  <a:moveTo>
                    <a:pt x="770476" y="1734272"/>
                  </a:moveTo>
                  <a:lnTo>
                    <a:pt x="744298" y="1745511"/>
                  </a:lnTo>
                  <a:lnTo>
                    <a:pt x="749934" y="1758645"/>
                  </a:lnTo>
                  <a:lnTo>
                    <a:pt x="776096" y="1747367"/>
                  </a:lnTo>
                  <a:lnTo>
                    <a:pt x="770476" y="1734272"/>
                  </a:lnTo>
                  <a:close/>
                </a:path>
                <a:path w="796925" h="1819275">
                  <a:moveTo>
                    <a:pt x="796797" y="1722970"/>
                  </a:moveTo>
                  <a:lnTo>
                    <a:pt x="770476" y="1734272"/>
                  </a:lnTo>
                  <a:lnTo>
                    <a:pt x="776096" y="1747367"/>
                  </a:lnTo>
                  <a:lnTo>
                    <a:pt x="749934" y="1758645"/>
                  </a:lnTo>
                  <a:lnTo>
                    <a:pt x="794714" y="1758645"/>
                  </a:lnTo>
                  <a:lnTo>
                    <a:pt x="796797" y="1722970"/>
                  </a:lnTo>
                  <a:close/>
                </a:path>
                <a:path w="796925" h="1819275">
                  <a:moveTo>
                    <a:pt x="26162" y="0"/>
                  </a:moveTo>
                  <a:lnTo>
                    <a:pt x="0" y="11176"/>
                  </a:lnTo>
                  <a:lnTo>
                    <a:pt x="744298" y="1745511"/>
                  </a:lnTo>
                  <a:lnTo>
                    <a:pt x="770476" y="1734272"/>
                  </a:lnTo>
                  <a:lnTo>
                    <a:pt x="2616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217407" y="2316225"/>
            <a:ext cx="819150" cy="112268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dirty="0" sz="1800" spc="-5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dirty="0" baseline="-14957" sz="1950" spc="-7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baseline="-14957" sz="1950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960"/>
              </a:spcBef>
            </a:pPr>
            <a:r>
              <a:rPr dirty="0" baseline="10802" sz="2700" spc="37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dirty="0" sz="1300" spc="25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3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dirty="0" sz="1800" spc="25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dirty="0" baseline="-14957" sz="1950" spc="37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baseline="-14957" sz="1950">
              <a:latin typeface="Cambria Math"/>
              <a:cs typeface="Cambria Math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298178" y="2478404"/>
          <a:ext cx="719455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/>
                <a:gridCol w="349885"/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0085831" y="2363469"/>
            <a:ext cx="1005205" cy="107569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dirty="0" sz="1800" spc="-5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dirty="0" baseline="-14957" sz="1950" spc="-7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baseline="-14957" sz="1950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585"/>
              </a:spcBef>
            </a:pPr>
            <a:r>
              <a:rPr dirty="0" sz="1800" spc="2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dirty="0" baseline="-14957" sz="1950" spc="3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baseline="-14957" sz="19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15"/>
              </a:spcBef>
            </a:pPr>
            <a:r>
              <a:rPr dirty="0" sz="1800" spc="35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dirty="0" baseline="-14957" sz="1950" spc="52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baseline="-14957" sz="1950">
              <a:latin typeface="Cambria Math"/>
              <a:cs typeface="Cambria Math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350128" y="4150614"/>
          <a:ext cx="719455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/>
                <a:gridCol w="349885"/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6137402" y="4027677"/>
            <a:ext cx="1053465" cy="107569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dirty="0" sz="1800" spc="-5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dirty="0" baseline="-14957" sz="1950" spc="-7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baseline="-14957" sz="1950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585"/>
              </a:spcBef>
            </a:pPr>
            <a:r>
              <a:rPr dirty="0" sz="1800" spc="2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dirty="0" baseline="-14957" sz="1950" spc="3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baseline="-14957" sz="19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15"/>
              </a:spcBef>
            </a:pPr>
            <a:r>
              <a:rPr dirty="0" sz="1800" spc="2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dirty="0" baseline="-14957" sz="1950" spc="3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baseline="-14957" sz="1950">
              <a:latin typeface="Cambria Math"/>
              <a:cs typeface="Cambria Math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430134" y="4142359"/>
          <a:ext cx="719455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/>
                <a:gridCol w="349885"/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5061965" y="3947921"/>
            <a:ext cx="231775" cy="1388745"/>
          </a:xfrm>
          <a:custGeom>
            <a:avLst/>
            <a:gdLst/>
            <a:ahLst/>
            <a:cxnLst/>
            <a:rect l="l" t="t" r="r" b="b"/>
            <a:pathLst>
              <a:path w="231775" h="1388745">
                <a:moveTo>
                  <a:pt x="231394" y="1388364"/>
                </a:moveTo>
                <a:lnTo>
                  <a:pt x="184769" y="1383661"/>
                </a:lnTo>
                <a:lnTo>
                  <a:pt x="141339" y="1370175"/>
                </a:lnTo>
                <a:lnTo>
                  <a:pt x="102034" y="1348836"/>
                </a:lnTo>
                <a:lnTo>
                  <a:pt x="67786" y="1320577"/>
                </a:lnTo>
                <a:lnTo>
                  <a:pt x="39527" y="1286329"/>
                </a:lnTo>
                <a:lnTo>
                  <a:pt x="18188" y="1247024"/>
                </a:lnTo>
                <a:lnTo>
                  <a:pt x="4702" y="1203594"/>
                </a:lnTo>
                <a:lnTo>
                  <a:pt x="0" y="1156970"/>
                </a:lnTo>
                <a:lnTo>
                  <a:pt x="0" y="231394"/>
                </a:lnTo>
                <a:lnTo>
                  <a:pt x="4702" y="184769"/>
                </a:lnTo>
                <a:lnTo>
                  <a:pt x="18188" y="141339"/>
                </a:lnTo>
                <a:lnTo>
                  <a:pt x="39527" y="102034"/>
                </a:lnTo>
                <a:lnTo>
                  <a:pt x="67786" y="67786"/>
                </a:lnTo>
                <a:lnTo>
                  <a:pt x="102034" y="39527"/>
                </a:lnTo>
                <a:lnTo>
                  <a:pt x="141339" y="18188"/>
                </a:lnTo>
                <a:lnTo>
                  <a:pt x="184769" y="4702"/>
                </a:lnTo>
                <a:lnTo>
                  <a:pt x="231394" y="0"/>
                </a:lnTo>
              </a:path>
            </a:pathLst>
          </a:custGeom>
          <a:ln w="38099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033252" y="3947921"/>
            <a:ext cx="231775" cy="1388745"/>
          </a:xfrm>
          <a:custGeom>
            <a:avLst/>
            <a:gdLst/>
            <a:ahLst/>
            <a:cxnLst/>
            <a:rect l="l" t="t" r="r" b="b"/>
            <a:pathLst>
              <a:path w="231775" h="1388745">
                <a:moveTo>
                  <a:pt x="0" y="0"/>
                </a:moveTo>
                <a:lnTo>
                  <a:pt x="46624" y="4702"/>
                </a:lnTo>
                <a:lnTo>
                  <a:pt x="90054" y="18188"/>
                </a:lnTo>
                <a:lnTo>
                  <a:pt x="129359" y="39527"/>
                </a:lnTo>
                <a:lnTo>
                  <a:pt x="163607" y="67786"/>
                </a:lnTo>
                <a:lnTo>
                  <a:pt x="191866" y="102034"/>
                </a:lnTo>
                <a:lnTo>
                  <a:pt x="213205" y="141339"/>
                </a:lnTo>
                <a:lnTo>
                  <a:pt x="226691" y="184769"/>
                </a:lnTo>
                <a:lnTo>
                  <a:pt x="231394" y="231394"/>
                </a:lnTo>
                <a:lnTo>
                  <a:pt x="231394" y="1156970"/>
                </a:lnTo>
                <a:lnTo>
                  <a:pt x="226691" y="1203594"/>
                </a:lnTo>
                <a:lnTo>
                  <a:pt x="213205" y="1247024"/>
                </a:lnTo>
                <a:lnTo>
                  <a:pt x="191866" y="1286329"/>
                </a:lnTo>
                <a:lnTo>
                  <a:pt x="163607" y="1320577"/>
                </a:lnTo>
                <a:lnTo>
                  <a:pt x="129359" y="1348836"/>
                </a:lnTo>
                <a:lnTo>
                  <a:pt x="90054" y="1370175"/>
                </a:lnTo>
                <a:lnTo>
                  <a:pt x="46624" y="1383661"/>
                </a:lnTo>
                <a:lnTo>
                  <a:pt x="0" y="1388364"/>
                </a:lnTo>
              </a:path>
            </a:pathLst>
          </a:custGeom>
          <a:ln w="38099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751698" y="3657091"/>
            <a:ext cx="8121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15">
                <a:solidFill>
                  <a:srgbClr val="C00000"/>
                </a:solidFill>
                <a:latin typeface="Cambria Math"/>
                <a:cs typeface="Cambria Math"/>
              </a:rPr>
              <a:t>ℎ𝑒𝑎𝑑</a:t>
            </a:r>
            <a:r>
              <a:rPr dirty="0" baseline="-15625" sz="2400" spc="22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endParaRPr baseline="-15625" sz="24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217407" y="3980434"/>
            <a:ext cx="819150" cy="112268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dirty="0" sz="1800" spc="-5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dirty="0" baseline="-14957" sz="1950" spc="-7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baseline="-14957" sz="1950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960"/>
              </a:spcBef>
            </a:pPr>
            <a:r>
              <a:rPr dirty="0" baseline="10802" sz="2700" spc="37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dirty="0" sz="1300" spc="25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3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dirty="0" sz="1800" spc="25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dirty="0" baseline="-14957" sz="1950" spc="37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baseline="-14957" sz="1950">
              <a:latin typeface="Cambria Math"/>
              <a:cs typeface="Cambria Math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9298178" y="4142359"/>
          <a:ext cx="719455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/>
                <a:gridCol w="349885"/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0085831" y="4027677"/>
            <a:ext cx="1005205" cy="107569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dirty="0" sz="1800" spc="-5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dirty="0" baseline="-14957" sz="1950" spc="-7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baseline="-14957" sz="1950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585"/>
              </a:spcBef>
            </a:pPr>
            <a:r>
              <a:rPr dirty="0" sz="1800" spc="2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dirty="0" baseline="-14957" sz="1950" spc="3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baseline="-14957" sz="19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15"/>
              </a:spcBef>
            </a:pPr>
            <a:r>
              <a:rPr dirty="0" sz="1800" spc="35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dirty="0" baseline="-14957" sz="1950" spc="52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44968" y="5677001"/>
            <a:ext cx="8210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30">
                <a:solidFill>
                  <a:srgbClr val="C00000"/>
                </a:solidFill>
                <a:latin typeface="Cambria Math"/>
                <a:cs typeface="Cambria Math"/>
              </a:rPr>
              <a:t>ℎ𝑒𝑎𝑑</a:t>
            </a:r>
            <a:r>
              <a:rPr dirty="0" baseline="-15625" sz="2400" spc="44">
                <a:solidFill>
                  <a:srgbClr val="C00000"/>
                </a:solidFill>
                <a:latin typeface="Cambria Math"/>
                <a:cs typeface="Cambria Math"/>
              </a:rPr>
              <a:t>ℎ</a:t>
            </a:r>
            <a:endParaRPr baseline="-15625" sz="24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68281" y="5392928"/>
            <a:ext cx="280670" cy="21717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60"/>
              </a:lnSpc>
            </a:pPr>
            <a:r>
              <a:rPr dirty="0" sz="2000">
                <a:latin typeface="Cambria Math"/>
                <a:cs typeface="Cambria Math"/>
              </a:rPr>
              <a:t>…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 b="1">
                <a:solidFill>
                  <a:srgbClr val="FFFFFF"/>
                </a:solidFill>
                <a:latin typeface="Malgun Gothic"/>
                <a:cs typeface="Malgun Gothic"/>
              </a:rPr>
              <a:t>트랜스포머의</a:t>
            </a:r>
            <a:r>
              <a:rPr dirty="0" sz="2400" spc="-22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400" spc="-220" b="1">
                <a:solidFill>
                  <a:srgbClr val="FFFFFF"/>
                </a:solidFill>
                <a:latin typeface="Malgun Gothic"/>
                <a:cs typeface="Malgun Gothic"/>
              </a:rPr>
              <a:t>동작</a:t>
            </a:r>
            <a:r>
              <a:rPr dirty="0" sz="2400" spc="-24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400" spc="-220" b="1">
                <a:solidFill>
                  <a:srgbClr val="FFFFFF"/>
                </a:solidFill>
                <a:latin typeface="Malgun Gothic"/>
                <a:cs typeface="Malgun Gothic"/>
              </a:rPr>
              <a:t>원리</a:t>
            </a:r>
            <a:r>
              <a:rPr dirty="0" sz="2400" spc="335" b="1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r>
              <a:rPr dirty="0" sz="2400" spc="-24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400" spc="-120" b="1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r>
              <a:rPr dirty="0" sz="2400" spc="-70" b="1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dirty="0" sz="2400" spc="30" b="1">
                <a:solidFill>
                  <a:srgbClr val="FFFFFF"/>
                </a:solidFill>
                <a:latin typeface="Malgun Gothic"/>
                <a:cs typeface="Malgun Gothic"/>
              </a:rPr>
              <a:t>lti</a:t>
            </a:r>
            <a:r>
              <a:rPr dirty="0" sz="2400" spc="30" b="1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dirty="0" sz="2400" spc="-30" b="1">
                <a:solidFill>
                  <a:srgbClr val="FFFFFF"/>
                </a:solidFill>
                <a:latin typeface="Malgun Gothic"/>
                <a:cs typeface="Malgun Gothic"/>
              </a:rPr>
              <a:t>H</a:t>
            </a:r>
            <a:r>
              <a:rPr dirty="0" sz="2400" spc="-35" b="1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2400" spc="15" b="1">
                <a:solidFill>
                  <a:srgbClr val="FFFFFF"/>
                </a:solidFill>
                <a:latin typeface="Malgun Gothic"/>
                <a:cs typeface="Malgun Gothic"/>
              </a:rPr>
              <a:t>ad</a:t>
            </a:r>
            <a:r>
              <a:rPr dirty="0" sz="2400" spc="-23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2400" spc="-75" b="1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dirty="0" sz="2400" spc="65" b="1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2400" spc="70" b="1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dirty="0" sz="2400" spc="50" b="1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dirty="0" sz="2400" spc="45" b="1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dirty="0" sz="2400" spc="20" b="1">
                <a:solidFill>
                  <a:srgbClr val="FFFFFF"/>
                </a:solidFill>
                <a:latin typeface="Malgun Gothic"/>
                <a:cs typeface="Malgun Gothic"/>
              </a:rPr>
              <a:t>tion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74035" y="1547875"/>
            <a:ext cx="1153795" cy="306705"/>
          </a:xfrm>
          <a:custGeom>
            <a:avLst/>
            <a:gdLst/>
            <a:ahLst/>
            <a:cxnLst/>
            <a:rect l="l" t="t" r="r" b="b"/>
            <a:pathLst>
              <a:path w="1153795" h="306705">
                <a:moveTo>
                  <a:pt x="1055877" y="0"/>
                </a:moveTo>
                <a:lnTo>
                  <a:pt x="1051433" y="12446"/>
                </a:lnTo>
                <a:lnTo>
                  <a:pt x="1069222" y="20133"/>
                </a:lnTo>
                <a:lnTo>
                  <a:pt x="1084500" y="30797"/>
                </a:lnTo>
                <a:lnTo>
                  <a:pt x="1115421" y="80129"/>
                </a:lnTo>
                <a:lnTo>
                  <a:pt x="1124461" y="125468"/>
                </a:lnTo>
                <a:lnTo>
                  <a:pt x="1125601" y="151637"/>
                </a:lnTo>
                <a:lnTo>
                  <a:pt x="1124459" y="178669"/>
                </a:lnTo>
                <a:lnTo>
                  <a:pt x="1115367" y="225254"/>
                </a:lnTo>
                <a:lnTo>
                  <a:pt x="1097178" y="261641"/>
                </a:lnTo>
                <a:lnTo>
                  <a:pt x="1051940" y="293877"/>
                </a:lnTo>
                <a:lnTo>
                  <a:pt x="1055877" y="306324"/>
                </a:lnTo>
                <a:lnTo>
                  <a:pt x="1097613" y="286718"/>
                </a:lnTo>
                <a:lnTo>
                  <a:pt x="1128394" y="252729"/>
                </a:lnTo>
                <a:lnTo>
                  <a:pt x="1147254" y="207343"/>
                </a:lnTo>
                <a:lnTo>
                  <a:pt x="1153540" y="153288"/>
                </a:lnTo>
                <a:lnTo>
                  <a:pt x="1151967" y="125194"/>
                </a:lnTo>
                <a:lnTo>
                  <a:pt x="1139342" y="75386"/>
                </a:lnTo>
                <a:lnTo>
                  <a:pt x="1114242" y="34861"/>
                </a:lnTo>
                <a:lnTo>
                  <a:pt x="1078047" y="8000"/>
                </a:lnTo>
                <a:lnTo>
                  <a:pt x="1055877" y="0"/>
                </a:lnTo>
                <a:close/>
              </a:path>
              <a:path w="1153795" h="306705">
                <a:moveTo>
                  <a:pt x="97662" y="0"/>
                </a:moveTo>
                <a:lnTo>
                  <a:pt x="56038" y="19621"/>
                </a:lnTo>
                <a:lnTo>
                  <a:pt x="25272" y="53721"/>
                </a:lnTo>
                <a:lnTo>
                  <a:pt x="6302" y="99218"/>
                </a:lnTo>
                <a:lnTo>
                  <a:pt x="0" y="153288"/>
                </a:lnTo>
                <a:lnTo>
                  <a:pt x="1571" y="181381"/>
                </a:lnTo>
                <a:lnTo>
                  <a:pt x="14144" y="231138"/>
                </a:lnTo>
                <a:lnTo>
                  <a:pt x="39119" y="271516"/>
                </a:lnTo>
                <a:lnTo>
                  <a:pt x="75402" y="298324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3880" y="1237456"/>
            <a:ext cx="10021570" cy="1108075"/>
          </a:xfrm>
          <a:prstGeom prst="rect">
            <a:avLst/>
          </a:prstGeom>
        </p:spPr>
        <p:txBody>
          <a:bodyPr wrap="square" lIns="0" tIns="227329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789"/>
              </a:spcBef>
              <a:buFont typeface="Arial"/>
              <a:buChar char="•"/>
              <a:tabLst>
                <a:tab pos="380365" algn="l"/>
                <a:tab pos="381000" algn="l"/>
                <a:tab pos="2118360" algn="l"/>
                <a:tab pos="3190875" algn="l"/>
              </a:tabLst>
            </a:pPr>
            <a:r>
              <a:rPr dirty="0" sz="2600" spc="-5">
                <a:latin typeface="Cambria Math"/>
                <a:cs typeface="Cambria Math"/>
              </a:rPr>
              <a:t>𝑀𝑢𝑙𝑡𝑖𝐻</a:t>
            </a:r>
            <a:r>
              <a:rPr dirty="0" sz="2600" spc="-15">
                <a:latin typeface="Cambria Math"/>
                <a:cs typeface="Cambria Math"/>
              </a:rPr>
              <a:t>𝑒</a:t>
            </a:r>
            <a:r>
              <a:rPr dirty="0" sz="2600" spc="-5">
                <a:latin typeface="Cambria Math"/>
                <a:cs typeface="Cambria Math"/>
              </a:rPr>
              <a:t>𝑎</a:t>
            </a:r>
            <a:r>
              <a:rPr dirty="0" sz="2600">
                <a:latin typeface="Cambria Math"/>
                <a:cs typeface="Cambria Math"/>
              </a:rPr>
              <a:t>𝑑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 spc="75">
                <a:latin typeface="Cambria Math"/>
                <a:cs typeface="Cambria Math"/>
              </a:rPr>
              <a:t>𝑄</a:t>
            </a:r>
            <a:r>
              <a:rPr dirty="0" sz="2600">
                <a:latin typeface="Cambria Math"/>
                <a:cs typeface="Cambria Math"/>
              </a:rPr>
              <a:t>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 spc="65">
                <a:latin typeface="Cambria Math"/>
                <a:cs typeface="Cambria Math"/>
              </a:rPr>
              <a:t>𝐾</a:t>
            </a:r>
            <a:r>
              <a:rPr dirty="0" sz="2600">
                <a:latin typeface="Cambria Math"/>
                <a:cs typeface="Cambria Math"/>
              </a:rPr>
              <a:t>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𝑉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200" spc="-204">
                <a:latin typeface="Gulim"/>
                <a:cs typeface="Gulim"/>
              </a:rPr>
              <a:t>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수행</a:t>
            </a:r>
            <a:r>
              <a:rPr dirty="0" sz="2200" spc="-204">
                <a:latin typeface="Gulim"/>
                <a:cs typeface="Gulim"/>
              </a:rPr>
              <a:t>한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뒤에</a:t>
            </a:r>
            <a:r>
              <a:rPr dirty="0" sz="2200" spc="-204">
                <a:latin typeface="Gulim"/>
                <a:cs typeface="Gulim"/>
              </a:rPr>
              <a:t>도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 b="1">
                <a:solidFill>
                  <a:srgbClr val="C00000"/>
                </a:solidFill>
                <a:latin typeface="Malgun Gothic"/>
                <a:cs typeface="Malgun Gothic"/>
              </a:rPr>
              <a:t>차원</a:t>
            </a:r>
            <a:r>
              <a:rPr dirty="0" sz="2200" spc="-35" b="1">
                <a:solidFill>
                  <a:srgbClr val="C00000"/>
                </a:solidFill>
                <a:latin typeface="Malgun Gothic"/>
                <a:cs typeface="Malgun Gothic"/>
              </a:rPr>
              <a:t>(dime</a:t>
            </a:r>
            <a:r>
              <a:rPr dirty="0" sz="2200" spc="-35" b="1">
                <a:solidFill>
                  <a:srgbClr val="C00000"/>
                </a:solidFill>
                <a:latin typeface="Malgun Gothic"/>
                <a:cs typeface="Malgun Gothic"/>
              </a:rPr>
              <a:t>n</a:t>
            </a:r>
            <a:r>
              <a:rPr dirty="0" sz="2200" spc="-25" b="1">
                <a:solidFill>
                  <a:srgbClr val="C00000"/>
                </a:solidFill>
                <a:latin typeface="Malgun Gothic"/>
                <a:cs typeface="Malgun Gothic"/>
              </a:rPr>
              <a:t>sion</a:t>
            </a:r>
            <a:r>
              <a:rPr dirty="0" sz="2200" spc="-10" b="1">
                <a:solidFill>
                  <a:srgbClr val="C00000"/>
                </a:solidFill>
                <a:latin typeface="Malgun Gothic"/>
                <a:cs typeface="Malgun Gothic"/>
              </a:rPr>
              <a:t>)</a:t>
            </a:r>
            <a:r>
              <a:rPr dirty="0" sz="2200" spc="-204" b="1">
                <a:solidFill>
                  <a:srgbClr val="C00000"/>
                </a:solidFill>
                <a:latin typeface="Malgun Gothic"/>
                <a:cs typeface="Malgun Gothic"/>
              </a:rPr>
              <a:t>이</a:t>
            </a:r>
            <a:r>
              <a:rPr dirty="0" sz="2200" spc="-229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2200" spc="-200" b="1">
                <a:solidFill>
                  <a:srgbClr val="C00000"/>
                </a:solidFill>
                <a:latin typeface="Malgun Gothic"/>
                <a:cs typeface="Malgun Gothic"/>
              </a:rPr>
              <a:t>동일하</a:t>
            </a:r>
            <a:r>
              <a:rPr dirty="0" sz="2200" spc="-204" b="1">
                <a:solidFill>
                  <a:srgbClr val="C00000"/>
                </a:solidFill>
                <a:latin typeface="Malgun Gothic"/>
                <a:cs typeface="Malgun Gothic"/>
              </a:rPr>
              <a:t>게</a:t>
            </a:r>
            <a:r>
              <a:rPr dirty="0" sz="2200" spc="-240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2200" spc="-200" b="1">
                <a:solidFill>
                  <a:srgbClr val="C00000"/>
                </a:solidFill>
                <a:latin typeface="Malgun Gothic"/>
                <a:cs typeface="Malgun Gothic"/>
              </a:rPr>
              <a:t>유지</a:t>
            </a:r>
            <a:r>
              <a:rPr dirty="0" sz="2200" spc="-200">
                <a:latin typeface="Gulim"/>
                <a:cs typeface="Gulim"/>
              </a:rPr>
              <a:t>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marL="4504690">
              <a:lnSpc>
                <a:spcPct val="100000"/>
              </a:lnSpc>
              <a:spcBef>
                <a:spcPts val="1310"/>
              </a:spcBef>
              <a:tabLst>
                <a:tab pos="5568315" algn="l"/>
                <a:tab pos="6635115" algn="l"/>
                <a:tab pos="8430260" algn="l"/>
              </a:tabLst>
            </a:pPr>
            <a:r>
              <a:rPr dirty="0" sz="2000" spc="5">
                <a:solidFill>
                  <a:srgbClr val="7E7E7E"/>
                </a:solidFill>
                <a:latin typeface="Cambria Math"/>
                <a:cs typeface="Cambria Math"/>
              </a:rPr>
              <a:t>ℎ𝑒𝑎𝑑</a:t>
            </a:r>
            <a:r>
              <a:rPr dirty="0" baseline="-15325" sz="2175" spc="7">
                <a:solidFill>
                  <a:srgbClr val="7E7E7E"/>
                </a:solidFill>
                <a:latin typeface="Cambria Math"/>
                <a:cs typeface="Cambria Math"/>
              </a:rPr>
              <a:t>1	</a:t>
            </a:r>
            <a:r>
              <a:rPr dirty="0" sz="2000" spc="15">
                <a:solidFill>
                  <a:srgbClr val="7E7E7E"/>
                </a:solidFill>
                <a:latin typeface="Cambria Math"/>
                <a:cs typeface="Cambria Math"/>
              </a:rPr>
              <a:t>ℎ𝑒𝑎𝑑</a:t>
            </a:r>
            <a:r>
              <a:rPr dirty="0" baseline="-15325" sz="2175" spc="22">
                <a:solidFill>
                  <a:srgbClr val="7E7E7E"/>
                </a:solidFill>
                <a:latin typeface="Cambria Math"/>
                <a:cs typeface="Cambria Math"/>
              </a:rPr>
              <a:t>2	</a:t>
            </a:r>
            <a:r>
              <a:rPr dirty="0" sz="2000" spc="15">
                <a:solidFill>
                  <a:srgbClr val="7E7E7E"/>
                </a:solidFill>
                <a:latin typeface="Cambria Math"/>
                <a:cs typeface="Cambria Math"/>
              </a:rPr>
              <a:t>ℎ𝑒𝑎𝑑</a:t>
            </a:r>
            <a:r>
              <a:rPr dirty="0" baseline="-15325" sz="2175" spc="22">
                <a:solidFill>
                  <a:srgbClr val="7E7E7E"/>
                </a:solidFill>
                <a:latin typeface="Cambria Math"/>
                <a:cs typeface="Cambria Math"/>
              </a:rPr>
              <a:t>3	</a:t>
            </a:r>
            <a:r>
              <a:rPr dirty="0" sz="2000" spc="30">
                <a:solidFill>
                  <a:srgbClr val="7E7E7E"/>
                </a:solidFill>
                <a:latin typeface="Cambria Math"/>
                <a:cs typeface="Cambria Math"/>
              </a:rPr>
              <a:t>ℎ𝑒𝑎𝑑</a:t>
            </a:r>
            <a:r>
              <a:rPr dirty="0" baseline="-15325" sz="2175" spc="44">
                <a:solidFill>
                  <a:srgbClr val="7E7E7E"/>
                </a:solidFill>
                <a:latin typeface="Cambria Math"/>
                <a:cs typeface="Cambria Math"/>
              </a:rPr>
              <a:t>ℎ</a:t>
            </a:r>
            <a:endParaRPr baseline="-15325" sz="2175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03647" y="2428239"/>
            <a:ext cx="5151120" cy="1087755"/>
            <a:chOff x="4803647" y="2428239"/>
            <a:chExt cx="5151120" cy="1087755"/>
          </a:xfrm>
        </p:grpSpPr>
        <p:sp>
          <p:nvSpPr>
            <p:cNvPr id="7" name="object 7"/>
            <p:cNvSpPr/>
            <p:nvPr/>
          </p:nvSpPr>
          <p:spPr>
            <a:xfrm>
              <a:off x="5084698" y="2428239"/>
              <a:ext cx="4576445" cy="929640"/>
            </a:xfrm>
            <a:custGeom>
              <a:avLst/>
              <a:gdLst/>
              <a:ahLst/>
              <a:cxnLst/>
              <a:rect l="l" t="t" r="r" b="b"/>
              <a:pathLst>
                <a:path w="4576445" h="929639">
                  <a:moveTo>
                    <a:pt x="320928" y="0"/>
                  </a:moveTo>
                  <a:lnTo>
                    <a:pt x="320928" y="929132"/>
                  </a:lnTo>
                </a:path>
                <a:path w="4576445" h="929639">
                  <a:moveTo>
                    <a:pt x="0" y="311785"/>
                  </a:moveTo>
                  <a:lnTo>
                    <a:pt x="641730" y="311785"/>
                  </a:lnTo>
                </a:path>
                <a:path w="4576445" h="929639">
                  <a:moveTo>
                    <a:pt x="0" y="617220"/>
                  </a:moveTo>
                  <a:lnTo>
                    <a:pt x="641730" y="617220"/>
                  </a:lnTo>
                </a:path>
                <a:path w="4576445" h="929639">
                  <a:moveTo>
                    <a:pt x="6350" y="0"/>
                  </a:moveTo>
                  <a:lnTo>
                    <a:pt x="6350" y="929132"/>
                  </a:lnTo>
                </a:path>
                <a:path w="4576445" h="929639">
                  <a:moveTo>
                    <a:pt x="635380" y="0"/>
                  </a:moveTo>
                  <a:lnTo>
                    <a:pt x="635380" y="929132"/>
                  </a:lnTo>
                </a:path>
                <a:path w="4576445" h="929639">
                  <a:moveTo>
                    <a:pt x="0" y="6350"/>
                  </a:moveTo>
                  <a:lnTo>
                    <a:pt x="641730" y="6350"/>
                  </a:lnTo>
                </a:path>
                <a:path w="4576445" h="929639">
                  <a:moveTo>
                    <a:pt x="0" y="922782"/>
                  </a:moveTo>
                  <a:lnTo>
                    <a:pt x="641730" y="922782"/>
                  </a:lnTo>
                </a:path>
                <a:path w="4576445" h="929639">
                  <a:moveTo>
                    <a:pt x="1387728" y="0"/>
                  </a:moveTo>
                  <a:lnTo>
                    <a:pt x="1387728" y="929132"/>
                  </a:lnTo>
                </a:path>
                <a:path w="4576445" h="929639">
                  <a:moveTo>
                    <a:pt x="1066800" y="311785"/>
                  </a:moveTo>
                  <a:lnTo>
                    <a:pt x="1708530" y="311785"/>
                  </a:lnTo>
                </a:path>
                <a:path w="4576445" h="929639">
                  <a:moveTo>
                    <a:pt x="1066800" y="617220"/>
                  </a:moveTo>
                  <a:lnTo>
                    <a:pt x="1708530" y="617220"/>
                  </a:lnTo>
                </a:path>
                <a:path w="4576445" h="929639">
                  <a:moveTo>
                    <a:pt x="1073150" y="0"/>
                  </a:moveTo>
                  <a:lnTo>
                    <a:pt x="1073150" y="929132"/>
                  </a:lnTo>
                </a:path>
                <a:path w="4576445" h="929639">
                  <a:moveTo>
                    <a:pt x="1702180" y="0"/>
                  </a:moveTo>
                  <a:lnTo>
                    <a:pt x="1702180" y="929132"/>
                  </a:lnTo>
                </a:path>
                <a:path w="4576445" h="929639">
                  <a:moveTo>
                    <a:pt x="1066800" y="6350"/>
                  </a:moveTo>
                  <a:lnTo>
                    <a:pt x="1708530" y="6350"/>
                  </a:lnTo>
                </a:path>
                <a:path w="4576445" h="929639">
                  <a:moveTo>
                    <a:pt x="1066800" y="922782"/>
                  </a:moveTo>
                  <a:lnTo>
                    <a:pt x="1708530" y="922782"/>
                  </a:lnTo>
                </a:path>
                <a:path w="4576445" h="929639">
                  <a:moveTo>
                    <a:pt x="2454529" y="0"/>
                  </a:moveTo>
                  <a:lnTo>
                    <a:pt x="2454529" y="929132"/>
                  </a:lnTo>
                </a:path>
                <a:path w="4576445" h="929639">
                  <a:moveTo>
                    <a:pt x="2133600" y="311785"/>
                  </a:moveTo>
                  <a:lnTo>
                    <a:pt x="2775330" y="311785"/>
                  </a:lnTo>
                </a:path>
                <a:path w="4576445" h="929639">
                  <a:moveTo>
                    <a:pt x="2133600" y="617220"/>
                  </a:moveTo>
                  <a:lnTo>
                    <a:pt x="2775330" y="617220"/>
                  </a:lnTo>
                </a:path>
                <a:path w="4576445" h="929639">
                  <a:moveTo>
                    <a:pt x="2139950" y="0"/>
                  </a:moveTo>
                  <a:lnTo>
                    <a:pt x="2139950" y="929132"/>
                  </a:lnTo>
                </a:path>
                <a:path w="4576445" h="929639">
                  <a:moveTo>
                    <a:pt x="2768980" y="0"/>
                  </a:moveTo>
                  <a:lnTo>
                    <a:pt x="2768980" y="929132"/>
                  </a:lnTo>
                </a:path>
                <a:path w="4576445" h="929639">
                  <a:moveTo>
                    <a:pt x="2133600" y="6350"/>
                  </a:moveTo>
                  <a:lnTo>
                    <a:pt x="2775330" y="6350"/>
                  </a:lnTo>
                </a:path>
                <a:path w="4576445" h="929639">
                  <a:moveTo>
                    <a:pt x="2133600" y="922782"/>
                  </a:moveTo>
                  <a:lnTo>
                    <a:pt x="2775330" y="922782"/>
                  </a:lnTo>
                </a:path>
                <a:path w="4576445" h="929639">
                  <a:moveTo>
                    <a:pt x="4255643" y="0"/>
                  </a:moveTo>
                  <a:lnTo>
                    <a:pt x="4255643" y="929132"/>
                  </a:lnTo>
                </a:path>
                <a:path w="4576445" h="929639">
                  <a:moveTo>
                    <a:pt x="3934841" y="311785"/>
                  </a:moveTo>
                  <a:lnTo>
                    <a:pt x="4576445" y="311785"/>
                  </a:lnTo>
                </a:path>
                <a:path w="4576445" h="929639">
                  <a:moveTo>
                    <a:pt x="3934841" y="617220"/>
                  </a:moveTo>
                  <a:lnTo>
                    <a:pt x="4576445" y="617220"/>
                  </a:lnTo>
                </a:path>
                <a:path w="4576445" h="929639">
                  <a:moveTo>
                    <a:pt x="3941191" y="0"/>
                  </a:moveTo>
                  <a:lnTo>
                    <a:pt x="3941191" y="929132"/>
                  </a:lnTo>
                </a:path>
                <a:path w="4576445" h="929639">
                  <a:moveTo>
                    <a:pt x="4570095" y="0"/>
                  </a:moveTo>
                  <a:lnTo>
                    <a:pt x="4570095" y="929132"/>
                  </a:lnTo>
                </a:path>
                <a:path w="4576445" h="929639">
                  <a:moveTo>
                    <a:pt x="3934841" y="6350"/>
                  </a:moveTo>
                  <a:lnTo>
                    <a:pt x="4576445" y="6350"/>
                  </a:lnTo>
                </a:path>
                <a:path w="4576445" h="929639">
                  <a:moveTo>
                    <a:pt x="3934841" y="922782"/>
                  </a:moveTo>
                  <a:lnTo>
                    <a:pt x="4576445" y="92278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22697" y="3253358"/>
              <a:ext cx="5113020" cy="243840"/>
            </a:xfrm>
            <a:custGeom>
              <a:avLst/>
              <a:gdLst/>
              <a:ahLst/>
              <a:cxnLst/>
              <a:rect l="l" t="t" r="r" b="b"/>
              <a:pathLst>
                <a:path w="5113020" h="243839">
                  <a:moveTo>
                    <a:pt x="5113020" y="0"/>
                  </a:moveTo>
                  <a:lnTo>
                    <a:pt x="5111979" y="76965"/>
                  </a:lnTo>
                  <a:lnTo>
                    <a:pt x="5109086" y="143798"/>
                  </a:lnTo>
                  <a:lnTo>
                    <a:pt x="5104680" y="196495"/>
                  </a:lnTo>
                  <a:lnTo>
                    <a:pt x="5092700" y="243458"/>
                  </a:lnTo>
                  <a:lnTo>
                    <a:pt x="20319" y="243458"/>
                  </a:lnTo>
                  <a:lnTo>
                    <a:pt x="13915" y="231050"/>
                  </a:lnTo>
                  <a:lnTo>
                    <a:pt x="8339" y="196495"/>
                  </a:lnTo>
                  <a:lnTo>
                    <a:pt x="3933" y="143798"/>
                  </a:lnTo>
                  <a:lnTo>
                    <a:pt x="1040" y="7696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297926" y="2519248"/>
            <a:ext cx="2927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…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1667" y="2756789"/>
            <a:ext cx="2343785" cy="282575"/>
          </a:xfrm>
          <a:custGeom>
            <a:avLst/>
            <a:gdLst/>
            <a:ahLst/>
            <a:cxnLst/>
            <a:rect l="l" t="t" r="r" b="b"/>
            <a:pathLst>
              <a:path w="2343785" h="282575">
                <a:moveTo>
                  <a:pt x="2253742" y="0"/>
                </a:moveTo>
                <a:lnTo>
                  <a:pt x="2249678" y="11430"/>
                </a:lnTo>
                <a:lnTo>
                  <a:pt x="2266041" y="18522"/>
                </a:lnTo>
                <a:lnTo>
                  <a:pt x="2280094" y="28352"/>
                </a:lnTo>
                <a:lnTo>
                  <a:pt x="2308627" y="73852"/>
                </a:lnTo>
                <a:lnTo>
                  <a:pt x="2316958" y="115623"/>
                </a:lnTo>
                <a:lnTo>
                  <a:pt x="2318004" y="139700"/>
                </a:lnTo>
                <a:lnTo>
                  <a:pt x="2316956" y="164633"/>
                </a:lnTo>
                <a:lnTo>
                  <a:pt x="2308574" y="207547"/>
                </a:lnTo>
                <a:lnTo>
                  <a:pt x="2280094" y="253841"/>
                </a:lnTo>
                <a:lnTo>
                  <a:pt x="2250185" y="270890"/>
                </a:lnTo>
                <a:lnTo>
                  <a:pt x="2253742" y="282321"/>
                </a:lnTo>
                <a:lnTo>
                  <a:pt x="2292238" y="264255"/>
                </a:lnTo>
                <a:lnTo>
                  <a:pt x="2320544" y="233045"/>
                </a:lnTo>
                <a:lnTo>
                  <a:pt x="2337974" y="191135"/>
                </a:lnTo>
                <a:lnTo>
                  <a:pt x="2343785" y="141224"/>
                </a:lnTo>
                <a:lnTo>
                  <a:pt x="2342312" y="115341"/>
                </a:lnTo>
                <a:lnTo>
                  <a:pt x="2330604" y="69482"/>
                </a:lnTo>
                <a:lnTo>
                  <a:pt x="2307534" y="32146"/>
                </a:lnTo>
                <a:lnTo>
                  <a:pt x="2274196" y="7381"/>
                </a:lnTo>
                <a:lnTo>
                  <a:pt x="2253742" y="0"/>
                </a:lnTo>
                <a:close/>
              </a:path>
              <a:path w="2343785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3" y="282321"/>
                </a:lnTo>
                <a:lnTo>
                  <a:pt x="93725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27252" y="2666822"/>
            <a:ext cx="37553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34110" algn="l"/>
                <a:tab pos="3488690" algn="l"/>
              </a:tabLst>
            </a:pPr>
            <a:r>
              <a:rPr dirty="0" sz="2400" spc="-5">
                <a:latin typeface="Cambria Math"/>
                <a:cs typeface="Cambria Math"/>
              </a:rPr>
              <a:t>𝐶𝑜𝑛𝑐𝑎𝑡	</a:t>
            </a:r>
            <a:r>
              <a:rPr dirty="0" sz="2400" spc="20">
                <a:latin typeface="Cambria Math"/>
                <a:cs typeface="Cambria Math"/>
              </a:rPr>
              <a:t>ℎ𝑒𝑎𝑑</a:t>
            </a:r>
            <a:r>
              <a:rPr dirty="0" baseline="-15873" sz="2625" spc="30">
                <a:latin typeface="Cambria Math"/>
                <a:cs typeface="Cambria Math"/>
              </a:rPr>
              <a:t>1</a:t>
            </a:r>
            <a:r>
              <a:rPr dirty="0" sz="2400" spc="2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…</a:t>
            </a:r>
            <a:r>
              <a:rPr dirty="0" sz="2400" spc="-1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0">
                <a:latin typeface="Cambria Math"/>
                <a:cs typeface="Cambria Math"/>
              </a:rPr>
              <a:t> </a:t>
            </a:r>
            <a:r>
              <a:rPr dirty="0" sz="2400" spc="30">
                <a:latin typeface="Cambria Math"/>
                <a:cs typeface="Cambria Math"/>
              </a:rPr>
              <a:t>ℎ𝑒𝑎𝑑</a:t>
            </a:r>
            <a:r>
              <a:rPr dirty="0" baseline="-15873" sz="2625" spc="44">
                <a:latin typeface="Cambria Math"/>
                <a:cs typeface="Cambria Math"/>
              </a:rPr>
              <a:t>ℎ	</a:t>
            </a: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5664" y="3582161"/>
            <a:ext cx="18427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1111" sz="3000" spc="112">
                <a:latin typeface="Cambria Math"/>
                <a:cs typeface="Cambria Math"/>
              </a:rPr>
              <a:t>𝑑</a:t>
            </a:r>
            <a:r>
              <a:rPr dirty="0" sz="1450" spc="75">
                <a:latin typeface="Cambria Math"/>
                <a:cs typeface="Cambria Math"/>
              </a:rPr>
              <a:t>𝑚𝑜𝑑𝑒𝑙</a:t>
            </a:r>
            <a:r>
              <a:rPr dirty="0" sz="1450" spc="325">
                <a:latin typeface="Cambria Math"/>
                <a:cs typeface="Cambria Math"/>
              </a:rPr>
              <a:t> </a:t>
            </a:r>
            <a:r>
              <a:rPr dirty="0" baseline="11111" sz="3000">
                <a:latin typeface="Cambria Math"/>
                <a:cs typeface="Cambria Math"/>
              </a:rPr>
              <a:t>=</a:t>
            </a:r>
            <a:r>
              <a:rPr dirty="0" baseline="11111" sz="3000" spc="135">
                <a:latin typeface="Cambria Math"/>
                <a:cs typeface="Cambria Math"/>
              </a:rPr>
              <a:t> </a:t>
            </a:r>
            <a:r>
              <a:rPr dirty="0" baseline="11111" sz="3000" spc="30">
                <a:latin typeface="Cambria Math"/>
                <a:cs typeface="Cambria Math"/>
              </a:rPr>
              <a:t>𝑑</a:t>
            </a:r>
            <a:r>
              <a:rPr dirty="0" sz="1450" spc="20">
                <a:latin typeface="Cambria Math"/>
                <a:cs typeface="Cambria Math"/>
              </a:rPr>
              <a:t>𝑣</a:t>
            </a:r>
            <a:r>
              <a:rPr dirty="0" sz="1450" spc="225">
                <a:latin typeface="Cambria Math"/>
                <a:cs typeface="Cambria Math"/>
              </a:rPr>
              <a:t> </a:t>
            </a:r>
            <a:r>
              <a:rPr dirty="0" baseline="11111" sz="3000">
                <a:latin typeface="Cambria Math"/>
                <a:cs typeface="Cambria Math"/>
              </a:rPr>
              <a:t>×</a:t>
            </a:r>
            <a:r>
              <a:rPr dirty="0" baseline="11111" sz="3000" spc="-22">
                <a:latin typeface="Cambria Math"/>
                <a:cs typeface="Cambria Math"/>
              </a:rPr>
              <a:t> </a:t>
            </a:r>
            <a:r>
              <a:rPr dirty="0" baseline="11111" sz="3000">
                <a:latin typeface="Cambria Math"/>
                <a:cs typeface="Cambria Math"/>
              </a:rPr>
              <a:t>ℎ</a:t>
            </a:r>
            <a:endParaRPr baseline="11111" sz="3000">
              <a:latin typeface="Cambria Math"/>
              <a:cs typeface="Cambria Math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397121" y="4214240"/>
          <a:ext cx="181737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/>
                <a:gridCol w="449580"/>
                <a:gridCol w="449579"/>
                <a:gridCol w="449580"/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2671191" y="4732654"/>
            <a:ext cx="1062355" cy="282575"/>
          </a:xfrm>
          <a:custGeom>
            <a:avLst/>
            <a:gdLst/>
            <a:ahLst/>
            <a:cxnLst/>
            <a:rect l="l" t="t" r="r" b="b"/>
            <a:pathLst>
              <a:path w="1062354" h="282575">
                <a:moveTo>
                  <a:pt x="971931" y="0"/>
                </a:moveTo>
                <a:lnTo>
                  <a:pt x="967867" y="11430"/>
                </a:lnTo>
                <a:lnTo>
                  <a:pt x="984230" y="18577"/>
                </a:lnTo>
                <a:lnTo>
                  <a:pt x="998283" y="28416"/>
                </a:lnTo>
                <a:lnTo>
                  <a:pt x="1026816" y="73908"/>
                </a:lnTo>
                <a:lnTo>
                  <a:pt x="1035147" y="115679"/>
                </a:lnTo>
                <a:lnTo>
                  <a:pt x="1036193" y="139827"/>
                </a:lnTo>
                <a:lnTo>
                  <a:pt x="1035145" y="164689"/>
                </a:lnTo>
                <a:lnTo>
                  <a:pt x="1026763" y="207603"/>
                </a:lnTo>
                <a:lnTo>
                  <a:pt x="998283" y="253857"/>
                </a:lnTo>
                <a:lnTo>
                  <a:pt x="968374" y="270891"/>
                </a:lnTo>
                <a:lnTo>
                  <a:pt x="971931" y="282321"/>
                </a:lnTo>
                <a:lnTo>
                  <a:pt x="1010427" y="264302"/>
                </a:lnTo>
                <a:lnTo>
                  <a:pt x="1038732" y="233045"/>
                </a:lnTo>
                <a:lnTo>
                  <a:pt x="1056163" y="191135"/>
                </a:lnTo>
                <a:lnTo>
                  <a:pt x="1061973" y="141224"/>
                </a:lnTo>
                <a:lnTo>
                  <a:pt x="1060519" y="115341"/>
                </a:lnTo>
                <a:lnTo>
                  <a:pt x="1048847" y="69482"/>
                </a:lnTo>
                <a:lnTo>
                  <a:pt x="1025723" y="32146"/>
                </a:lnTo>
                <a:lnTo>
                  <a:pt x="992385" y="7381"/>
                </a:lnTo>
                <a:lnTo>
                  <a:pt x="971931" y="0"/>
                </a:lnTo>
                <a:close/>
              </a:path>
              <a:path w="1062354" h="282575">
                <a:moveTo>
                  <a:pt x="90042" y="0"/>
                </a:moveTo>
                <a:lnTo>
                  <a:pt x="51546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0" y="167179"/>
                </a:lnTo>
                <a:lnTo>
                  <a:pt x="13019" y="213090"/>
                </a:lnTo>
                <a:lnTo>
                  <a:pt x="36018" y="250334"/>
                </a:lnTo>
                <a:lnTo>
                  <a:pt x="69494" y="274960"/>
                </a:lnTo>
                <a:lnTo>
                  <a:pt x="90042" y="282321"/>
                </a:lnTo>
                <a:lnTo>
                  <a:pt x="93598" y="270891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3"/>
                </a:lnTo>
                <a:lnTo>
                  <a:pt x="26701" y="164689"/>
                </a:lnTo>
                <a:lnTo>
                  <a:pt x="25653" y="139827"/>
                </a:lnTo>
                <a:lnTo>
                  <a:pt x="26701" y="115679"/>
                </a:lnTo>
                <a:lnTo>
                  <a:pt x="35083" y="73908"/>
                </a:lnTo>
                <a:lnTo>
                  <a:pt x="63674" y="28416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54988" y="4643069"/>
            <a:ext cx="29317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6075" algn="l"/>
                <a:tab pos="2690495" algn="l"/>
              </a:tabLst>
            </a:pPr>
            <a:r>
              <a:rPr dirty="0" sz="2400" spc="-5">
                <a:latin typeface="Cambria Math"/>
                <a:cs typeface="Cambria Math"/>
              </a:rPr>
              <a:t>𝑀𝑢𝑙</a:t>
            </a:r>
            <a:r>
              <a:rPr dirty="0" sz="2400" spc="-10">
                <a:latin typeface="Cambria Math"/>
                <a:cs typeface="Cambria Math"/>
              </a:rPr>
              <a:t>𝑡</a:t>
            </a:r>
            <a:r>
              <a:rPr dirty="0" sz="2400">
                <a:latin typeface="Cambria Math"/>
                <a:cs typeface="Cambria Math"/>
              </a:rPr>
              <a:t>𝑖𝐻𝑒</a:t>
            </a:r>
            <a:r>
              <a:rPr dirty="0" sz="2400" spc="-15">
                <a:latin typeface="Cambria Math"/>
                <a:cs typeface="Cambria Math"/>
              </a:rPr>
              <a:t>𝑎</a:t>
            </a:r>
            <a:r>
              <a:rPr dirty="0" sz="2400">
                <a:latin typeface="Cambria Math"/>
                <a:cs typeface="Cambria Math"/>
              </a:rPr>
              <a:t>𝑑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 spc="65">
                <a:latin typeface="Cambria Math"/>
                <a:cs typeface="Cambria Math"/>
              </a:rPr>
              <a:t>𝑄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70">
                <a:latin typeface="Cambria Math"/>
                <a:cs typeface="Cambria Math"/>
              </a:rPr>
              <a:t>𝐾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𝑉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9340" y="5683707"/>
            <a:ext cx="18427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1111" sz="3000" spc="112">
                <a:latin typeface="Cambria Math"/>
                <a:cs typeface="Cambria Math"/>
              </a:rPr>
              <a:t>𝑑</a:t>
            </a:r>
            <a:r>
              <a:rPr dirty="0" sz="1450" spc="75">
                <a:latin typeface="Cambria Math"/>
                <a:cs typeface="Cambria Math"/>
              </a:rPr>
              <a:t>𝑚𝑜𝑑𝑒𝑙</a:t>
            </a:r>
            <a:r>
              <a:rPr dirty="0" sz="1450" spc="325">
                <a:latin typeface="Cambria Math"/>
                <a:cs typeface="Cambria Math"/>
              </a:rPr>
              <a:t> </a:t>
            </a:r>
            <a:r>
              <a:rPr dirty="0" baseline="11111" sz="3000">
                <a:latin typeface="Cambria Math"/>
                <a:cs typeface="Cambria Math"/>
              </a:rPr>
              <a:t>=</a:t>
            </a:r>
            <a:r>
              <a:rPr dirty="0" baseline="11111" sz="3000" spc="142">
                <a:latin typeface="Cambria Math"/>
                <a:cs typeface="Cambria Math"/>
              </a:rPr>
              <a:t> </a:t>
            </a:r>
            <a:r>
              <a:rPr dirty="0" baseline="11111" sz="3000" spc="30">
                <a:latin typeface="Cambria Math"/>
                <a:cs typeface="Cambria Math"/>
              </a:rPr>
              <a:t>𝑑</a:t>
            </a:r>
            <a:r>
              <a:rPr dirty="0" sz="1450" spc="20">
                <a:latin typeface="Cambria Math"/>
                <a:cs typeface="Cambria Math"/>
              </a:rPr>
              <a:t>𝑣</a:t>
            </a:r>
            <a:r>
              <a:rPr dirty="0" sz="1450" spc="225">
                <a:latin typeface="Cambria Math"/>
                <a:cs typeface="Cambria Math"/>
              </a:rPr>
              <a:t> </a:t>
            </a:r>
            <a:r>
              <a:rPr dirty="0" baseline="11111" sz="3000">
                <a:latin typeface="Cambria Math"/>
                <a:cs typeface="Cambria Math"/>
              </a:rPr>
              <a:t>×</a:t>
            </a:r>
            <a:r>
              <a:rPr dirty="0" baseline="11111" sz="3000" spc="-30">
                <a:latin typeface="Cambria Math"/>
                <a:cs typeface="Cambria Math"/>
              </a:rPr>
              <a:t> </a:t>
            </a:r>
            <a:r>
              <a:rPr dirty="0" baseline="11111" sz="3000">
                <a:latin typeface="Cambria Math"/>
                <a:cs typeface="Cambria Math"/>
              </a:rPr>
              <a:t>ℎ</a:t>
            </a:r>
            <a:endParaRPr baseline="11111" sz="30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25873" y="4232909"/>
            <a:ext cx="2136775" cy="1376680"/>
          </a:xfrm>
          <a:custGeom>
            <a:avLst/>
            <a:gdLst/>
            <a:ahLst/>
            <a:cxnLst/>
            <a:rect l="l" t="t" r="r" b="b"/>
            <a:pathLst>
              <a:path w="2136775" h="1376679">
                <a:moveTo>
                  <a:pt x="1955291" y="1245108"/>
                </a:moveTo>
                <a:lnTo>
                  <a:pt x="1954424" y="1296126"/>
                </a:lnTo>
                <a:lnTo>
                  <a:pt x="1952069" y="1337786"/>
                </a:lnTo>
                <a:lnTo>
                  <a:pt x="1948594" y="1365873"/>
                </a:lnTo>
                <a:lnTo>
                  <a:pt x="1944370" y="1376171"/>
                </a:lnTo>
                <a:lnTo>
                  <a:pt x="10922" y="1376171"/>
                </a:lnTo>
                <a:lnTo>
                  <a:pt x="6643" y="1365873"/>
                </a:lnTo>
                <a:lnTo>
                  <a:pt x="3175" y="1337786"/>
                </a:lnTo>
                <a:lnTo>
                  <a:pt x="849" y="1296126"/>
                </a:lnTo>
                <a:lnTo>
                  <a:pt x="0" y="1245108"/>
                </a:lnTo>
              </a:path>
              <a:path w="2136775" h="1376679">
                <a:moveTo>
                  <a:pt x="2011679" y="0"/>
                </a:moveTo>
                <a:lnTo>
                  <a:pt x="2060299" y="823"/>
                </a:lnTo>
                <a:lnTo>
                  <a:pt x="2100024" y="3063"/>
                </a:lnTo>
                <a:lnTo>
                  <a:pt x="2126819" y="6375"/>
                </a:lnTo>
                <a:lnTo>
                  <a:pt x="2136648" y="10413"/>
                </a:lnTo>
                <a:lnTo>
                  <a:pt x="2136648" y="1156970"/>
                </a:lnTo>
                <a:lnTo>
                  <a:pt x="2126819" y="1161008"/>
                </a:lnTo>
                <a:lnTo>
                  <a:pt x="2100024" y="1164320"/>
                </a:lnTo>
                <a:lnTo>
                  <a:pt x="2060299" y="1166560"/>
                </a:lnTo>
                <a:lnTo>
                  <a:pt x="2011679" y="1167383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564248" y="4605909"/>
            <a:ext cx="12198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7110" algn="l"/>
              </a:tabLst>
            </a:pPr>
            <a:r>
              <a:rPr dirty="0" baseline="1388" sz="3000" spc="7">
                <a:latin typeface="Cambria Math"/>
                <a:cs typeface="Cambria Math"/>
              </a:rPr>
              <a:t>𝑠𝑒</a:t>
            </a:r>
            <a:r>
              <a:rPr dirty="0" baseline="1388" sz="3000" spc="75">
                <a:latin typeface="Cambria Math"/>
                <a:cs typeface="Cambria Math"/>
              </a:rPr>
              <a:t>𝑞</a:t>
            </a:r>
            <a:r>
              <a:rPr dirty="0" baseline="1388" sz="3000" spc="7">
                <a:latin typeface="Cambria Math"/>
                <a:cs typeface="Cambria Math"/>
              </a:rPr>
              <a:t>_𝑙𝑒𝑛</a:t>
            </a:r>
            <a:r>
              <a:rPr dirty="0" baseline="1388" sz="3000">
                <a:latin typeface="Cambria Math"/>
                <a:cs typeface="Cambria Math"/>
              </a:rPr>
              <a:t>	</a:t>
            </a:r>
            <a:r>
              <a:rPr dirty="0" sz="2200" spc="-5">
                <a:latin typeface="Cambria Math"/>
                <a:cs typeface="Cambria Math"/>
              </a:rPr>
              <a:t>×</a:t>
            </a:r>
            <a:endParaRPr sz="2200">
              <a:latin typeface="Cambria Math"/>
              <a:cs typeface="Cambria Math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978775" y="3976115"/>
          <a:ext cx="1817370" cy="163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/>
                <a:gridCol w="449580"/>
                <a:gridCol w="449579"/>
                <a:gridCol w="449580"/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0078211" y="4634229"/>
            <a:ext cx="7931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3000" spc="104">
                <a:latin typeface="Cambria Math"/>
                <a:cs typeface="Cambria Math"/>
              </a:rPr>
              <a:t>𝑑</a:t>
            </a:r>
            <a:r>
              <a:rPr dirty="0" sz="1450" spc="70">
                <a:latin typeface="Cambria Math"/>
                <a:cs typeface="Cambria Math"/>
              </a:rPr>
              <a:t>𝑚𝑜𝑑𝑒𝑙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885426" y="3996690"/>
            <a:ext cx="125095" cy="1594485"/>
          </a:xfrm>
          <a:custGeom>
            <a:avLst/>
            <a:gdLst/>
            <a:ahLst/>
            <a:cxnLst/>
            <a:rect l="l" t="t" r="r" b="b"/>
            <a:pathLst>
              <a:path w="125095" h="1594485">
                <a:moveTo>
                  <a:pt x="0" y="0"/>
                </a:moveTo>
                <a:lnTo>
                  <a:pt x="48619" y="823"/>
                </a:lnTo>
                <a:lnTo>
                  <a:pt x="88344" y="3063"/>
                </a:lnTo>
                <a:lnTo>
                  <a:pt x="115139" y="6375"/>
                </a:lnTo>
                <a:lnTo>
                  <a:pt x="124968" y="10414"/>
                </a:lnTo>
                <a:lnTo>
                  <a:pt x="124968" y="1583690"/>
                </a:lnTo>
                <a:lnTo>
                  <a:pt x="115139" y="1587728"/>
                </a:lnTo>
                <a:lnTo>
                  <a:pt x="88344" y="1591040"/>
                </a:lnTo>
                <a:lnTo>
                  <a:pt x="48619" y="1593280"/>
                </a:lnTo>
                <a:lnTo>
                  <a:pt x="0" y="1594104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497823" y="5869635"/>
            <a:ext cx="7931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1111" sz="3000" spc="112">
                <a:latin typeface="Cambria Math"/>
                <a:cs typeface="Cambria Math"/>
              </a:rPr>
              <a:t>𝑑</a:t>
            </a:r>
            <a:r>
              <a:rPr dirty="0" sz="1450" spc="75">
                <a:latin typeface="Cambria Math"/>
                <a:cs typeface="Cambria Math"/>
              </a:rPr>
              <a:t>𝑚𝑜𝑑𝑒𝑙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24038" y="5682234"/>
            <a:ext cx="1955800" cy="131445"/>
          </a:xfrm>
          <a:custGeom>
            <a:avLst/>
            <a:gdLst/>
            <a:ahLst/>
            <a:cxnLst/>
            <a:rect l="l" t="t" r="r" b="b"/>
            <a:pathLst>
              <a:path w="1955800" h="131445">
                <a:moveTo>
                  <a:pt x="1955291" y="0"/>
                </a:moveTo>
                <a:lnTo>
                  <a:pt x="1954424" y="51018"/>
                </a:lnTo>
                <a:lnTo>
                  <a:pt x="1952069" y="92678"/>
                </a:lnTo>
                <a:lnTo>
                  <a:pt x="1948594" y="120765"/>
                </a:lnTo>
                <a:lnTo>
                  <a:pt x="1944369" y="131063"/>
                </a:lnTo>
                <a:lnTo>
                  <a:pt x="10921" y="131063"/>
                </a:lnTo>
                <a:lnTo>
                  <a:pt x="6643" y="120765"/>
                </a:lnTo>
                <a:lnTo>
                  <a:pt x="3175" y="92678"/>
                </a:lnTo>
                <a:lnTo>
                  <a:pt x="849" y="51018"/>
                </a:lnTo>
                <a:lnTo>
                  <a:pt x="0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동작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원리</a:t>
            </a:r>
            <a:r>
              <a:rPr dirty="0" sz="2400" spc="335">
                <a:solidFill>
                  <a:srgbClr val="FFFFFF"/>
                </a:solidFill>
              </a:rPr>
              <a:t>:</a:t>
            </a:r>
            <a:r>
              <a:rPr dirty="0" sz="2400" spc="-24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어텐션</a:t>
            </a:r>
            <a:r>
              <a:rPr dirty="0" sz="2400" spc="-10">
                <a:solidFill>
                  <a:srgbClr val="FFFFFF"/>
                </a:solidFill>
              </a:rPr>
              <a:t>(</a:t>
            </a:r>
            <a:r>
              <a:rPr dirty="0" sz="2400" spc="-60">
                <a:solidFill>
                  <a:srgbClr val="FFFFFF"/>
                </a:solidFill>
              </a:rPr>
              <a:t>A</a:t>
            </a:r>
            <a:r>
              <a:rPr dirty="0" sz="2400" spc="65">
                <a:solidFill>
                  <a:srgbClr val="FFFFFF"/>
                </a:solidFill>
              </a:rPr>
              <a:t>t</a:t>
            </a:r>
            <a:r>
              <a:rPr dirty="0" sz="2400" spc="70">
                <a:solidFill>
                  <a:srgbClr val="FFFFFF"/>
                </a:solidFill>
              </a:rPr>
              <a:t>t</a:t>
            </a:r>
            <a:r>
              <a:rPr dirty="0" sz="2400" spc="50">
                <a:solidFill>
                  <a:srgbClr val="FFFFFF"/>
                </a:solidFill>
              </a:rPr>
              <a:t>e</a:t>
            </a:r>
            <a:r>
              <a:rPr dirty="0" sz="2400" spc="45">
                <a:solidFill>
                  <a:srgbClr val="FFFFFF"/>
                </a:solidFill>
              </a:rPr>
              <a:t>n</a:t>
            </a:r>
            <a:r>
              <a:rPr dirty="0" sz="2400" spc="20">
                <a:solidFill>
                  <a:srgbClr val="FFFFFF"/>
                </a:solidFill>
              </a:rPr>
              <a:t>tion</a:t>
            </a:r>
            <a:r>
              <a:rPr dirty="0" sz="2400" spc="20">
                <a:solidFill>
                  <a:srgbClr val="FFFFFF"/>
                </a:solidFill>
              </a:rPr>
              <a:t>)</a:t>
            </a:r>
            <a:r>
              <a:rPr dirty="0" sz="2400" spc="-220">
                <a:solidFill>
                  <a:srgbClr val="FFFFFF"/>
                </a:solidFill>
              </a:rPr>
              <a:t>의</a:t>
            </a:r>
            <a:r>
              <a:rPr dirty="0" sz="2400" spc="-26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종류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1893" y="1451229"/>
            <a:ext cx="87998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트랜스포머에서</a:t>
            </a:r>
            <a:r>
              <a:rPr dirty="0" sz="2200" spc="-204">
                <a:latin typeface="Gulim"/>
                <a:cs typeface="Gulim"/>
              </a:rPr>
              <a:t>는</a:t>
            </a:r>
            <a:r>
              <a:rPr dirty="0" sz="2200" spc="-210">
                <a:latin typeface="Gulim"/>
                <a:cs typeface="Gulim"/>
              </a:rPr>
              <a:t> </a:t>
            </a:r>
            <a:r>
              <a:rPr dirty="0" sz="2200" spc="-204">
                <a:latin typeface="Gulim"/>
                <a:cs typeface="Gulim"/>
              </a:rPr>
              <a:t>세</a:t>
            </a:r>
            <a:r>
              <a:rPr dirty="0" sz="2200" spc="-17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가</a:t>
            </a:r>
            <a:r>
              <a:rPr dirty="0" sz="2200" spc="-204">
                <a:latin typeface="Gulim"/>
                <a:cs typeface="Gulim"/>
              </a:rPr>
              <a:t>지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종류</a:t>
            </a:r>
            <a:r>
              <a:rPr dirty="0" sz="2200" spc="-204">
                <a:latin typeface="Gulim"/>
                <a:cs typeface="Gulim"/>
              </a:rPr>
              <a:t>의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어텐</a:t>
            </a:r>
            <a:r>
              <a:rPr dirty="0" sz="2200" spc="-204" b="1">
                <a:latin typeface="Malgun Gothic"/>
                <a:cs typeface="Malgun Gothic"/>
              </a:rPr>
              <a:t>션</a:t>
            </a:r>
            <a:r>
              <a:rPr dirty="0" sz="2200" spc="-15" b="1">
                <a:latin typeface="Malgun Gothic"/>
                <a:cs typeface="Malgun Gothic"/>
              </a:rPr>
              <a:t>(attentio</a:t>
            </a:r>
            <a:r>
              <a:rPr dirty="0" sz="2200" spc="-15" b="1">
                <a:latin typeface="Malgun Gothic"/>
                <a:cs typeface="Malgun Gothic"/>
              </a:rPr>
              <a:t>n</a:t>
            </a:r>
            <a:r>
              <a:rPr dirty="0" sz="2200" spc="-50" b="1">
                <a:latin typeface="Malgun Gothic"/>
                <a:cs typeface="Malgun Gothic"/>
              </a:rPr>
              <a:t>)</a:t>
            </a:r>
            <a:r>
              <a:rPr dirty="0" sz="2200" spc="-265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레이어</a:t>
            </a:r>
            <a:r>
              <a:rPr dirty="0" sz="2200" spc="-204">
                <a:latin typeface="Gulim"/>
                <a:cs typeface="Gulim"/>
              </a:rPr>
              <a:t>가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사용됩니다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091" y="2725674"/>
            <a:ext cx="28581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latin typeface="Malgun Gothic"/>
                <a:cs typeface="Malgun Gothic"/>
              </a:rPr>
              <a:t>Encode</a:t>
            </a:r>
            <a:r>
              <a:rPr dirty="0" sz="2000" spc="45" b="1">
                <a:latin typeface="Malgun Gothic"/>
                <a:cs typeface="Malgun Gothic"/>
              </a:rPr>
              <a:t>r</a:t>
            </a:r>
            <a:r>
              <a:rPr dirty="0" sz="2000" spc="-229" b="1">
                <a:latin typeface="Malgun Gothic"/>
                <a:cs typeface="Malgun Gothic"/>
              </a:rPr>
              <a:t> </a:t>
            </a:r>
            <a:r>
              <a:rPr dirty="0" sz="2000" spc="30" b="1">
                <a:latin typeface="Malgun Gothic"/>
                <a:cs typeface="Malgun Gothic"/>
              </a:rPr>
              <a:t>Sel</a:t>
            </a:r>
            <a:r>
              <a:rPr dirty="0" sz="2000" spc="10" b="1">
                <a:latin typeface="Malgun Gothic"/>
                <a:cs typeface="Malgun Gothic"/>
              </a:rPr>
              <a:t>f</a:t>
            </a:r>
            <a:r>
              <a:rPr dirty="0" sz="2000" spc="5" b="1">
                <a:latin typeface="Malgun Gothic"/>
                <a:cs typeface="Malgun Gothic"/>
              </a:rPr>
              <a:t>-</a:t>
            </a:r>
            <a:r>
              <a:rPr dirty="0" sz="2000" spc="-90" b="1">
                <a:latin typeface="Malgun Gothic"/>
                <a:cs typeface="Malgun Gothic"/>
              </a:rPr>
              <a:t>A</a:t>
            </a:r>
            <a:r>
              <a:rPr dirty="0" sz="2000" spc="10" b="1">
                <a:latin typeface="Malgun Gothic"/>
                <a:cs typeface="Malgun Gothic"/>
              </a:rPr>
              <a:t>ttention: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091" y="3951477"/>
            <a:ext cx="38506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" b="1">
                <a:latin typeface="Malgun Gothic"/>
                <a:cs typeface="Malgun Gothic"/>
              </a:rPr>
              <a:t>Masked</a:t>
            </a:r>
            <a:r>
              <a:rPr dirty="0" sz="2000" spc="-229" b="1">
                <a:latin typeface="Malgun Gothic"/>
                <a:cs typeface="Malgun Gothic"/>
              </a:rPr>
              <a:t> </a:t>
            </a:r>
            <a:r>
              <a:rPr dirty="0" sz="2000" spc="-15" b="1">
                <a:latin typeface="Malgun Gothic"/>
                <a:cs typeface="Malgun Gothic"/>
              </a:rPr>
              <a:t>Decoder</a:t>
            </a:r>
            <a:r>
              <a:rPr dirty="0" sz="2000" spc="-229" b="1">
                <a:latin typeface="Malgun Gothic"/>
                <a:cs typeface="Malgun Gothic"/>
              </a:rPr>
              <a:t> </a:t>
            </a:r>
            <a:r>
              <a:rPr dirty="0" sz="2000" spc="5" b="1">
                <a:latin typeface="Malgun Gothic"/>
                <a:cs typeface="Malgun Gothic"/>
              </a:rPr>
              <a:t>Self-Attention: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091" y="5130546"/>
            <a:ext cx="33915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latin typeface="Malgun Gothic"/>
                <a:cs typeface="Malgun Gothic"/>
              </a:rPr>
              <a:t>Encode</a:t>
            </a:r>
            <a:r>
              <a:rPr dirty="0" sz="2000" spc="50" b="1">
                <a:latin typeface="Malgun Gothic"/>
                <a:cs typeface="Malgun Gothic"/>
              </a:rPr>
              <a:t>r</a:t>
            </a:r>
            <a:r>
              <a:rPr dirty="0" sz="2000" spc="5" b="1">
                <a:latin typeface="Malgun Gothic"/>
                <a:cs typeface="Malgun Gothic"/>
              </a:rPr>
              <a:t>-</a:t>
            </a:r>
            <a:r>
              <a:rPr dirty="0" sz="2000" spc="-15" b="1">
                <a:latin typeface="Malgun Gothic"/>
                <a:cs typeface="Malgun Gothic"/>
              </a:rPr>
              <a:t>De</a:t>
            </a:r>
            <a:r>
              <a:rPr dirty="0" sz="2000" spc="-25" b="1">
                <a:latin typeface="Malgun Gothic"/>
                <a:cs typeface="Malgun Gothic"/>
              </a:rPr>
              <a:t>c</a:t>
            </a:r>
            <a:r>
              <a:rPr dirty="0" sz="2000" spc="-60" b="1">
                <a:latin typeface="Malgun Gothic"/>
                <a:cs typeface="Malgun Gothic"/>
              </a:rPr>
              <a:t>o</a:t>
            </a:r>
            <a:r>
              <a:rPr dirty="0" sz="2000" spc="-70" b="1">
                <a:latin typeface="Malgun Gothic"/>
                <a:cs typeface="Malgun Gothic"/>
              </a:rPr>
              <a:t>d</a:t>
            </a:r>
            <a:r>
              <a:rPr dirty="0" sz="2000" spc="35" b="1">
                <a:latin typeface="Malgun Gothic"/>
                <a:cs typeface="Malgun Gothic"/>
              </a:rPr>
              <a:t>er</a:t>
            </a:r>
            <a:r>
              <a:rPr dirty="0" sz="2000" spc="-245" b="1">
                <a:latin typeface="Malgun Gothic"/>
                <a:cs typeface="Malgun Gothic"/>
              </a:rPr>
              <a:t> </a:t>
            </a:r>
            <a:r>
              <a:rPr dirty="0" sz="2000" spc="-90" b="1">
                <a:latin typeface="Malgun Gothic"/>
                <a:cs typeface="Malgun Gothic"/>
              </a:rPr>
              <a:t>A</a:t>
            </a:r>
            <a:r>
              <a:rPr dirty="0" sz="2000" spc="10" b="1">
                <a:latin typeface="Malgun Gothic"/>
                <a:cs typeface="Malgun Gothic"/>
              </a:rPr>
              <a:t>ttention: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43462" y="3673728"/>
            <a:ext cx="4727575" cy="704850"/>
            <a:chOff x="4843462" y="3673728"/>
            <a:chExt cx="4727575" cy="704850"/>
          </a:xfrm>
        </p:grpSpPr>
        <p:sp>
          <p:nvSpPr>
            <p:cNvPr id="9" name="object 9"/>
            <p:cNvSpPr/>
            <p:nvPr/>
          </p:nvSpPr>
          <p:spPr>
            <a:xfrm>
              <a:off x="48577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1040891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1040891" y="458724"/>
                  </a:lnTo>
                  <a:lnTo>
                    <a:pt x="1040891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577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0" y="458724"/>
                  </a:moveTo>
                  <a:lnTo>
                    <a:pt x="1040891" y="458724"/>
                  </a:lnTo>
                  <a:lnTo>
                    <a:pt x="1040891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2857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865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1040892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1040892" y="458724"/>
                  </a:lnTo>
                  <a:lnTo>
                    <a:pt x="1040892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865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0" y="458724"/>
                  </a:moveTo>
                  <a:lnTo>
                    <a:pt x="1040892" y="458724"/>
                  </a:lnTo>
                  <a:lnTo>
                    <a:pt x="1040892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2857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153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1040892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1040892" y="458724"/>
                  </a:lnTo>
                  <a:lnTo>
                    <a:pt x="1040892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5153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0" y="458724"/>
                  </a:moveTo>
                  <a:lnTo>
                    <a:pt x="1040892" y="458724"/>
                  </a:lnTo>
                  <a:lnTo>
                    <a:pt x="1040892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2857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85054" y="3673728"/>
              <a:ext cx="3667125" cy="240665"/>
            </a:xfrm>
            <a:custGeom>
              <a:avLst/>
              <a:gdLst/>
              <a:ahLst/>
              <a:cxnLst/>
              <a:rect l="l" t="t" r="r" b="b"/>
              <a:pathLst>
                <a:path w="3667125" h="240664">
                  <a:moveTo>
                    <a:pt x="3667125" y="237617"/>
                  </a:moveTo>
                  <a:lnTo>
                    <a:pt x="3666845" y="233426"/>
                  </a:lnTo>
                  <a:lnTo>
                    <a:pt x="3666744" y="231648"/>
                  </a:lnTo>
                  <a:lnTo>
                    <a:pt x="3666286" y="229362"/>
                  </a:lnTo>
                  <a:lnTo>
                    <a:pt x="3665448" y="225221"/>
                  </a:lnTo>
                  <a:lnTo>
                    <a:pt x="3665321" y="224790"/>
                  </a:lnTo>
                  <a:lnTo>
                    <a:pt x="3664051" y="220472"/>
                  </a:lnTo>
                  <a:lnTo>
                    <a:pt x="3663569" y="218821"/>
                  </a:lnTo>
                  <a:lnTo>
                    <a:pt x="3662362" y="216027"/>
                  </a:lnTo>
                  <a:lnTo>
                    <a:pt x="3660902" y="212598"/>
                  </a:lnTo>
                  <a:lnTo>
                    <a:pt x="3660203" y="211328"/>
                  </a:lnTo>
                  <a:lnTo>
                    <a:pt x="3657943" y="207137"/>
                  </a:lnTo>
                  <a:lnTo>
                    <a:pt x="3657600" y="206502"/>
                  </a:lnTo>
                  <a:lnTo>
                    <a:pt x="3654488" y="201803"/>
                  </a:lnTo>
                  <a:lnTo>
                    <a:pt x="3653663" y="200533"/>
                  </a:lnTo>
                  <a:lnTo>
                    <a:pt x="3650869" y="196977"/>
                  </a:lnTo>
                  <a:lnTo>
                    <a:pt x="3649091" y="194691"/>
                  </a:lnTo>
                  <a:lnTo>
                    <a:pt x="3647160" y="192532"/>
                  </a:lnTo>
                  <a:lnTo>
                    <a:pt x="3644011" y="188976"/>
                  </a:lnTo>
                  <a:lnTo>
                    <a:pt x="3638296" y="183388"/>
                  </a:lnTo>
                  <a:lnTo>
                    <a:pt x="3637445" y="182626"/>
                  </a:lnTo>
                  <a:lnTo>
                    <a:pt x="3631946" y="177673"/>
                  </a:lnTo>
                  <a:lnTo>
                    <a:pt x="3617849" y="166878"/>
                  </a:lnTo>
                  <a:lnTo>
                    <a:pt x="3611308" y="162560"/>
                  </a:lnTo>
                  <a:lnTo>
                    <a:pt x="3601720" y="156210"/>
                  </a:lnTo>
                  <a:lnTo>
                    <a:pt x="3595878" y="152908"/>
                  </a:lnTo>
                  <a:lnTo>
                    <a:pt x="3583559" y="145923"/>
                  </a:lnTo>
                  <a:lnTo>
                    <a:pt x="3563366" y="135636"/>
                  </a:lnTo>
                  <a:lnTo>
                    <a:pt x="3541395" y="125857"/>
                  </a:lnTo>
                  <a:lnTo>
                    <a:pt x="3517519" y="116078"/>
                  </a:lnTo>
                  <a:lnTo>
                    <a:pt x="3516134" y="115570"/>
                  </a:lnTo>
                  <a:lnTo>
                    <a:pt x="3491992" y="106680"/>
                  </a:lnTo>
                  <a:lnTo>
                    <a:pt x="3436112" y="88519"/>
                  </a:lnTo>
                  <a:lnTo>
                    <a:pt x="3374136" y="71755"/>
                  </a:lnTo>
                  <a:lnTo>
                    <a:pt x="3328454" y="61087"/>
                  </a:lnTo>
                  <a:lnTo>
                    <a:pt x="3306953" y="56388"/>
                  </a:lnTo>
                  <a:lnTo>
                    <a:pt x="3271520" y="49149"/>
                  </a:lnTo>
                  <a:lnTo>
                    <a:pt x="3235071" y="42418"/>
                  </a:lnTo>
                  <a:lnTo>
                    <a:pt x="3212579" y="38608"/>
                  </a:lnTo>
                  <a:lnTo>
                    <a:pt x="3197606" y="36068"/>
                  </a:lnTo>
                  <a:lnTo>
                    <a:pt x="3159252" y="30226"/>
                  </a:lnTo>
                  <a:lnTo>
                    <a:pt x="3135515" y="26924"/>
                  </a:lnTo>
                  <a:lnTo>
                    <a:pt x="3120009" y="24765"/>
                  </a:lnTo>
                  <a:lnTo>
                    <a:pt x="3080004" y="19812"/>
                  </a:lnTo>
                  <a:lnTo>
                    <a:pt x="3073057" y="19050"/>
                  </a:lnTo>
                  <a:lnTo>
                    <a:pt x="2743250" y="19062"/>
                  </a:lnTo>
                  <a:lnTo>
                    <a:pt x="2785872" y="19431"/>
                  </a:lnTo>
                  <a:lnTo>
                    <a:pt x="2828417" y="20447"/>
                  </a:lnTo>
                  <a:lnTo>
                    <a:pt x="2870962" y="22098"/>
                  </a:lnTo>
                  <a:lnTo>
                    <a:pt x="2913126" y="24257"/>
                  </a:lnTo>
                  <a:lnTo>
                    <a:pt x="2955163" y="27051"/>
                  </a:lnTo>
                  <a:lnTo>
                    <a:pt x="2955036" y="26924"/>
                  </a:lnTo>
                  <a:lnTo>
                    <a:pt x="2996438" y="30353"/>
                  </a:lnTo>
                  <a:lnTo>
                    <a:pt x="3037459" y="34290"/>
                  </a:lnTo>
                  <a:lnTo>
                    <a:pt x="3077972" y="38735"/>
                  </a:lnTo>
                  <a:lnTo>
                    <a:pt x="3077718" y="38608"/>
                  </a:lnTo>
                  <a:lnTo>
                    <a:pt x="3117596" y="43561"/>
                  </a:lnTo>
                  <a:lnTo>
                    <a:pt x="3117469" y="43561"/>
                  </a:lnTo>
                  <a:lnTo>
                    <a:pt x="3156585" y="49022"/>
                  </a:lnTo>
                  <a:lnTo>
                    <a:pt x="3156458" y="49022"/>
                  </a:lnTo>
                  <a:lnTo>
                    <a:pt x="3194685" y="54864"/>
                  </a:lnTo>
                  <a:lnTo>
                    <a:pt x="3194558" y="54864"/>
                  </a:lnTo>
                  <a:lnTo>
                    <a:pt x="3231896" y="61214"/>
                  </a:lnTo>
                  <a:lnTo>
                    <a:pt x="3231769" y="61087"/>
                  </a:lnTo>
                  <a:lnTo>
                    <a:pt x="3267964" y="67945"/>
                  </a:lnTo>
                  <a:lnTo>
                    <a:pt x="3267837" y="67945"/>
                  </a:lnTo>
                  <a:lnTo>
                    <a:pt x="3303143" y="75057"/>
                  </a:lnTo>
                  <a:lnTo>
                    <a:pt x="3303016" y="75057"/>
                  </a:lnTo>
                  <a:lnTo>
                    <a:pt x="3337052" y="82423"/>
                  </a:lnTo>
                  <a:lnTo>
                    <a:pt x="3336798" y="82423"/>
                  </a:lnTo>
                  <a:lnTo>
                    <a:pt x="3369564" y="90297"/>
                  </a:lnTo>
                  <a:lnTo>
                    <a:pt x="3369437" y="90297"/>
                  </a:lnTo>
                  <a:lnTo>
                    <a:pt x="3400933" y="98425"/>
                  </a:lnTo>
                  <a:lnTo>
                    <a:pt x="3400679" y="98425"/>
                  </a:lnTo>
                  <a:lnTo>
                    <a:pt x="3430778" y="106807"/>
                  </a:lnTo>
                  <a:lnTo>
                    <a:pt x="3430524" y="106807"/>
                  </a:lnTo>
                  <a:lnTo>
                    <a:pt x="3458972" y="115697"/>
                  </a:lnTo>
                  <a:lnTo>
                    <a:pt x="3458845" y="115570"/>
                  </a:lnTo>
                  <a:lnTo>
                    <a:pt x="3485769" y="124587"/>
                  </a:lnTo>
                  <a:lnTo>
                    <a:pt x="3485515" y="124587"/>
                  </a:lnTo>
                  <a:lnTo>
                    <a:pt x="3510407" y="133731"/>
                  </a:lnTo>
                  <a:lnTo>
                    <a:pt x="3510711" y="133858"/>
                  </a:lnTo>
                  <a:lnTo>
                    <a:pt x="3534029" y="143383"/>
                  </a:lnTo>
                  <a:lnTo>
                    <a:pt x="3533648" y="143256"/>
                  </a:lnTo>
                  <a:lnTo>
                    <a:pt x="3533927" y="143383"/>
                  </a:lnTo>
                  <a:lnTo>
                    <a:pt x="3555365" y="152908"/>
                  </a:lnTo>
                  <a:lnTo>
                    <a:pt x="3554984" y="152781"/>
                  </a:lnTo>
                  <a:lnTo>
                    <a:pt x="3574669" y="162814"/>
                  </a:lnTo>
                  <a:lnTo>
                    <a:pt x="3574288" y="162560"/>
                  </a:lnTo>
                  <a:lnTo>
                    <a:pt x="3592068" y="172593"/>
                  </a:lnTo>
                  <a:lnTo>
                    <a:pt x="3591560" y="172339"/>
                  </a:lnTo>
                  <a:lnTo>
                    <a:pt x="3591941" y="172593"/>
                  </a:lnTo>
                  <a:lnTo>
                    <a:pt x="3597186" y="176060"/>
                  </a:lnTo>
                  <a:lnTo>
                    <a:pt x="3570351" y="165735"/>
                  </a:lnTo>
                  <a:lnTo>
                    <a:pt x="3538601" y="155321"/>
                  </a:lnTo>
                  <a:lnTo>
                    <a:pt x="3502914" y="145034"/>
                  </a:lnTo>
                  <a:lnTo>
                    <a:pt x="3463163" y="135001"/>
                  </a:lnTo>
                  <a:lnTo>
                    <a:pt x="3459759" y="134239"/>
                  </a:lnTo>
                  <a:lnTo>
                    <a:pt x="3419602" y="125222"/>
                  </a:lnTo>
                  <a:lnTo>
                    <a:pt x="3372485" y="115570"/>
                  </a:lnTo>
                  <a:lnTo>
                    <a:pt x="3326485" y="107061"/>
                  </a:lnTo>
                  <a:lnTo>
                    <a:pt x="3321685" y="106172"/>
                  </a:lnTo>
                  <a:lnTo>
                    <a:pt x="3267710" y="97155"/>
                  </a:lnTo>
                  <a:lnTo>
                    <a:pt x="3210433" y="88265"/>
                  </a:lnTo>
                  <a:lnTo>
                    <a:pt x="3150362" y="79756"/>
                  </a:lnTo>
                  <a:lnTo>
                    <a:pt x="3021584" y="63627"/>
                  </a:lnTo>
                  <a:lnTo>
                    <a:pt x="2882773" y="49022"/>
                  </a:lnTo>
                  <a:lnTo>
                    <a:pt x="2735453" y="35941"/>
                  </a:lnTo>
                  <a:lnTo>
                    <a:pt x="2580513" y="24638"/>
                  </a:lnTo>
                  <a:lnTo>
                    <a:pt x="2571851" y="24104"/>
                  </a:lnTo>
                  <a:lnTo>
                    <a:pt x="2573274" y="24003"/>
                  </a:lnTo>
                  <a:lnTo>
                    <a:pt x="2573020" y="24003"/>
                  </a:lnTo>
                  <a:lnTo>
                    <a:pt x="2615438" y="21844"/>
                  </a:lnTo>
                  <a:lnTo>
                    <a:pt x="2657856" y="20320"/>
                  </a:lnTo>
                  <a:lnTo>
                    <a:pt x="2700528" y="19431"/>
                  </a:lnTo>
                  <a:lnTo>
                    <a:pt x="2743250" y="19062"/>
                  </a:lnTo>
                  <a:lnTo>
                    <a:pt x="3073057" y="19050"/>
                  </a:lnTo>
                  <a:lnTo>
                    <a:pt x="3039491" y="15367"/>
                  </a:lnTo>
                  <a:lnTo>
                    <a:pt x="2998216" y="11430"/>
                  </a:lnTo>
                  <a:lnTo>
                    <a:pt x="2956560" y="8001"/>
                  </a:lnTo>
                  <a:lnTo>
                    <a:pt x="2914396" y="5207"/>
                  </a:lnTo>
                  <a:lnTo>
                    <a:pt x="2871851" y="3048"/>
                  </a:lnTo>
                  <a:lnTo>
                    <a:pt x="2829179" y="1397"/>
                  </a:lnTo>
                  <a:lnTo>
                    <a:pt x="2786253" y="381"/>
                  </a:lnTo>
                  <a:lnTo>
                    <a:pt x="2743200" y="0"/>
                  </a:lnTo>
                  <a:lnTo>
                    <a:pt x="2700147" y="381"/>
                  </a:lnTo>
                  <a:lnTo>
                    <a:pt x="2657348" y="1270"/>
                  </a:lnTo>
                  <a:lnTo>
                    <a:pt x="2614549" y="2794"/>
                  </a:lnTo>
                  <a:lnTo>
                    <a:pt x="2572004" y="4953"/>
                  </a:lnTo>
                  <a:lnTo>
                    <a:pt x="2488311" y="10795"/>
                  </a:lnTo>
                  <a:lnTo>
                    <a:pt x="2447036" y="14478"/>
                  </a:lnTo>
                  <a:lnTo>
                    <a:pt x="2430856" y="16154"/>
                  </a:lnTo>
                  <a:lnTo>
                    <a:pt x="2337562" y="11430"/>
                  </a:lnTo>
                  <a:lnTo>
                    <a:pt x="2170176" y="5207"/>
                  </a:lnTo>
                  <a:lnTo>
                    <a:pt x="2000250" y="1397"/>
                  </a:lnTo>
                  <a:lnTo>
                    <a:pt x="1828800" y="0"/>
                  </a:lnTo>
                  <a:lnTo>
                    <a:pt x="1657350" y="1270"/>
                  </a:lnTo>
                  <a:lnTo>
                    <a:pt x="1487424" y="4953"/>
                  </a:lnTo>
                  <a:lnTo>
                    <a:pt x="1320038" y="10795"/>
                  </a:lnTo>
                  <a:lnTo>
                    <a:pt x="1156716" y="18669"/>
                  </a:lnTo>
                  <a:lnTo>
                    <a:pt x="998855" y="28321"/>
                  </a:lnTo>
                  <a:lnTo>
                    <a:pt x="847471" y="39878"/>
                  </a:lnTo>
                  <a:lnTo>
                    <a:pt x="636143" y="60071"/>
                  </a:lnTo>
                  <a:lnTo>
                    <a:pt x="507365" y="75311"/>
                  </a:lnTo>
                  <a:lnTo>
                    <a:pt x="389890" y="91694"/>
                  </a:lnTo>
                  <a:lnTo>
                    <a:pt x="336042" y="100330"/>
                  </a:lnTo>
                  <a:lnTo>
                    <a:pt x="285242" y="109220"/>
                  </a:lnTo>
                  <a:lnTo>
                    <a:pt x="238125" y="118110"/>
                  </a:lnTo>
                  <a:lnTo>
                    <a:pt x="194564" y="127508"/>
                  </a:lnTo>
                  <a:lnTo>
                    <a:pt x="154813" y="136906"/>
                  </a:lnTo>
                  <a:lnTo>
                    <a:pt x="87376" y="156337"/>
                  </a:lnTo>
                  <a:lnTo>
                    <a:pt x="53555" y="170573"/>
                  </a:lnTo>
                  <a:lnTo>
                    <a:pt x="34925" y="147701"/>
                  </a:lnTo>
                  <a:lnTo>
                    <a:pt x="0" y="225425"/>
                  </a:lnTo>
                  <a:lnTo>
                    <a:pt x="83058" y="206756"/>
                  </a:lnTo>
                  <a:lnTo>
                    <a:pt x="71869" y="193040"/>
                  </a:lnTo>
                  <a:lnTo>
                    <a:pt x="65608" y="185356"/>
                  </a:lnTo>
                  <a:lnTo>
                    <a:pt x="124587" y="164846"/>
                  </a:lnTo>
                  <a:lnTo>
                    <a:pt x="124206" y="164846"/>
                  </a:lnTo>
                  <a:lnTo>
                    <a:pt x="159639" y="155321"/>
                  </a:lnTo>
                  <a:lnTo>
                    <a:pt x="159385" y="155448"/>
                  </a:lnTo>
                  <a:lnTo>
                    <a:pt x="159918" y="155321"/>
                  </a:lnTo>
                  <a:lnTo>
                    <a:pt x="198882" y="146050"/>
                  </a:lnTo>
                  <a:lnTo>
                    <a:pt x="198628" y="146050"/>
                  </a:lnTo>
                  <a:lnTo>
                    <a:pt x="242062" y="136779"/>
                  </a:lnTo>
                  <a:lnTo>
                    <a:pt x="241808" y="136906"/>
                  </a:lnTo>
                  <a:lnTo>
                    <a:pt x="242468" y="136779"/>
                  </a:lnTo>
                  <a:lnTo>
                    <a:pt x="288798" y="127889"/>
                  </a:lnTo>
                  <a:lnTo>
                    <a:pt x="288671" y="127889"/>
                  </a:lnTo>
                  <a:lnTo>
                    <a:pt x="339217" y="119126"/>
                  </a:lnTo>
                  <a:lnTo>
                    <a:pt x="339090" y="119126"/>
                  </a:lnTo>
                  <a:lnTo>
                    <a:pt x="392938" y="110490"/>
                  </a:lnTo>
                  <a:lnTo>
                    <a:pt x="392811" y="110490"/>
                  </a:lnTo>
                  <a:lnTo>
                    <a:pt x="449961" y="102235"/>
                  </a:lnTo>
                  <a:lnTo>
                    <a:pt x="449834" y="102235"/>
                  </a:lnTo>
                  <a:lnTo>
                    <a:pt x="509778" y="94234"/>
                  </a:lnTo>
                  <a:lnTo>
                    <a:pt x="509651" y="94234"/>
                  </a:lnTo>
                  <a:lnTo>
                    <a:pt x="572643" y="86487"/>
                  </a:lnTo>
                  <a:lnTo>
                    <a:pt x="572516" y="86487"/>
                  </a:lnTo>
                  <a:lnTo>
                    <a:pt x="638175" y="79121"/>
                  </a:lnTo>
                  <a:lnTo>
                    <a:pt x="638048" y="79121"/>
                  </a:lnTo>
                  <a:lnTo>
                    <a:pt x="706247" y="72009"/>
                  </a:lnTo>
                  <a:lnTo>
                    <a:pt x="849122" y="58928"/>
                  </a:lnTo>
                  <a:lnTo>
                    <a:pt x="1000125" y="47371"/>
                  </a:lnTo>
                  <a:lnTo>
                    <a:pt x="1157859" y="37719"/>
                  </a:lnTo>
                  <a:lnTo>
                    <a:pt x="1320927" y="29718"/>
                  </a:lnTo>
                  <a:lnTo>
                    <a:pt x="1488059" y="24003"/>
                  </a:lnTo>
                  <a:lnTo>
                    <a:pt x="1657731" y="20320"/>
                  </a:lnTo>
                  <a:lnTo>
                    <a:pt x="1828787" y="19062"/>
                  </a:lnTo>
                  <a:lnTo>
                    <a:pt x="2403157" y="19050"/>
                  </a:lnTo>
                  <a:lnTo>
                    <a:pt x="1828787" y="19062"/>
                  </a:lnTo>
                  <a:lnTo>
                    <a:pt x="1999869" y="20447"/>
                  </a:lnTo>
                  <a:lnTo>
                    <a:pt x="2169541" y="24257"/>
                  </a:lnTo>
                  <a:lnTo>
                    <a:pt x="2317991" y="29781"/>
                  </a:lnTo>
                  <a:lnTo>
                    <a:pt x="2288794" y="34036"/>
                  </a:lnTo>
                  <a:lnTo>
                    <a:pt x="2251329" y="40005"/>
                  </a:lnTo>
                  <a:lnTo>
                    <a:pt x="2179574" y="53213"/>
                  </a:lnTo>
                  <a:lnTo>
                    <a:pt x="2112391" y="67818"/>
                  </a:lnTo>
                  <a:lnTo>
                    <a:pt x="2050415" y="83693"/>
                  </a:lnTo>
                  <a:lnTo>
                    <a:pt x="1994535" y="100711"/>
                  </a:lnTo>
                  <a:lnTo>
                    <a:pt x="1945259" y="118618"/>
                  </a:lnTo>
                  <a:lnTo>
                    <a:pt x="1903095" y="137668"/>
                  </a:lnTo>
                  <a:lnTo>
                    <a:pt x="1869351" y="160578"/>
                  </a:lnTo>
                  <a:lnTo>
                    <a:pt x="1844675" y="141732"/>
                  </a:lnTo>
                  <a:lnTo>
                    <a:pt x="1828800" y="225425"/>
                  </a:lnTo>
                  <a:lnTo>
                    <a:pt x="1905254" y="187960"/>
                  </a:lnTo>
                  <a:lnTo>
                    <a:pt x="1897595" y="182118"/>
                  </a:lnTo>
                  <a:lnTo>
                    <a:pt x="1884845" y="172389"/>
                  </a:lnTo>
                  <a:lnTo>
                    <a:pt x="1894522" y="164084"/>
                  </a:lnTo>
                  <a:lnTo>
                    <a:pt x="1895055" y="163626"/>
                  </a:lnTo>
                  <a:lnTo>
                    <a:pt x="1896313" y="162941"/>
                  </a:lnTo>
                  <a:lnTo>
                    <a:pt x="1911858" y="154559"/>
                  </a:lnTo>
                  <a:lnTo>
                    <a:pt x="1911477" y="154813"/>
                  </a:lnTo>
                  <a:lnTo>
                    <a:pt x="1911997" y="154559"/>
                  </a:lnTo>
                  <a:lnTo>
                    <a:pt x="1931162" y="145288"/>
                  </a:lnTo>
                  <a:lnTo>
                    <a:pt x="1930781" y="145542"/>
                  </a:lnTo>
                  <a:lnTo>
                    <a:pt x="1931365" y="145288"/>
                  </a:lnTo>
                  <a:lnTo>
                    <a:pt x="1952498" y="136271"/>
                  </a:lnTo>
                  <a:lnTo>
                    <a:pt x="1952244" y="136398"/>
                  </a:lnTo>
                  <a:lnTo>
                    <a:pt x="1952574" y="136271"/>
                  </a:lnTo>
                  <a:lnTo>
                    <a:pt x="1975739" y="127508"/>
                  </a:lnTo>
                  <a:lnTo>
                    <a:pt x="1975485" y="127508"/>
                  </a:lnTo>
                  <a:lnTo>
                    <a:pt x="2000758" y="118745"/>
                  </a:lnTo>
                  <a:lnTo>
                    <a:pt x="2000504" y="118745"/>
                  </a:lnTo>
                  <a:lnTo>
                    <a:pt x="2027428" y="110236"/>
                  </a:lnTo>
                  <a:lnTo>
                    <a:pt x="2027174" y="110236"/>
                  </a:lnTo>
                  <a:lnTo>
                    <a:pt x="2055622" y="101981"/>
                  </a:lnTo>
                  <a:lnTo>
                    <a:pt x="2055495" y="101981"/>
                  </a:lnTo>
                  <a:lnTo>
                    <a:pt x="2085594" y="93980"/>
                  </a:lnTo>
                  <a:lnTo>
                    <a:pt x="2085340" y="93980"/>
                  </a:lnTo>
                  <a:lnTo>
                    <a:pt x="2116836" y="86233"/>
                  </a:lnTo>
                  <a:lnTo>
                    <a:pt x="2116709" y="86360"/>
                  </a:lnTo>
                  <a:lnTo>
                    <a:pt x="2117255" y="86233"/>
                  </a:lnTo>
                  <a:lnTo>
                    <a:pt x="2149475" y="78867"/>
                  </a:lnTo>
                  <a:lnTo>
                    <a:pt x="2149221" y="78867"/>
                  </a:lnTo>
                  <a:lnTo>
                    <a:pt x="2183384" y="71882"/>
                  </a:lnTo>
                  <a:lnTo>
                    <a:pt x="2183257" y="71882"/>
                  </a:lnTo>
                  <a:lnTo>
                    <a:pt x="2218436" y="65151"/>
                  </a:lnTo>
                  <a:lnTo>
                    <a:pt x="2218309" y="65151"/>
                  </a:lnTo>
                  <a:lnTo>
                    <a:pt x="2254631" y="58801"/>
                  </a:lnTo>
                  <a:lnTo>
                    <a:pt x="2254377" y="58801"/>
                  </a:lnTo>
                  <a:lnTo>
                    <a:pt x="2329815" y="47244"/>
                  </a:lnTo>
                  <a:lnTo>
                    <a:pt x="2329688" y="47371"/>
                  </a:lnTo>
                  <a:lnTo>
                    <a:pt x="2330653" y="47244"/>
                  </a:lnTo>
                  <a:lnTo>
                    <a:pt x="2368804" y="42291"/>
                  </a:lnTo>
                  <a:lnTo>
                    <a:pt x="2368677" y="42291"/>
                  </a:lnTo>
                  <a:lnTo>
                    <a:pt x="2408555" y="37592"/>
                  </a:lnTo>
                  <a:lnTo>
                    <a:pt x="2408428" y="37592"/>
                  </a:lnTo>
                  <a:lnTo>
                    <a:pt x="2499741" y="38735"/>
                  </a:lnTo>
                  <a:lnTo>
                    <a:pt x="2579243" y="43688"/>
                  </a:lnTo>
                  <a:lnTo>
                    <a:pt x="2657348" y="49149"/>
                  </a:lnTo>
                  <a:lnTo>
                    <a:pt x="2733802" y="54991"/>
                  </a:lnTo>
                  <a:lnTo>
                    <a:pt x="2808478" y="61214"/>
                  </a:lnTo>
                  <a:lnTo>
                    <a:pt x="2880868" y="68072"/>
                  </a:lnTo>
                  <a:lnTo>
                    <a:pt x="3019298" y="82550"/>
                  </a:lnTo>
                  <a:lnTo>
                    <a:pt x="3084957" y="90424"/>
                  </a:lnTo>
                  <a:lnTo>
                    <a:pt x="3084830" y="90424"/>
                  </a:lnTo>
                  <a:lnTo>
                    <a:pt x="3147822" y="98679"/>
                  </a:lnTo>
                  <a:lnTo>
                    <a:pt x="3147695" y="98679"/>
                  </a:lnTo>
                  <a:lnTo>
                    <a:pt x="3207766" y="107188"/>
                  </a:lnTo>
                  <a:lnTo>
                    <a:pt x="3207639" y="107061"/>
                  </a:lnTo>
                  <a:lnTo>
                    <a:pt x="3264789" y="115951"/>
                  </a:lnTo>
                  <a:lnTo>
                    <a:pt x="3264662" y="115951"/>
                  </a:lnTo>
                  <a:lnTo>
                    <a:pt x="3318510" y="124968"/>
                  </a:lnTo>
                  <a:lnTo>
                    <a:pt x="3318256" y="124968"/>
                  </a:lnTo>
                  <a:lnTo>
                    <a:pt x="3368929" y="134366"/>
                  </a:lnTo>
                  <a:lnTo>
                    <a:pt x="3368675" y="134239"/>
                  </a:lnTo>
                  <a:lnTo>
                    <a:pt x="3415665" y="143891"/>
                  </a:lnTo>
                  <a:lnTo>
                    <a:pt x="3415538" y="143891"/>
                  </a:lnTo>
                  <a:lnTo>
                    <a:pt x="3458845" y="153543"/>
                  </a:lnTo>
                  <a:lnTo>
                    <a:pt x="3458591" y="153543"/>
                  </a:lnTo>
                  <a:lnTo>
                    <a:pt x="3498088" y="163449"/>
                  </a:lnTo>
                  <a:lnTo>
                    <a:pt x="3497834" y="163449"/>
                  </a:lnTo>
                  <a:lnTo>
                    <a:pt x="3533267" y="173482"/>
                  </a:lnTo>
                  <a:lnTo>
                    <a:pt x="3532886" y="173482"/>
                  </a:lnTo>
                  <a:lnTo>
                    <a:pt x="3564255" y="183769"/>
                  </a:lnTo>
                  <a:lnTo>
                    <a:pt x="3563747" y="183515"/>
                  </a:lnTo>
                  <a:lnTo>
                    <a:pt x="3590137" y="193725"/>
                  </a:lnTo>
                  <a:lnTo>
                    <a:pt x="3590582" y="193929"/>
                  </a:lnTo>
                  <a:lnTo>
                    <a:pt x="3612515" y="204089"/>
                  </a:lnTo>
                  <a:lnTo>
                    <a:pt x="3611626" y="203708"/>
                  </a:lnTo>
                  <a:lnTo>
                    <a:pt x="3628720" y="213855"/>
                  </a:lnTo>
                  <a:lnTo>
                    <a:pt x="3639947" y="223100"/>
                  </a:lnTo>
                  <a:lnTo>
                    <a:pt x="3646106" y="231686"/>
                  </a:lnTo>
                  <a:lnTo>
                    <a:pt x="3648329" y="240538"/>
                  </a:lnTo>
                  <a:lnTo>
                    <a:pt x="3657600" y="238188"/>
                  </a:lnTo>
                  <a:lnTo>
                    <a:pt x="3667125" y="23761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385054" y="3673728"/>
              <a:ext cx="1838325" cy="238760"/>
            </a:xfrm>
            <a:custGeom>
              <a:avLst/>
              <a:gdLst/>
              <a:ahLst/>
              <a:cxnLst/>
              <a:rect l="l" t="t" r="r" b="b"/>
              <a:pathLst>
                <a:path w="1838325" h="238760">
                  <a:moveTo>
                    <a:pt x="1838057" y="233426"/>
                  </a:moveTo>
                  <a:lnTo>
                    <a:pt x="1819021" y="233426"/>
                  </a:lnTo>
                  <a:lnTo>
                    <a:pt x="1819148" y="234696"/>
                  </a:lnTo>
                  <a:lnTo>
                    <a:pt x="1819275" y="238760"/>
                  </a:lnTo>
                  <a:lnTo>
                    <a:pt x="1838325" y="237617"/>
                  </a:lnTo>
                  <a:lnTo>
                    <a:pt x="1838057" y="233426"/>
                  </a:lnTo>
                  <a:close/>
                </a:path>
                <a:path w="1838325" h="238760">
                  <a:moveTo>
                    <a:pt x="1819059" y="234230"/>
                  </a:moveTo>
                  <a:lnTo>
                    <a:pt x="1819081" y="234696"/>
                  </a:lnTo>
                  <a:lnTo>
                    <a:pt x="1819059" y="234230"/>
                  </a:lnTo>
                  <a:close/>
                </a:path>
                <a:path w="1838325" h="238760">
                  <a:moveTo>
                    <a:pt x="1837486" y="229362"/>
                  </a:moveTo>
                  <a:lnTo>
                    <a:pt x="1818131" y="229362"/>
                  </a:lnTo>
                  <a:lnTo>
                    <a:pt x="1818386" y="230251"/>
                  </a:lnTo>
                  <a:lnTo>
                    <a:pt x="1819059" y="234230"/>
                  </a:lnTo>
                  <a:lnTo>
                    <a:pt x="1819021" y="233426"/>
                  </a:lnTo>
                  <a:lnTo>
                    <a:pt x="1838057" y="233426"/>
                  </a:lnTo>
                  <a:lnTo>
                    <a:pt x="1837944" y="231648"/>
                  </a:lnTo>
                  <a:lnTo>
                    <a:pt x="1837486" y="229362"/>
                  </a:lnTo>
                  <a:close/>
                </a:path>
                <a:path w="1838325" h="238760">
                  <a:moveTo>
                    <a:pt x="1818157" y="229494"/>
                  </a:moveTo>
                  <a:lnTo>
                    <a:pt x="1818301" y="230251"/>
                  </a:lnTo>
                  <a:lnTo>
                    <a:pt x="1818157" y="229494"/>
                  </a:lnTo>
                  <a:close/>
                </a:path>
                <a:path w="1838325" h="238760">
                  <a:moveTo>
                    <a:pt x="1836524" y="224790"/>
                  </a:moveTo>
                  <a:lnTo>
                    <a:pt x="1816735" y="224790"/>
                  </a:lnTo>
                  <a:lnTo>
                    <a:pt x="1817116" y="225806"/>
                  </a:lnTo>
                  <a:lnTo>
                    <a:pt x="1818157" y="229494"/>
                  </a:lnTo>
                  <a:lnTo>
                    <a:pt x="1818131" y="229362"/>
                  </a:lnTo>
                  <a:lnTo>
                    <a:pt x="1837486" y="229362"/>
                  </a:lnTo>
                  <a:lnTo>
                    <a:pt x="1836651" y="225221"/>
                  </a:lnTo>
                  <a:lnTo>
                    <a:pt x="1836524" y="224790"/>
                  </a:lnTo>
                  <a:close/>
                </a:path>
                <a:path w="1838325" h="238760">
                  <a:moveTo>
                    <a:pt x="1816865" y="225221"/>
                  </a:moveTo>
                  <a:lnTo>
                    <a:pt x="1817042" y="225806"/>
                  </a:lnTo>
                  <a:lnTo>
                    <a:pt x="1816865" y="225221"/>
                  </a:lnTo>
                  <a:close/>
                </a:path>
                <a:path w="1838325" h="238760">
                  <a:moveTo>
                    <a:pt x="1816735" y="224790"/>
                  </a:moveTo>
                  <a:lnTo>
                    <a:pt x="1816865" y="225221"/>
                  </a:lnTo>
                  <a:lnTo>
                    <a:pt x="1817116" y="225806"/>
                  </a:lnTo>
                  <a:lnTo>
                    <a:pt x="1816735" y="224790"/>
                  </a:lnTo>
                  <a:close/>
                </a:path>
                <a:path w="1838325" h="238760">
                  <a:moveTo>
                    <a:pt x="15875" y="141732"/>
                  </a:moveTo>
                  <a:lnTo>
                    <a:pt x="0" y="225425"/>
                  </a:lnTo>
                  <a:lnTo>
                    <a:pt x="76454" y="187960"/>
                  </a:lnTo>
                  <a:lnTo>
                    <a:pt x="68798" y="182118"/>
                  </a:lnTo>
                  <a:lnTo>
                    <a:pt x="44704" y="182118"/>
                  </a:lnTo>
                  <a:lnTo>
                    <a:pt x="32258" y="167640"/>
                  </a:lnTo>
                  <a:lnTo>
                    <a:pt x="40556" y="160566"/>
                  </a:lnTo>
                  <a:lnTo>
                    <a:pt x="15875" y="141732"/>
                  </a:lnTo>
                  <a:close/>
                </a:path>
                <a:path w="1838325" h="238760">
                  <a:moveTo>
                    <a:pt x="1835254" y="220472"/>
                  </a:moveTo>
                  <a:lnTo>
                    <a:pt x="1814829" y="220472"/>
                  </a:lnTo>
                  <a:lnTo>
                    <a:pt x="1816865" y="225221"/>
                  </a:lnTo>
                  <a:lnTo>
                    <a:pt x="1816735" y="224790"/>
                  </a:lnTo>
                  <a:lnTo>
                    <a:pt x="1836524" y="224790"/>
                  </a:lnTo>
                  <a:lnTo>
                    <a:pt x="1835254" y="220472"/>
                  </a:lnTo>
                  <a:close/>
                </a:path>
                <a:path w="1838325" h="238760">
                  <a:moveTo>
                    <a:pt x="1833571" y="216027"/>
                  </a:moveTo>
                  <a:lnTo>
                    <a:pt x="1812290" y="216027"/>
                  </a:lnTo>
                  <a:lnTo>
                    <a:pt x="1812671" y="216662"/>
                  </a:lnTo>
                  <a:lnTo>
                    <a:pt x="1815211" y="221361"/>
                  </a:lnTo>
                  <a:lnTo>
                    <a:pt x="1814829" y="220472"/>
                  </a:lnTo>
                  <a:lnTo>
                    <a:pt x="1835254" y="220472"/>
                  </a:lnTo>
                  <a:lnTo>
                    <a:pt x="1834769" y="218821"/>
                  </a:lnTo>
                  <a:lnTo>
                    <a:pt x="1833571" y="216027"/>
                  </a:lnTo>
                  <a:close/>
                </a:path>
                <a:path w="1838325" h="238760">
                  <a:moveTo>
                    <a:pt x="1812484" y="216382"/>
                  </a:moveTo>
                  <a:lnTo>
                    <a:pt x="1812637" y="216662"/>
                  </a:lnTo>
                  <a:lnTo>
                    <a:pt x="1812484" y="216382"/>
                  </a:lnTo>
                  <a:close/>
                </a:path>
                <a:path w="1838325" h="238760">
                  <a:moveTo>
                    <a:pt x="1812290" y="216027"/>
                  </a:moveTo>
                  <a:lnTo>
                    <a:pt x="1812484" y="216382"/>
                  </a:lnTo>
                  <a:lnTo>
                    <a:pt x="1812671" y="216662"/>
                  </a:lnTo>
                  <a:lnTo>
                    <a:pt x="1812290" y="216027"/>
                  </a:lnTo>
                  <a:close/>
                </a:path>
                <a:path w="1838325" h="238760">
                  <a:moveTo>
                    <a:pt x="1831414" y="211328"/>
                  </a:moveTo>
                  <a:lnTo>
                    <a:pt x="1809115" y="211328"/>
                  </a:lnTo>
                  <a:lnTo>
                    <a:pt x="1809623" y="211963"/>
                  </a:lnTo>
                  <a:lnTo>
                    <a:pt x="1812484" y="216382"/>
                  </a:lnTo>
                  <a:lnTo>
                    <a:pt x="1812290" y="216027"/>
                  </a:lnTo>
                  <a:lnTo>
                    <a:pt x="1833571" y="216027"/>
                  </a:lnTo>
                  <a:lnTo>
                    <a:pt x="1832102" y="212598"/>
                  </a:lnTo>
                  <a:lnTo>
                    <a:pt x="1831414" y="211328"/>
                  </a:lnTo>
                  <a:close/>
                </a:path>
                <a:path w="1838325" h="238760">
                  <a:moveTo>
                    <a:pt x="1809129" y="211350"/>
                  </a:moveTo>
                  <a:lnTo>
                    <a:pt x="1809538" y="211963"/>
                  </a:lnTo>
                  <a:lnTo>
                    <a:pt x="1809129" y="211350"/>
                  </a:lnTo>
                  <a:close/>
                </a:path>
                <a:path w="1838325" h="238760">
                  <a:moveTo>
                    <a:pt x="1805431" y="206756"/>
                  </a:moveTo>
                  <a:lnTo>
                    <a:pt x="1809129" y="211350"/>
                  </a:lnTo>
                  <a:lnTo>
                    <a:pt x="1831414" y="211328"/>
                  </a:lnTo>
                  <a:lnTo>
                    <a:pt x="1829143" y="207137"/>
                  </a:lnTo>
                  <a:lnTo>
                    <a:pt x="1805940" y="207137"/>
                  </a:lnTo>
                  <a:lnTo>
                    <a:pt x="1805431" y="206756"/>
                  </a:lnTo>
                  <a:close/>
                </a:path>
                <a:path w="1838325" h="238760">
                  <a:moveTo>
                    <a:pt x="1825700" y="201803"/>
                  </a:moveTo>
                  <a:lnTo>
                    <a:pt x="1801114" y="201803"/>
                  </a:lnTo>
                  <a:lnTo>
                    <a:pt x="1805940" y="207137"/>
                  </a:lnTo>
                  <a:lnTo>
                    <a:pt x="1829143" y="207137"/>
                  </a:lnTo>
                  <a:lnTo>
                    <a:pt x="1828800" y="206502"/>
                  </a:lnTo>
                  <a:lnTo>
                    <a:pt x="1825700" y="201803"/>
                  </a:lnTo>
                  <a:close/>
                </a:path>
                <a:path w="1838325" h="238760">
                  <a:moveTo>
                    <a:pt x="1822080" y="196977"/>
                  </a:moveTo>
                  <a:lnTo>
                    <a:pt x="1796288" y="196977"/>
                  </a:lnTo>
                  <a:lnTo>
                    <a:pt x="1796669" y="197358"/>
                  </a:lnTo>
                  <a:lnTo>
                    <a:pt x="1801495" y="202311"/>
                  </a:lnTo>
                  <a:lnTo>
                    <a:pt x="1801114" y="201803"/>
                  </a:lnTo>
                  <a:lnTo>
                    <a:pt x="1825700" y="201803"/>
                  </a:lnTo>
                  <a:lnTo>
                    <a:pt x="1824863" y="200533"/>
                  </a:lnTo>
                  <a:lnTo>
                    <a:pt x="1822080" y="196977"/>
                  </a:lnTo>
                  <a:close/>
                </a:path>
                <a:path w="1838325" h="238760">
                  <a:moveTo>
                    <a:pt x="1796607" y="197304"/>
                  </a:moveTo>
                  <a:close/>
                </a:path>
                <a:path w="1838325" h="238760">
                  <a:moveTo>
                    <a:pt x="1790700" y="192151"/>
                  </a:moveTo>
                  <a:lnTo>
                    <a:pt x="1796607" y="197304"/>
                  </a:lnTo>
                  <a:lnTo>
                    <a:pt x="1796288" y="196977"/>
                  </a:lnTo>
                  <a:lnTo>
                    <a:pt x="1822080" y="196977"/>
                  </a:lnTo>
                  <a:lnTo>
                    <a:pt x="1820291" y="194691"/>
                  </a:lnTo>
                  <a:lnTo>
                    <a:pt x="1818371" y="192532"/>
                  </a:lnTo>
                  <a:lnTo>
                    <a:pt x="1791335" y="192532"/>
                  </a:lnTo>
                  <a:lnTo>
                    <a:pt x="1790700" y="192151"/>
                  </a:lnTo>
                  <a:close/>
                </a:path>
                <a:path w="1838325" h="238760">
                  <a:moveTo>
                    <a:pt x="1777746" y="182245"/>
                  </a:moveTo>
                  <a:lnTo>
                    <a:pt x="1791335" y="192532"/>
                  </a:lnTo>
                  <a:lnTo>
                    <a:pt x="1818371" y="192532"/>
                  </a:lnTo>
                  <a:lnTo>
                    <a:pt x="1815211" y="188976"/>
                  </a:lnTo>
                  <a:lnTo>
                    <a:pt x="1809496" y="183388"/>
                  </a:lnTo>
                  <a:lnTo>
                    <a:pt x="1808649" y="182626"/>
                  </a:lnTo>
                  <a:lnTo>
                    <a:pt x="1778380" y="182626"/>
                  </a:lnTo>
                  <a:lnTo>
                    <a:pt x="1777746" y="182245"/>
                  </a:lnTo>
                  <a:close/>
                </a:path>
                <a:path w="1838325" h="238760">
                  <a:moveTo>
                    <a:pt x="1782520" y="162560"/>
                  </a:moveTo>
                  <a:lnTo>
                    <a:pt x="1745488" y="162560"/>
                  </a:lnTo>
                  <a:lnTo>
                    <a:pt x="1763268" y="172593"/>
                  </a:lnTo>
                  <a:lnTo>
                    <a:pt x="1778380" y="182626"/>
                  </a:lnTo>
                  <a:lnTo>
                    <a:pt x="1808649" y="182626"/>
                  </a:lnTo>
                  <a:lnTo>
                    <a:pt x="1803146" y="177673"/>
                  </a:lnTo>
                  <a:lnTo>
                    <a:pt x="1789049" y="166878"/>
                  </a:lnTo>
                  <a:lnTo>
                    <a:pt x="1782520" y="162560"/>
                  </a:lnTo>
                  <a:close/>
                </a:path>
                <a:path w="1838325" h="238760">
                  <a:moveTo>
                    <a:pt x="40556" y="160566"/>
                  </a:moveTo>
                  <a:lnTo>
                    <a:pt x="32258" y="167640"/>
                  </a:lnTo>
                  <a:lnTo>
                    <a:pt x="44704" y="182118"/>
                  </a:lnTo>
                  <a:lnTo>
                    <a:pt x="56046" y="172386"/>
                  </a:lnTo>
                  <a:lnTo>
                    <a:pt x="40556" y="160566"/>
                  </a:lnTo>
                  <a:close/>
                </a:path>
                <a:path w="1838325" h="238760">
                  <a:moveTo>
                    <a:pt x="56046" y="172386"/>
                  </a:moveTo>
                  <a:lnTo>
                    <a:pt x="44704" y="182118"/>
                  </a:lnTo>
                  <a:lnTo>
                    <a:pt x="68798" y="182118"/>
                  </a:lnTo>
                  <a:lnTo>
                    <a:pt x="56046" y="172386"/>
                  </a:lnTo>
                  <a:close/>
                </a:path>
                <a:path w="1838325" h="238760">
                  <a:moveTo>
                    <a:pt x="1762760" y="172339"/>
                  </a:moveTo>
                  <a:lnTo>
                    <a:pt x="1763145" y="172593"/>
                  </a:lnTo>
                  <a:lnTo>
                    <a:pt x="1762760" y="172339"/>
                  </a:lnTo>
                  <a:close/>
                </a:path>
                <a:path w="1838325" h="238760">
                  <a:moveTo>
                    <a:pt x="914400" y="0"/>
                  </a:moveTo>
                  <a:lnTo>
                    <a:pt x="871347" y="381"/>
                  </a:lnTo>
                  <a:lnTo>
                    <a:pt x="828548" y="1270"/>
                  </a:lnTo>
                  <a:lnTo>
                    <a:pt x="785749" y="2794"/>
                  </a:lnTo>
                  <a:lnTo>
                    <a:pt x="743204" y="4953"/>
                  </a:lnTo>
                  <a:lnTo>
                    <a:pt x="659511" y="10795"/>
                  </a:lnTo>
                  <a:lnTo>
                    <a:pt x="618236" y="14478"/>
                  </a:lnTo>
                  <a:lnTo>
                    <a:pt x="577596" y="18669"/>
                  </a:lnTo>
                  <a:lnTo>
                    <a:pt x="537718" y="23368"/>
                  </a:lnTo>
                  <a:lnTo>
                    <a:pt x="498348" y="28448"/>
                  </a:lnTo>
                  <a:lnTo>
                    <a:pt x="459994" y="34036"/>
                  </a:lnTo>
                  <a:lnTo>
                    <a:pt x="386080" y="46355"/>
                  </a:lnTo>
                  <a:lnTo>
                    <a:pt x="316484" y="60325"/>
                  </a:lnTo>
                  <a:lnTo>
                    <a:pt x="251968" y="75565"/>
                  </a:lnTo>
                  <a:lnTo>
                    <a:pt x="192912" y="91948"/>
                  </a:lnTo>
                  <a:lnTo>
                    <a:pt x="140208" y="109601"/>
                  </a:lnTo>
                  <a:lnTo>
                    <a:pt x="94361" y="128016"/>
                  </a:lnTo>
                  <a:lnTo>
                    <a:pt x="55499" y="147828"/>
                  </a:lnTo>
                  <a:lnTo>
                    <a:pt x="40556" y="160566"/>
                  </a:lnTo>
                  <a:lnTo>
                    <a:pt x="56046" y="172386"/>
                  </a:lnTo>
                  <a:lnTo>
                    <a:pt x="65723" y="164084"/>
                  </a:lnTo>
                  <a:lnTo>
                    <a:pt x="65405" y="164084"/>
                  </a:lnTo>
                  <a:lnTo>
                    <a:pt x="67056" y="162941"/>
                  </a:lnTo>
                  <a:lnTo>
                    <a:pt x="67523" y="162941"/>
                  </a:lnTo>
                  <a:lnTo>
                    <a:pt x="83058" y="154559"/>
                  </a:lnTo>
                  <a:lnTo>
                    <a:pt x="83201" y="154559"/>
                  </a:lnTo>
                  <a:lnTo>
                    <a:pt x="102362" y="145288"/>
                  </a:lnTo>
                  <a:lnTo>
                    <a:pt x="102575" y="145288"/>
                  </a:lnTo>
                  <a:lnTo>
                    <a:pt x="123698" y="136271"/>
                  </a:lnTo>
                  <a:lnTo>
                    <a:pt x="146938" y="127508"/>
                  </a:lnTo>
                  <a:lnTo>
                    <a:pt x="146685" y="127508"/>
                  </a:lnTo>
                  <a:lnTo>
                    <a:pt x="171958" y="118745"/>
                  </a:lnTo>
                  <a:lnTo>
                    <a:pt x="171704" y="118745"/>
                  </a:lnTo>
                  <a:lnTo>
                    <a:pt x="198628" y="110236"/>
                  </a:lnTo>
                  <a:lnTo>
                    <a:pt x="198374" y="110236"/>
                  </a:lnTo>
                  <a:lnTo>
                    <a:pt x="226822" y="101981"/>
                  </a:lnTo>
                  <a:lnTo>
                    <a:pt x="256794" y="93980"/>
                  </a:lnTo>
                  <a:lnTo>
                    <a:pt x="256540" y="93980"/>
                  </a:lnTo>
                  <a:lnTo>
                    <a:pt x="288036" y="86233"/>
                  </a:lnTo>
                  <a:lnTo>
                    <a:pt x="288464" y="86233"/>
                  </a:lnTo>
                  <a:lnTo>
                    <a:pt x="320675" y="78867"/>
                  </a:lnTo>
                  <a:lnTo>
                    <a:pt x="320421" y="78867"/>
                  </a:lnTo>
                  <a:lnTo>
                    <a:pt x="354584" y="71882"/>
                  </a:lnTo>
                  <a:lnTo>
                    <a:pt x="389636" y="65151"/>
                  </a:lnTo>
                  <a:lnTo>
                    <a:pt x="425831" y="58801"/>
                  </a:lnTo>
                  <a:lnTo>
                    <a:pt x="425576" y="58801"/>
                  </a:lnTo>
                  <a:lnTo>
                    <a:pt x="501015" y="47244"/>
                  </a:lnTo>
                  <a:lnTo>
                    <a:pt x="501865" y="47244"/>
                  </a:lnTo>
                  <a:lnTo>
                    <a:pt x="540004" y="42291"/>
                  </a:lnTo>
                  <a:lnTo>
                    <a:pt x="539876" y="42291"/>
                  </a:lnTo>
                  <a:lnTo>
                    <a:pt x="579755" y="37592"/>
                  </a:lnTo>
                  <a:lnTo>
                    <a:pt x="620141" y="33401"/>
                  </a:lnTo>
                  <a:lnTo>
                    <a:pt x="620013" y="33401"/>
                  </a:lnTo>
                  <a:lnTo>
                    <a:pt x="661162" y="29718"/>
                  </a:lnTo>
                  <a:lnTo>
                    <a:pt x="660908" y="29718"/>
                  </a:lnTo>
                  <a:lnTo>
                    <a:pt x="744474" y="24003"/>
                  </a:lnTo>
                  <a:lnTo>
                    <a:pt x="744220" y="24003"/>
                  </a:lnTo>
                  <a:lnTo>
                    <a:pt x="786638" y="21844"/>
                  </a:lnTo>
                  <a:lnTo>
                    <a:pt x="829056" y="20320"/>
                  </a:lnTo>
                  <a:lnTo>
                    <a:pt x="871728" y="19431"/>
                  </a:lnTo>
                  <a:lnTo>
                    <a:pt x="871601" y="19431"/>
                  </a:lnTo>
                  <a:lnTo>
                    <a:pt x="914463" y="19050"/>
                  </a:lnTo>
                  <a:lnTo>
                    <a:pt x="1244258" y="19050"/>
                  </a:lnTo>
                  <a:lnTo>
                    <a:pt x="1169416" y="11430"/>
                  </a:lnTo>
                  <a:lnTo>
                    <a:pt x="1127760" y="8001"/>
                  </a:lnTo>
                  <a:lnTo>
                    <a:pt x="1085596" y="5207"/>
                  </a:lnTo>
                  <a:lnTo>
                    <a:pt x="1043051" y="3048"/>
                  </a:lnTo>
                  <a:lnTo>
                    <a:pt x="1000379" y="1397"/>
                  </a:lnTo>
                  <a:lnTo>
                    <a:pt x="957453" y="381"/>
                  </a:lnTo>
                  <a:lnTo>
                    <a:pt x="914400" y="0"/>
                  </a:lnTo>
                  <a:close/>
                </a:path>
                <a:path w="1838325" h="238760">
                  <a:moveTo>
                    <a:pt x="67056" y="162941"/>
                  </a:moveTo>
                  <a:lnTo>
                    <a:pt x="65405" y="164084"/>
                  </a:lnTo>
                  <a:lnTo>
                    <a:pt x="66263" y="163620"/>
                  </a:lnTo>
                  <a:lnTo>
                    <a:pt x="67056" y="162941"/>
                  </a:lnTo>
                  <a:close/>
                </a:path>
                <a:path w="1838325" h="238760">
                  <a:moveTo>
                    <a:pt x="66263" y="163620"/>
                  </a:moveTo>
                  <a:lnTo>
                    <a:pt x="65405" y="164084"/>
                  </a:lnTo>
                  <a:lnTo>
                    <a:pt x="65723" y="164084"/>
                  </a:lnTo>
                  <a:lnTo>
                    <a:pt x="66263" y="163620"/>
                  </a:lnTo>
                  <a:close/>
                </a:path>
                <a:path w="1838325" h="238760">
                  <a:moveTo>
                    <a:pt x="67523" y="162941"/>
                  </a:moveTo>
                  <a:lnTo>
                    <a:pt x="67056" y="162941"/>
                  </a:lnTo>
                  <a:lnTo>
                    <a:pt x="66263" y="163620"/>
                  </a:lnTo>
                  <a:lnTo>
                    <a:pt x="67523" y="162941"/>
                  </a:lnTo>
                  <a:close/>
                </a:path>
                <a:path w="1838325" h="238760">
                  <a:moveTo>
                    <a:pt x="1726184" y="152781"/>
                  </a:moveTo>
                  <a:lnTo>
                    <a:pt x="1745869" y="162814"/>
                  </a:lnTo>
                  <a:lnTo>
                    <a:pt x="1745488" y="162560"/>
                  </a:lnTo>
                  <a:lnTo>
                    <a:pt x="1782520" y="162560"/>
                  </a:lnTo>
                  <a:lnTo>
                    <a:pt x="1772920" y="156210"/>
                  </a:lnTo>
                  <a:lnTo>
                    <a:pt x="1767090" y="152908"/>
                  </a:lnTo>
                  <a:lnTo>
                    <a:pt x="1726565" y="152908"/>
                  </a:lnTo>
                  <a:lnTo>
                    <a:pt x="1726184" y="152781"/>
                  </a:lnTo>
                  <a:close/>
                </a:path>
                <a:path w="1838325" h="238760">
                  <a:moveTo>
                    <a:pt x="83201" y="154559"/>
                  </a:moveTo>
                  <a:lnTo>
                    <a:pt x="83058" y="154559"/>
                  </a:lnTo>
                  <a:lnTo>
                    <a:pt x="82676" y="154813"/>
                  </a:lnTo>
                  <a:lnTo>
                    <a:pt x="83201" y="154559"/>
                  </a:lnTo>
                  <a:close/>
                </a:path>
                <a:path w="1838325" h="238760">
                  <a:moveTo>
                    <a:pt x="1687339" y="115570"/>
                  </a:moveTo>
                  <a:lnTo>
                    <a:pt x="1630045" y="115570"/>
                  </a:lnTo>
                  <a:lnTo>
                    <a:pt x="1656969" y="124587"/>
                  </a:lnTo>
                  <a:lnTo>
                    <a:pt x="1656715" y="124587"/>
                  </a:lnTo>
                  <a:lnTo>
                    <a:pt x="1681988" y="133858"/>
                  </a:lnTo>
                  <a:lnTo>
                    <a:pt x="1705228" y="143383"/>
                  </a:lnTo>
                  <a:lnTo>
                    <a:pt x="1726565" y="152908"/>
                  </a:lnTo>
                  <a:lnTo>
                    <a:pt x="1767090" y="152908"/>
                  </a:lnTo>
                  <a:lnTo>
                    <a:pt x="1754759" y="145923"/>
                  </a:lnTo>
                  <a:lnTo>
                    <a:pt x="1734566" y="135636"/>
                  </a:lnTo>
                  <a:lnTo>
                    <a:pt x="1712595" y="125857"/>
                  </a:lnTo>
                  <a:lnTo>
                    <a:pt x="1688719" y="116078"/>
                  </a:lnTo>
                  <a:lnTo>
                    <a:pt x="1687339" y="115570"/>
                  </a:lnTo>
                  <a:close/>
                </a:path>
                <a:path w="1838325" h="238760">
                  <a:moveTo>
                    <a:pt x="102575" y="145288"/>
                  </a:moveTo>
                  <a:lnTo>
                    <a:pt x="102362" y="145288"/>
                  </a:lnTo>
                  <a:lnTo>
                    <a:pt x="101981" y="145542"/>
                  </a:lnTo>
                  <a:lnTo>
                    <a:pt x="102575" y="145288"/>
                  </a:lnTo>
                  <a:close/>
                </a:path>
                <a:path w="1838325" h="238760">
                  <a:moveTo>
                    <a:pt x="1704848" y="143256"/>
                  </a:moveTo>
                  <a:lnTo>
                    <a:pt x="1705133" y="143383"/>
                  </a:lnTo>
                  <a:lnTo>
                    <a:pt x="1704848" y="143256"/>
                  </a:lnTo>
                  <a:close/>
                </a:path>
                <a:path w="1838325" h="238760">
                  <a:moveTo>
                    <a:pt x="123779" y="136271"/>
                  </a:moveTo>
                  <a:lnTo>
                    <a:pt x="123444" y="136398"/>
                  </a:lnTo>
                  <a:lnTo>
                    <a:pt x="123779" y="136271"/>
                  </a:lnTo>
                  <a:close/>
                </a:path>
                <a:path w="1838325" h="238760">
                  <a:moveTo>
                    <a:pt x="1681606" y="133731"/>
                  </a:moveTo>
                  <a:lnTo>
                    <a:pt x="1681917" y="133858"/>
                  </a:lnTo>
                  <a:lnTo>
                    <a:pt x="1681606" y="133731"/>
                  </a:lnTo>
                  <a:close/>
                </a:path>
                <a:path w="1838325" h="238760">
                  <a:moveTo>
                    <a:pt x="1499656" y="61087"/>
                  </a:moveTo>
                  <a:lnTo>
                    <a:pt x="1402969" y="61087"/>
                  </a:lnTo>
                  <a:lnTo>
                    <a:pt x="1439164" y="67945"/>
                  </a:lnTo>
                  <a:lnTo>
                    <a:pt x="1474343" y="75057"/>
                  </a:lnTo>
                  <a:lnTo>
                    <a:pt x="1508252" y="82423"/>
                  </a:lnTo>
                  <a:lnTo>
                    <a:pt x="1507998" y="82423"/>
                  </a:lnTo>
                  <a:lnTo>
                    <a:pt x="1540764" y="90297"/>
                  </a:lnTo>
                  <a:lnTo>
                    <a:pt x="1572132" y="98425"/>
                  </a:lnTo>
                  <a:lnTo>
                    <a:pt x="1571878" y="98425"/>
                  </a:lnTo>
                  <a:lnTo>
                    <a:pt x="1601977" y="106807"/>
                  </a:lnTo>
                  <a:lnTo>
                    <a:pt x="1601724" y="106807"/>
                  </a:lnTo>
                  <a:lnTo>
                    <a:pt x="1630172" y="115697"/>
                  </a:lnTo>
                  <a:lnTo>
                    <a:pt x="1687339" y="115570"/>
                  </a:lnTo>
                  <a:lnTo>
                    <a:pt x="1636014" y="97536"/>
                  </a:lnTo>
                  <a:lnTo>
                    <a:pt x="1576959" y="80010"/>
                  </a:lnTo>
                  <a:lnTo>
                    <a:pt x="1512443" y="63881"/>
                  </a:lnTo>
                  <a:lnTo>
                    <a:pt x="1499656" y="61087"/>
                  </a:lnTo>
                  <a:close/>
                </a:path>
                <a:path w="1838325" h="238760">
                  <a:moveTo>
                    <a:pt x="288464" y="86233"/>
                  </a:moveTo>
                  <a:lnTo>
                    <a:pt x="288036" y="86233"/>
                  </a:lnTo>
                  <a:lnTo>
                    <a:pt x="288464" y="86233"/>
                  </a:lnTo>
                  <a:close/>
                </a:path>
                <a:path w="1838325" h="238760">
                  <a:moveTo>
                    <a:pt x="1383791" y="38608"/>
                  </a:moveTo>
                  <a:lnTo>
                    <a:pt x="1248918" y="38608"/>
                  </a:lnTo>
                  <a:lnTo>
                    <a:pt x="1288796" y="43561"/>
                  </a:lnTo>
                  <a:lnTo>
                    <a:pt x="1327785" y="49022"/>
                  </a:lnTo>
                  <a:lnTo>
                    <a:pt x="1327657" y="49022"/>
                  </a:lnTo>
                  <a:lnTo>
                    <a:pt x="1365885" y="54864"/>
                  </a:lnTo>
                  <a:lnTo>
                    <a:pt x="1365757" y="54864"/>
                  </a:lnTo>
                  <a:lnTo>
                    <a:pt x="1403096" y="61214"/>
                  </a:lnTo>
                  <a:lnTo>
                    <a:pt x="1499656" y="61087"/>
                  </a:lnTo>
                  <a:lnTo>
                    <a:pt x="1478152" y="56388"/>
                  </a:lnTo>
                  <a:lnTo>
                    <a:pt x="1442720" y="49149"/>
                  </a:lnTo>
                  <a:lnTo>
                    <a:pt x="1406271" y="42418"/>
                  </a:lnTo>
                  <a:lnTo>
                    <a:pt x="1383791" y="38608"/>
                  </a:lnTo>
                  <a:close/>
                </a:path>
                <a:path w="1838325" h="238760">
                  <a:moveTo>
                    <a:pt x="501865" y="47244"/>
                  </a:moveTo>
                  <a:lnTo>
                    <a:pt x="501015" y="47244"/>
                  </a:lnTo>
                  <a:lnTo>
                    <a:pt x="500888" y="47371"/>
                  </a:lnTo>
                  <a:lnTo>
                    <a:pt x="501865" y="47244"/>
                  </a:lnTo>
                  <a:close/>
                </a:path>
                <a:path w="1838325" h="238760">
                  <a:moveTo>
                    <a:pt x="1306723" y="26924"/>
                  </a:moveTo>
                  <a:lnTo>
                    <a:pt x="1126236" y="26924"/>
                  </a:lnTo>
                  <a:lnTo>
                    <a:pt x="1167765" y="30353"/>
                  </a:lnTo>
                  <a:lnTo>
                    <a:pt x="1208786" y="34290"/>
                  </a:lnTo>
                  <a:lnTo>
                    <a:pt x="1249172" y="38735"/>
                  </a:lnTo>
                  <a:lnTo>
                    <a:pt x="1248918" y="38608"/>
                  </a:lnTo>
                  <a:lnTo>
                    <a:pt x="1383791" y="38608"/>
                  </a:lnTo>
                  <a:lnTo>
                    <a:pt x="1368805" y="36068"/>
                  </a:lnTo>
                  <a:lnTo>
                    <a:pt x="1330452" y="30226"/>
                  </a:lnTo>
                  <a:lnTo>
                    <a:pt x="1306723" y="26924"/>
                  </a:lnTo>
                  <a:close/>
                </a:path>
                <a:path w="1838325" h="238760">
                  <a:moveTo>
                    <a:pt x="1244258" y="19050"/>
                  </a:moveTo>
                  <a:lnTo>
                    <a:pt x="914463" y="19050"/>
                  </a:lnTo>
                  <a:lnTo>
                    <a:pt x="957199" y="19431"/>
                  </a:lnTo>
                  <a:lnTo>
                    <a:pt x="999744" y="20447"/>
                  </a:lnTo>
                  <a:lnTo>
                    <a:pt x="1042288" y="22098"/>
                  </a:lnTo>
                  <a:lnTo>
                    <a:pt x="1084453" y="24257"/>
                  </a:lnTo>
                  <a:lnTo>
                    <a:pt x="1084326" y="24257"/>
                  </a:lnTo>
                  <a:lnTo>
                    <a:pt x="1126363" y="27051"/>
                  </a:lnTo>
                  <a:lnTo>
                    <a:pt x="1126236" y="26924"/>
                  </a:lnTo>
                  <a:lnTo>
                    <a:pt x="1306723" y="26924"/>
                  </a:lnTo>
                  <a:lnTo>
                    <a:pt x="1291209" y="24765"/>
                  </a:lnTo>
                  <a:lnTo>
                    <a:pt x="1251203" y="19812"/>
                  </a:lnTo>
                  <a:lnTo>
                    <a:pt x="1244258" y="1905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843462" y="4740909"/>
            <a:ext cx="6556375" cy="805180"/>
            <a:chOff x="4843462" y="4740909"/>
            <a:chExt cx="6556375" cy="805180"/>
          </a:xfrm>
        </p:grpSpPr>
        <p:sp>
          <p:nvSpPr>
            <p:cNvPr id="18" name="object 18"/>
            <p:cNvSpPr/>
            <p:nvPr/>
          </p:nvSpPr>
          <p:spPr>
            <a:xfrm>
              <a:off x="48577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1040891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040891" y="460248"/>
                  </a:lnTo>
                  <a:lnTo>
                    <a:pt x="1040891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577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0" y="460248"/>
                  </a:moveTo>
                  <a:lnTo>
                    <a:pt x="1040891" y="460248"/>
                  </a:lnTo>
                  <a:lnTo>
                    <a:pt x="1040891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6865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1040892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040892" y="460248"/>
                  </a:lnTo>
                  <a:lnTo>
                    <a:pt x="10408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6865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0" y="460248"/>
                  </a:moveTo>
                  <a:lnTo>
                    <a:pt x="1040892" y="460248"/>
                  </a:lnTo>
                  <a:lnTo>
                    <a:pt x="1040892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3441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1040892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040892" y="460248"/>
                  </a:lnTo>
                  <a:lnTo>
                    <a:pt x="1040892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3441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0" y="460248"/>
                  </a:moveTo>
                  <a:lnTo>
                    <a:pt x="1040892" y="460248"/>
                  </a:lnTo>
                  <a:lnTo>
                    <a:pt x="1040892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2857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515350" y="5072633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1040892" y="0"/>
                  </a:moveTo>
                  <a:lnTo>
                    <a:pt x="0" y="0"/>
                  </a:lnTo>
                  <a:lnTo>
                    <a:pt x="0" y="458723"/>
                  </a:lnTo>
                  <a:lnTo>
                    <a:pt x="1040892" y="458723"/>
                  </a:lnTo>
                  <a:lnTo>
                    <a:pt x="10408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515350" y="5072633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0" y="458723"/>
                  </a:moveTo>
                  <a:lnTo>
                    <a:pt x="1040892" y="458723"/>
                  </a:lnTo>
                  <a:lnTo>
                    <a:pt x="1040892" y="0"/>
                  </a:lnTo>
                  <a:lnTo>
                    <a:pt x="0" y="0"/>
                  </a:lnTo>
                  <a:lnTo>
                    <a:pt x="0" y="458723"/>
                  </a:lnTo>
                  <a:close/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385054" y="4740909"/>
              <a:ext cx="5495925" cy="330835"/>
            </a:xfrm>
            <a:custGeom>
              <a:avLst/>
              <a:gdLst/>
              <a:ahLst/>
              <a:cxnLst/>
              <a:rect l="l" t="t" r="r" b="b"/>
              <a:pathLst>
                <a:path w="5495925" h="330835">
                  <a:moveTo>
                    <a:pt x="3582416" y="19050"/>
                  </a:moveTo>
                  <a:lnTo>
                    <a:pt x="3255137" y="7112"/>
                  </a:lnTo>
                  <a:lnTo>
                    <a:pt x="3000121" y="1778"/>
                  </a:lnTo>
                  <a:lnTo>
                    <a:pt x="2743200" y="0"/>
                  </a:lnTo>
                  <a:lnTo>
                    <a:pt x="2486279" y="1651"/>
                  </a:lnTo>
                  <a:lnTo>
                    <a:pt x="2231263" y="6858"/>
                  </a:lnTo>
                  <a:lnTo>
                    <a:pt x="1887042" y="19062"/>
                  </a:lnTo>
                  <a:lnTo>
                    <a:pt x="1735455" y="26289"/>
                  </a:lnTo>
                  <a:lnTo>
                    <a:pt x="1383792" y="47879"/>
                  </a:lnTo>
                  <a:lnTo>
                    <a:pt x="1162685" y="65405"/>
                  </a:lnTo>
                  <a:lnTo>
                    <a:pt x="954659" y="84963"/>
                  </a:lnTo>
                  <a:lnTo>
                    <a:pt x="761746" y="106426"/>
                  </a:lnTo>
                  <a:lnTo>
                    <a:pt x="671449" y="117856"/>
                  </a:lnTo>
                  <a:lnTo>
                    <a:pt x="585724" y="129667"/>
                  </a:lnTo>
                  <a:lnTo>
                    <a:pt x="504825" y="141859"/>
                  </a:lnTo>
                  <a:lnTo>
                    <a:pt x="428879" y="154305"/>
                  </a:lnTo>
                  <a:lnTo>
                    <a:pt x="358140" y="167132"/>
                  </a:lnTo>
                  <a:lnTo>
                    <a:pt x="292989" y="180213"/>
                  </a:lnTo>
                  <a:lnTo>
                    <a:pt x="233553" y="193548"/>
                  </a:lnTo>
                  <a:lnTo>
                    <a:pt x="179959" y="207137"/>
                  </a:lnTo>
                  <a:lnTo>
                    <a:pt x="132715" y="220980"/>
                  </a:lnTo>
                  <a:lnTo>
                    <a:pt x="91948" y="235077"/>
                  </a:lnTo>
                  <a:lnTo>
                    <a:pt x="56769" y="249809"/>
                  </a:lnTo>
                  <a:lnTo>
                    <a:pt x="48729" y="255905"/>
                  </a:lnTo>
                  <a:lnTo>
                    <a:pt x="27686" y="234442"/>
                  </a:lnTo>
                  <a:lnTo>
                    <a:pt x="0" y="314960"/>
                  </a:lnTo>
                  <a:lnTo>
                    <a:pt x="81026" y="288798"/>
                  </a:lnTo>
                  <a:lnTo>
                    <a:pt x="70421" y="278003"/>
                  </a:lnTo>
                  <a:lnTo>
                    <a:pt x="62166" y="269595"/>
                  </a:lnTo>
                  <a:lnTo>
                    <a:pt x="81407" y="259715"/>
                  </a:lnTo>
                  <a:lnTo>
                    <a:pt x="81026" y="259842"/>
                  </a:lnTo>
                  <a:lnTo>
                    <a:pt x="98679" y="252857"/>
                  </a:lnTo>
                  <a:lnTo>
                    <a:pt x="98425" y="252984"/>
                  </a:lnTo>
                  <a:lnTo>
                    <a:pt x="98767" y="252857"/>
                  </a:lnTo>
                  <a:lnTo>
                    <a:pt x="117856" y="245999"/>
                  </a:lnTo>
                  <a:lnTo>
                    <a:pt x="117602" y="246126"/>
                  </a:lnTo>
                  <a:lnTo>
                    <a:pt x="117983" y="245999"/>
                  </a:lnTo>
                  <a:lnTo>
                    <a:pt x="138684" y="239141"/>
                  </a:lnTo>
                  <a:lnTo>
                    <a:pt x="138430" y="239141"/>
                  </a:lnTo>
                  <a:lnTo>
                    <a:pt x="161163" y="232283"/>
                  </a:lnTo>
                  <a:lnTo>
                    <a:pt x="160909" y="232283"/>
                  </a:lnTo>
                  <a:lnTo>
                    <a:pt x="185039" y="225552"/>
                  </a:lnTo>
                  <a:lnTo>
                    <a:pt x="184912" y="225552"/>
                  </a:lnTo>
                  <a:lnTo>
                    <a:pt x="210820" y="218694"/>
                  </a:lnTo>
                  <a:lnTo>
                    <a:pt x="210693" y="218821"/>
                  </a:lnTo>
                  <a:lnTo>
                    <a:pt x="211201" y="218694"/>
                  </a:lnTo>
                  <a:lnTo>
                    <a:pt x="237998" y="212090"/>
                  </a:lnTo>
                  <a:lnTo>
                    <a:pt x="237871" y="212090"/>
                  </a:lnTo>
                  <a:lnTo>
                    <a:pt x="297053" y="198755"/>
                  </a:lnTo>
                  <a:lnTo>
                    <a:pt x="296926" y="198882"/>
                  </a:lnTo>
                  <a:lnTo>
                    <a:pt x="297548" y="198755"/>
                  </a:lnTo>
                  <a:lnTo>
                    <a:pt x="361823" y="185801"/>
                  </a:lnTo>
                  <a:lnTo>
                    <a:pt x="361696" y="185801"/>
                  </a:lnTo>
                  <a:lnTo>
                    <a:pt x="432181" y="173101"/>
                  </a:lnTo>
                  <a:lnTo>
                    <a:pt x="432054" y="173101"/>
                  </a:lnTo>
                  <a:lnTo>
                    <a:pt x="507873" y="160655"/>
                  </a:lnTo>
                  <a:lnTo>
                    <a:pt x="507746" y="160655"/>
                  </a:lnTo>
                  <a:lnTo>
                    <a:pt x="588518" y="148463"/>
                  </a:lnTo>
                  <a:lnTo>
                    <a:pt x="588391" y="148463"/>
                  </a:lnTo>
                  <a:lnTo>
                    <a:pt x="764032" y="125349"/>
                  </a:lnTo>
                  <a:lnTo>
                    <a:pt x="763905" y="125349"/>
                  </a:lnTo>
                  <a:lnTo>
                    <a:pt x="858393" y="114427"/>
                  </a:lnTo>
                  <a:lnTo>
                    <a:pt x="858266" y="114427"/>
                  </a:lnTo>
                  <a:lnTo>
                    <a:pt x="956691" y="103886"/>
                  </a:lnTo>
                  <a:lnTo>
                    <a:pt x="1058799" y="93980"/>
                  </a:lnTo>
                  <a:lnTo>
                    <a:pt x="1164336" y="84455"/>
                  </a:lnTo>
                  <a:lnTo>
                    <a:pt x="1273175" y="75311"/>
                  </a:lnTo>
                  <a:lnTo>
                    <a:pt x="1273175" y="75438"/>
                  </a:lnTo>
                  <a:lnTo>
                    <a:pt x="1274838" y="75311"/>
                  </a:lnTo>
                  <a:lnTo>
                    <a:pt x="1385189" y="66929"/>
                  </a:lnTo>
                  <a:lnTo>
                    <a:pt x="1616964" y="51816"/>
                  </a:lnTo>
                  <a:lnTo>
                    <a:pt x="1736471" y="45339"/>
                  </a:lnTo>
                  <a:lnTo>
                    <a:pt x="1981073" y="34163"/>
                  </a:lnTo>
                  <a:lnTo>
                    <a:pt x="2231771" y="25908"/>
                  </a:lnTo>
                  <a:lnTo>
                    <a:pt x="2486660" y="20701"/>
                  </a:lnTo>
                  <a:lnTo>
                    <a:pt x="2743187" y="19062"/>
                  </a:lnTo>
                  <a:lnTo>
                    <a:pt x="3582416" y="19050"/>
                  </a:lnTo>
                  <a:close/>
                </a:path>
                <a:path w="5495925" h="330835">
                  <a:moveTo>
                    <a:pt x="5495798" y="326517"/>
                  </a:moveTo>
                  <a:lnTo>
                    <a:pt x="5495658" y="325386"/>
                  </a:lnTo>
                  <a:lnTo>
                    <a:pt x="5495480" y="323850"/>
                  </a:lnTo>
                  <a:lnTo>
                    <a:pt x="5495214" y="321564"/>
                  </a:lnTo>
                  <a:lnTo>
                    <a:pt x="5494794" y="318008"/>
                  </a:lnTo>
                  <a:lnTo>
                    <a:pt x="5494782" y="317881"/>
                  </a:lnTo>
                  <a:lnTo>
                    <a:pt x="5494147" y="316357"/>
                  </a:lnTo>
                  <a:lnTo>
                    <a:pt x="5492254" y="311785"/>
                  </a:lnTo>
                  <a:lnTo>
                    <a:pt x="5491734" y="310515"/>
                  </a:lnTo>
                  <a:lnTo>
                    <a:pt x="5490845" y="308356"/>
                  </a:lnTo>
                  <a:lnTo>
                    <a:pt x="5488800" y="305181"/>
                  </a:lnTo>
                  <a:lnTo>
                    <a:pt x="5488305" y="304419"/>
                  </a:lnTo>
                  <a:lnTo>
                    <a:pt x="5485130" y="299466"/>
                  </a:lnTo>
                  <a:lnTo>
                    <a:pt x="5483453" y="297688"/>
                  </a:lnTo>
                  <a:lnTo>
                    <a:pt x="5482691" y="296900"/>
                  </a:lnTo>
                  <a:lnTo>
                    <a:pt x="5482082" y="295402"/>
                  </a:lnTo>
                  <a:lnTo>
                    <a:pt x="5481726" y="294767"/>
                  </a:lnTo>
                  <a:lnTo>
                    <a:pt x="5478780" y="289306"/>
                  </a:lnTo>
                  <a:lnTo>
                    <a:pt x="5474843" y="283337"/>
                  </a:lnTo>
                  <a:lnTo>
                    <a:pt x="5472100" y="279908"/>
                  </a:lnTo>
                  <a:lnTo>
                    <a:pt x="5470271" y="277622"/>
                  </a:lnTo>
                  <a:lnTo>
                    <a:pt x="5468391" y="275463"/>
                  </a:lnTo>
                  <a:lnTo>
                    <a:pt x="5465191" y="271780"/>
                  </a:lnTo>
                  <a:lnTo>
                    <a:pt x="5459476" y="266192"/>
                  </a:lnTo>
                  <a:lnTo>
                    <a:pt x="5458599" y="265430"/>
                  </a:lnTo>
                  <a:lnTo>
                    <a:pt x="5453126" y="260604"/>
                  </a:lnTo>
                  <a:lnTo>
                    <a:pt x="5445988" y="255143"/>
                  </a:lnTo>
                  <a:lnTo>
                    <a:pt x="5439029" y="249809"/>
                  </a:lnTo>
                  <a:lnTo>
                    <a:pt x="5432298" y="245364"/>
                  </a:lnTo>
                  <a:lnTo>
                    <a:pt x="5422900" y="239141"/>
                  </a:lnTo>
                  <a:lnTo>
                    <a:pt x="5416689" y="235585"/>
                  </a:lnTo>
                  <a:lnTo>
                    <a:pt x="5404739" y="228727"/>
                  </a:lnTo>
                  <a:lnTo>
                    <a:pt x="5393372" y="223012"/>
                  </a:lnTo>
                  <a:lnTo>
                    <a:pt x="5393372" y="244360"/>
                  </a:lnTo>
                  <a:lnTo>
                    <a:pt x="5375021" y="237490"/>
                  </a:lnTo>
                  <a:lnTo>
                    <a:pt x="5364912" y="234061"/>
                  </a:lnTo>
                  <a:lnTo>
                    <a:pt x="5353685" y="230251"/>
                  </a:lnTo>
                  <a:lnTo>
                    <a:pt x="5330825" y="223012"/>
                  </a:lnTo>
                  <a:lnTo>
                    <a:pt x="5280406" y="208661"/>
                  </a:lnTo>
                  <a:lnTo>
                    <a:pt x="5193411" y="187706"/>
                  </a:lnTo>
                  <a:lnTo>
                    <a:pt x="5128260" y="174117"/>
                  </a:lnTo>
                  <a:lnTo>
                    <a:pt x="5073561" y="163715"/>
                  </a:lnTo>
                  <a:lnTo>
                    <a:pt x="5073561" y="183134"/>
                  </a:lnTo>
                  <a:lnTo>
                    <a:pt x="5039233" y="177800"/>
                  </a:lnTo>
                  <a:lnTo>
                    <a:pt x="4979162" y="169291"/>
                  </a:lnTo>
                  <a:lnTo>
                    <a:pt x="4850384" y="153162"/>
                  </a:lnTo>
                  <a:lnTo>
                    <a:pt x="4711573" y="138557"/>
                  </a:lnTo>
                  <a:lnTo>
                    <a:pt x="4564253" y="125476"/>
                  </a:lnTo>
                  <a:lnTo>
                    <a:pt x="4409313" y="114173"/>
                  </a:lnTo>
                  <a:lnTo>
                    <a:pt x="4349737" y="110477"/>
                  </a:lnTo>
                  <a:lnTo>
                    <a:pt x="4352544" y="110236"/>
                  </a:lnTo>
                  <a:lnTo>
                    <a:pt x="4394454" y="107315"/>
                  </a:lnTo>
                  <a:lnTo>
                    <a:pt x="4436745" y="105029"/>
                  </a:lnTo>
                  <a:lnTo>
                    <a:pt x="4479163" y="103251"/>
                  </a:lnTo>
                  <a:lnTo>
                    <a:pt x="4486973" y="103085"/>
                  </a:lnTo>
                  <a:lnTo>
                    <a:pt x="4529709" y="107442"/>
                  </a:lnTo>
                  <a:lnTo>
                    <a:pt x="4628007" y="118364"/>
                  </a:lnTo>
                  <a:lnTo>
                    <a:pt x="4722368" y="129794"/>
                  </a:lnTo>
                  <a:lnTo>
                    <a:pt x="4812411" y="141605"/>
                  </a:lnTo>
                  <a:lnTo>
                    <a:pt x="4812284" y="141605"/>
                  </a:lnTo>
                  <a:lnTo>
                    <a:pt x="4897882" y="153924"/>
                  </a:lnTo>
                  <a:lnTo>
                    <a:pt x="4897755" y="153924"/>
                  </a:lnTo>
                  <a:lnTo>
                    <a:pt x="4978527" y="166497"/>
                  </a:lnTo>
                  <a:lnTo>
                    <a:pt x="4978400" y="166497"/>
                  </a:lnTo>
                  <a:lnTo>
                    <a:pt x="5054219" y="179451"/>
                  </a:lnTo>
                  <a:lnTo>
                    <a:pt x="5054092" y="179451"/>
                  </a:lnTo>
                  <a:lnTo>
                    <a:pt x="5073561" y="183134"/>
                  </a:lnTo>
                  <a:lnTo>
                    <a:pt x="5073561" y="163715"/>
                  </a:lnTo>
                  <a:lnTo>
                    <a:pt x="5057521" y="160655"/>
                  </a:lnTo>
                  <a:lnTo>
                    <a:pt x="4981575" y="147701"/>
                  </a:lnTo>
                  <a:lnTo>
                    <a:pt x="4900676" y="135001"/>
                  </a:lnTo>
                  <a:lnTo>
                    <a:pt x="4814951" y="122682"/>
                  </a:lnTo>
                  <a:lnTo>
                    <a:pt x="4724781" y="110871"/>
                  </a:lnTo>
                  <a:lnTo>
                    <a:pt x="4667516" y="103949"/>
                  </a:lnTo>
                  <a:lnTo>
                    <a:pt x="4692142" y="104902"/>
                  </a:lnTo>
                  <a:lnTo>
                    <a:pt x="4734306" y="107061"/>
                  </a:lnTo>
                  <a:lnTo>
                    <a:pt x="4776216" y="109855"/>
                  </a:lnTo>
                  <a:lnTo>
                    <a:pt x="4817618" y="113284"/>
                  </a:lnTo>
                  <a:lnTo>
                    <a:pt x="4858639" y="117221"/>
                  </a:lnTo>
                  <a:lnTo>
                    <a:pt x="4899025" y="121539"/>
                  </a:lnTo>
                  <a:lnTo>
                    <a:pt x="4938776" y="126492"/>
                  </a:lnTo>
                  <a:lnTo>
                    <a:pt x="4938649" y="126492"/>
                  </a:lnTo>
                  <a:lnTo>
                    <a:pt x="4977765" y="131953"/>
                  </a:lnTo>
                  <a:lnTo>
                    <a:pt x="4977638" y="131826"/>
                  </a:lnTo>
                  <a:lnTo>
                    <a:pt x="5015865" y="137795"/>
                  </a:lnTo>
                  <a:lnTo>
                    <a:pt x="5015738" y="137795"/>
                  </a:lnTo>
                  <a:lnTo>
                    <a:pt x="5053076" y="144018"/>
                  </a:lnTo>
                  <a:lnTo>
                    <a:pt x="5052949" y="144018"/>
                  </a:lnTo>
                  <a:lnTo>
                    <a:pt x="5089144" y="150749"/>
                  </a:lnTo>
                  <a:lnTo>
                    <a:pt x="5089017" y="150749"/>
                  </a:lnTo>
                  <a:lnTo>
                    <a:pt x="5124323" y="157861"/>
                  </a:lnTo>
                  <a:lnTo>
                    <a:pt x="5124196" y="157861"/>
                  </a:lnTo>
                  <a:lnTo>
                    <a:pt x="5158232" y="165354"/>
                  </a:lnTo>
                  <a:lnTo>
                    <a:pt x="5157978" y="165227"/>
                  </a:lnTo>
                  <a:lnTo>
                    <a:pt x="5190744" y="173101"/>
                  </a:lnTo>
                  <a:lnTo>
                    <a:pt x="5190617" y="173101"/>
                  </a:lnTo>
                  <a:lnTo>
                    <a:pt x="5222113" y="181356"/>
                  </a:lnTo>
                  <a:lnTo>
                    <a:pt x="5221859" y="181229"/>
                  </a:lnTo>
                  <a:lnTo>
                    <a:pt x="5251958" y="189738"/>
                  </a:lnTo>
                  <a:lnTo>
                    <a:pt x="5251704" y="189611"/>
                  </a:lnTo>
                  <a:lnTo>
                    <a:pt x="5280152" y="198501"/>
                  </a:lnTo>
                  <a:lnTo>
                    <a:pt x="5280025" y="198501"/>
                  </a:lnTo>
                  <a:lnTo>
                    <a:pt x="5306949" y="207518"/>
                  </a:lnTo>
                  <a:lnTo>
                    <a:pt x="5306695" y="207391"/>
                  </a:lnTo>
                  <a:lnTo>
                    <a:pt x="5331587" y="216662"/>
                  </a:lnTo>
                  <a:lnTo>
                    <a:pt x="5331892" y="216789"/>
                  </a:lnTo>
                  <a:lnTo>
                    <a:pt x="5355209" y="226187"/>
                  </a:lnTo>
                  <a:lnTo>
                    <a:pt x="5354828" y="226060"/>
                  </a:lnTo>
                  <a:lnTo>
                    <a:pt x="5355107" y="226187"/>
                  </a:lnTo>
                  <a:lnTo>
                    <a:pt x="5376545" y="235839"/>
                  </a:lnTo>
                  <a:lnTo>
                    <a:pt x="5376164" y="235585"/>
                  </a:lnTo>
                  <a:lnTo>
                    <a:pt x="5393372" y="244360"/>
                  </a:lnTo>
                  <a:lnTo>
                    <a:pt x="5393372" y="223012"/>
                  </a:lnTo>
                  <a:lnTo>
                    <a:pt x="5384546" y="218567"/>
                  </a:lnTo>
                  <a:lnTo>
                    <a:pt x="5362575" y="208661"/>
                  </a:lnTo>
                  <a:lnTo>
                    <a:pt x="5359463" y="207391"/>
                  </a:lnTo>
                  <a:lnTo>
                    <a:pt x="5338699" y="198882"/>
                  </a:lnTo>
                  <a:lnTo>
                    <a:pt x="5288635" y="181229"/>
                  </a:lnTo>
                  <a:lnTo>
                    <a:pt x="5235092" y="165227"/>
                  </a:lnTo>
                  <a:lnTo>
                    <a:pt x="5226939" y="162941"/>
                  </a:lnTo>
                  <a:lnTo>
                    <a:pt x="5162423" y="146685"/>
                  </a:lnTo>
                  <a:lnTo>
                    <a:pt x="5092700" y="132080"/>
                  </a:lnTo>
                  <a:lnTo>
                    <a:pt x="5091341" y="131826"/>
                  </a:lnTo>
                  <a:lnTo>
                    <a:pt x="5056251" y="125222"/>
                  </a:lnTo>
                  <a:lnTo>
                    <a:pt x="4980432" y="113030"/>
                  </a:lnTo>
                  <a:lnTo>
                    <a:pt x="4941189" y="107569"/>
                  </a:lnTo>
                  <a:lnTo>
                    <a:pt x="4901184" y="102616"/>
                  </a:lnTo>
                  <a:lnTo>
                    <a:pt x="4895393" y="101981"/>
                  </a:lnTo>
                  <a:lnTo>
                    <a:pt x="4651362" y="101993"/>
                  </a:lnTo>
                  <a:lnTo>
                    <a:pt x="4895393" y="101981"/>
                  </a:lnTo>
                  <a:lnTo>
                    <a:pt x="4860671" y="98171"/>
                  </a:lnTo>
                  <a:lnTo>
                    <a:pt x="4777740" y="90805"/>
                  </a:lnTo>
                  <a:lnTo>
                    <a:pt x="4693031" y="85852"/>
                  </a:lnTo>
                  <a:lnTo>
                    <a:pt x="4607433" y="83185"/>
                  </a:lnTo>
                  <a:lnTo>
                    <a:pt x="4564380" y="82931"/>
                  </a:lnTo>
                  <a:lnTo>
                    <a:pt x="4521327" y="83312"/>
                  </a:lnTo>
                  <a:lnTo>
                    <a:pt x="4486999" y="84124"/>
                  </a:lnTo>
                  <a:lnTo>
                    <a:pt x="4429506" y="77978"/>
                  </a:lnTo>
                  <a:lnTo>
                    <a:pt x="4214749" y="58801"/>
                  </a:lnTo>
                  <a:lnTo>
                    <a:pt x="3987927" y="41656"/>
                  </a:lnTo>
                  <a:lnTo>
                    <a:pt x="3629406" y="21082"/>
                  </a:lnTo>
                  <a:lnTo>
                    <a:pt x="3582416" y="19050"/>
                  </a:lnTo>
                  <a:lnTo>
                    <a:pt x="2743187" y="19062"/>
                  </a:lnTo>
                  <a:lnTo>
                    <a:pt x="2999740" y="20828"/>
                  </a:lnTo>
                  <a:lnTo>
                    <a:pt x="3254502" y="26162"/>
                  </a:lnTo>
                  <a:lnTo>
                    <a:pt x="3505200" y="34671"/>
                  </a:lnTo>
                  <a:lnTo>
                    <a:pt x="3628390" y="40132"/>
                  </a:lnTo>
                  <a:lnTo>
                    <a:pt x="3986530" y="60706"/>
                  </a:lnTo>
                  <a:lnTo>
                    <a:pt x="4213098" y="77724"/>
                  </a:lnTo>
                  <a:lnTo>
                    <a:pt x="4357611" y="90741"/>
                  </a:lnTo>
                  <a:lnTo>
                    <a:pt x="4351020" y="91186"/>
                  </a:lnTo>
                  <a:lnTo>
                    <a:pt x="4309364" y="94742"/>
                  </a:lnTo>
                  <a:lnTo>
                    <a:pt x="4268089" y="98806"/>
                  </a:lnTo>
                  <a:lnTo>
                    <a:pt x="4227449" y="103505"/>
                  </a:lnTo>
                  <a:lnTo>
                    <a:pt x="4224363" y="103898"/>
                  </a:lnTo>
                  <a:lnTo>
                    <a:pt x="4166362" y="100965"/>
                  </a:lnTo>
                  <a:lnTo>
                    <a:pt x="3998976" y="94742"/>
                  </a:lnTo>
                  <a:lnTo>
                    <a:pt x="3829050" y="90932"/>
                  </a:lnTo>
                  <a:lnTo>
                    <a:pt x="3657600" y="89535"/>
                  </a:lnTo>
                  <a:lnTo>
                    <a:pt x="3486150" y="90805"/>
                  </a:lnTo>
                  <a:lnTo>
                    <a:pt x="3316224" y="94488"/>
                  </a:lnTo>
                  <a:lnTo>
                    <a:pt x="3148838" y="100330"/>
                  </a:lnTo>
                  <a:lnTo>
                    <a:pt x="2985516" y="108204"/>
                  </a:lnTo>
                  <a:lnTo>
                    <a:pt x="2827655" y="117856"/>
                  </a:lnTo>
                  <a:lnTo>
                    <a:pt x="2676271" y="129413"/>
                  </a:lnTo>
                  <a:lnTo>
                    <a:pt x="2464943" y="149606"/>
                  </a:lnTo>
                  <a:lnTo>
                    <a:pt x="2336165" y="164846"/>
                  </a:lnTo>
                  <a:lnTo>
                    <a:pt x="2218690" y="181229"/>
                  </a:lnTo>
                  <a:lnTo>
                    <a:pt x="2164842" y="189865"/>
                  </a:lnTo>
                  <a:lnTo>
                    <a:pt x="2114042" y="198755"/>
                  </a:lnTo>
                  <a:lnTo>
                    <a:pt x="2066925" y="207645"/>
                  </a:lnTo>
                  <a:lnTo>
                    <a:pt x="2023364" y="217043"/>
                  </a:lnTo>
                  <a:lnTo>
                    <a:pt x="1983613" y="226441"/>
                  </a:lnTo>
                  <a:lnTo>
                    <a:pt x="1916176" y="245872"/>
                  </a:lnTo>
                  <a:lnTo>
                    <a:pt x="1882355" y="260108"/>
                  </a:lnTo>
                  <a:lnTo>
                    <a:pt x="1863725" y="237236"/>
                  </a:lnTo>
                  <a:lnTo>
                    <a:pt x="1828800" y="314960"/>
                  </a:lnTo>
                  <a:lnTo>
                    <a:pt x="1911858" y="296291"/>
                  </a:lnTo>
                  <a:lnTo>
                    <a:pt x="1900669" y="282575"/>
                  </a:lnTo>
                  <a:lnTo>
                    <a:pt x="1894408" y="274891"/>
                  </a:lnTo>
                  <a:lnTo>
                    <a:pt x="1953387" y="254381"/>
                  </a:lnTo>
                  <a:lnTo>
                    <a:pt x="1953006" y="254381"/>
                  </a:lnTo>
                  <a:lnTo>
                    <a:pt x="1988439" y="244856"/>
                  </a:lnTo>
                  <a:lnTo>
                    <a:pt x="1988185" y="244983"/>
                  </a:lnTo>
                  <a:lnTo>
                    <a:pt x="1988718" y="244856"/>
                  </a:lnTo>
                  <a:lnTo>
                    <a:pt x="2027682" y="235585"/>
                  </a:lnTo>
                  <a:lnTo>
                    <a:pt x="2027428" y="235585"/>
                  </a:lnTo>
                  <a:lnTo>
                    <a:pt x="2070862" y="226314"/>
                  </a:lnTo>
                  <a:lnTo>
                    <a:pt x="2070608" y="226441"/>
                  </a:lnTo>
                  <a:lnTo>
                    <a:pt x="2071268" y="226314"/>
                  </a:lnTo>
                  <a:lnTo>
                    <a:pt x="2117598" y="217424"/>
                  </a:lnTo>
                  <a:lnTo>
                    <a:pt x="2117471" y="217424"/>
                  </a:lnTo>
                  <a:lnTo>
                    <a:pt x="2168017" y="208661"/>
                  </a:lnTo>
                  <a:lnTo>
                    <a:pt x="2167890" y="208661"/>
                  </a:lnTo>
                  <a:lnTo>
                    <a:pt x="2221738" y="200025"/>
                  </a:lnTo>
                  <a:lnTo>
                    <a:pt x="2221611" y="200025"/>
                  </a:lnTo>
                  <a:lnTo>
                    <a:pt x="2278761" y="191770"/>
                  </a:lnTo>
                  <a:lnTo>
                    <a:pt x="2278634" y="191770"/>
                  </a:lnTo>
                  <a:lnTo>
                    <a:pt x="2338578" y="183769"/>
                  </a:lnTo>
                  <a:lnTo>
                    <a:pt x="2338451" y="183769"/>
                  </a:lnTo>
                  <a:lnTo>
                    <a:pt x="2401443" y="176022"/>
                  </a:lnTo>
                  <a:lnTo>
                    <a:pt x="2401316" y="176022"/>
                  </a:lnTo>
                  <a:lnTo>
                    <a:pt x="2466975" y="168656"/>
                  </a:lnTo>
                  <a:lnTo>
                    <a:pt x="2466848" y="168656"/>
                  </a:lnTo>
                  <a:lnTo>
                    <a:pt x="2535047" y="161544"/>
                  </a:lnTo>
                  <a:lnTo>
                    <a:pt x="2677922" y="148463"/>
                  </a:lnTo>
                  <a:lnTo>
                    <a:pt x="2828925" y="136906"/>
                  </a:lnTo>
                  <a:lnTo>
                    <a:pt x="2986659" y="127254"/>
                  </a:lnTo>
                  <a:lnTo>
                    <a:pt x="3149727" y="119253"/>
                  </a:lnTo>
                  <a:lnTo>
                    <a:pt x="3316859" y="113538"/>
                  </a:lnTo>
                  <a:lnTo>
                    <a:pt x="3486531" y="109855"/>
                  </a:lnTo>
                  <a:lnTo>
                    <a:pt x="3657587" y="108597"/>
                  </a:lnTo>
                  <a:lnTo>
                    <a:pt x="4187571" y="108585"/>
                  </a:lnTo>
                  <a:lnTo>
                    <a:pt x="3657587" y="108597"/>
                  </a:lnTo>
                  <a:lnTo>
                    <a:pt x="3828669" y="109982"/>
                  </a:lnTo>
                  <a:lnTo>
                    <a:pt x="3998341" y="113792"/>
                  </a:lnTo>
                  <a:lnTo>
                    <a:pt x="4122343" y="118414"/>
                  </a:lnTo>
                  <a:lnTo>
                    <a:pt x="4109847" y="120396"/>
                  </a:lnTo>
                  <a:lnTo>
                    <a:pt x="4072382" y="127000"/>
                  </a:lnTo>
                  <a:lnTo>
                    <a:pt x="4000500" y="141478"/>
                  </a:lnTo>
                  <a:lnTo>
                    <a:pt x="3933317" y="157607"/>
                  </a:lnTo>
                  <a:lnTo>
                    <a:pt x="3871341" y="175133"/>
                  </a:lnTo>
                  <a:lnTo>
                    <a:pt x="3815461" y="193929"/>
                  </a:lnTo>
                  <a:lnTo>
                    <a:pt x="3766185" y="213741"/>
                  </a:lnTo>
                  <a:lnTo>
                    <a:pt x="3723894" y="234696"/>
                  </a:lnTo>
                  <a:lnTo>
                    <a:pt x="3688588" y="257175"/>
                  </a:lnTo>
                  <a:lnTo>
                    <a:pt x="3684790" y="262039"/>
                  </a:lnTo>
                  <a:lnTo>
                    <a:pt x="3660140" y="245745"/>
                  </a:lnTo>
                  <a:lnTo>
                    <a:pt x="3649980" y="330327"/>
                  </a:lnTo>
                  <a:lnTo>
                    <a:pt x="3723767" y="287782"/>
                  </a:lnTo>
                  <a:lnTo>
                    <a:pt x="3716845" y="283210"/>
                  </a:lnTo>
                  <a:lnTo>
                    <a:pt x="3700780" y="272605"/>
                  </a:lnTo>
                  <a:lnTo>
                    <a:pt x="3701224" y="272034"/>
                  </a:lnTo>
                  <a:lnTo>
                    <a:pt x="3701872" y="271195"/>
                  </a:lnTo>
                  <a:lnTo>
                    <a:pt x="3703624" y="270002"/>
                  </a:lnTo>
                  <a:lnTo>
                    <a:pt x="3715715" y="261747"/>
                  </a:lnTo>
                  <a:lnTo>
                    <a:pt x="3716223" y="261404"/>
                  </a:lnTo>
                  <a:lnTo>
                    <a:pt x="3733419" y="251206"/>
                  </a:lnTo>
                  <a:lnTo>
                    <a:pt x="3733038" y="251460"/>
                  </a:lnTo>
                  <a:lnTo>
                    <a:pt x="3733508" y="251206"/>
                  </a:lnTo>
                  <a:lnTo>
                    <a:pt x="3752723" y="241046"/>
                  </a:lnTo>
                  <a:lnTo>
                    <a:pt x="3752342" y="241300"/>
                  </a:lnTo>
                  <a:lnTo>
                    <a:pt x="3752875" y="241046"/>
                  </a:lnTo>
                  <a:lnTo>
                    <a:pt x="3773779" y="231267"/>
                  </a:lnTo>
                  <a:lnTo>
                    <a:pt x="3774059" y="231140"/>
                  </a:lnTo>
                  <a:lnTo>
                    <a:pt x="3773678" y="231267"/>
                  </a:lnTo>
                  <a:lnTo>
                    <a:pt x="3797173" y="221361"/>
                  </a:lnTo>
                  <a:lnTo>
                    <a:pt x="3796919" y="221488"/>
                  </a:lnTo>
                  <a:lnTo>
                    <a:pt x="3797236" y="221361"/>
                  </a:lnTo>
                  <a:lnTo>
                    <a:pt x="3822192" y="211709"/>
                  </a:lnTo>
                  <a:lnTo>
                    <a:pt x="3821938" y="211836"/>
                  </a:lnTo>
                  <a:lnTo>
                    <a:pt x="3822293" y="211709"/>
                  </a:lnTo>
                  <a:lnTo>
                    <a:pt x="3848862" y="202311"/>
                  </a:lnTo>
                  <a:lnTo>
                    <a:pt x="3848608" y="202438"/>
                  </a:lnTo>
                  <a:lnTo>
                    <a:pt x="3849001" y="202311"/>
                  </a:lnTo>
                  <a:lnTo>
                    <a:pt x="3877056" y="193294"/>
                  </a:lnTo>
                  <a:lnTo>
                    <a:pt x="3876929" y="193294"/>
                  </a:lnTo>
                  <a:lnTo>
                    <a:pt x="3907028" y="184404"/>
                  </a:lnTo>
                  <a:lnTo>
                    <a:pt x="3906774" y="184531"/>
                  </a:lnTo>
                  <a:lnTo>
                    <a:pt x="3907244" y="184404"/>
                  </a:lnTo>
                  <a:lnTo>
                    <a:pt x="3938270" y="176022"/>
                  </a:lnTo>
                  <a:lnTo>
                    <a:pt x="3938016" y="176149"/>
                  </a:lnTo>
                  <a:lnTo>
                    <a:pt x="3938511" y="176022"/>
                  </a:lnTo>
                  <a:lnTo>
                    <a:pt x="3970782" y="167894"/>
                  </a:lnTo>
                  <a:lnTo>
                    <a:pt x="3970655" y="167894"/>
                  </a:lnTo>
                  <a:lnTo>
                    <a:pt x="4004691" y="160147"/>
                  </a:lnTo>
                  <a:lnTo>
                    <a:pt x="4004564" y="160147"/>
                  </a:lnTo>
                  <a:lnTo>
                    <a:pt x="4039743" y="152781"/>
                  </a:lnTo>
                  <a:lnTo>
                    <a:pt x="4039616" y="152781"/>
                  </a:lnTo>
                  <a:lnTo>
                    <a:pt x="4075938" y="145669"/>
                  </a:lnTo>
                  <a:lnTo>
                    <a:pt x="4075811" y="145796"/>
                  </a:lnTo>
                  <a:lnTo>
                    <a:pt x="4076522" y="145669"/>
                  </a:lnTo>
                  <a:lnTo>
                    <a:pt x="4113149" y="139192"/>
                  </a:lnTo>
                  <a:lnTo>
                    <a:pt x="4113022" y="139192"/>
                  </a:lnTo>
                  <a:lnTo>
                    <a:pt x="4151122" y="133096"/>
                  </a:lnTo>
                  <a:lnTo>
                    <a:pt x="4150995" y="133096"/>
                  </a:lnTo>
                  <a:lnTo>
                    <a:pt x="4190111" y="127508"/>
                  </a:lnTo>
                  <a:lnTo>
                    <a:pt x="4189984" y="127508"/>
                  </a:lnTo>
                  <a:lnTo>
                    <a:pt x="4225099" y="123037"/>
                  </a:lnTo>
                  <a:lnTo>
                    <a:pt x="4328541" y="128270"/>
                  </a:lnTo>
                  <a:lnTo>
                    <a:pt x="4408043" y="133223"/>
                  </a:lnTo>
                  <a:lnTo>
                    <a:pt x="4486148" y="138684"/>
                  </a:lnTo>
                  <a:lnTo>
                    <a:pt x="4562602" y="144526"/>
                  </a:lnTo>
                  <a:lnTo>
                    <a:pt x="4637278" y="150749"/>
                  </a:lnTo>
                  <a:lnTo>
                    <a:pt x="4709668" y="157607"/>
                  </a:lnTo>
                  <a:lnTo>
                    <a:pt x="4848098" y="172085"/>
                  </a:lnTo>
                  <a:lnTo>
                    <a:pt x="4913757" y="179959"/>
                  </a:lnTo>
                  <a:lnTo>
                    <a:pt x="4913630" y="179959"/>
                  </a:lnTo>
                  <a:lnTo>
                    <a:pt x="4976622" y="188214"/>
                  </a:lnTo>
                  <a:lnTo>
                    <a:pt x="4976495" y="188214"/>
                  </a:lnTo>
                  <a:lnTo>
                    <a:pt x="5036566" y="196723"/>
                  </a:lnTo>
                  <a:lnTo>
                    <a:pt x="5036439" y="196596"/>
                  </a:lnTo>
                  <a:lnTo>
                    <a:pt x="5093589" y="205486"/>
                  </a:lnTo>
                  <a:lnTo>
                    <a:pt x="5093462" y="205486"/>
                  </a:lnTo>
                  <a:lnTo>
                    <a:pt x="5147310" y="214503"/>
                  </a:lnTo>
                  <a:lnTo>
                    <a:pt x="5147056" y="214503"/>
                  </a:lnTo>
                  <a:lnTo>
                    <a:pt x="5197729" y="223901"/>
                  </a:lnTo>
                  <a:lnTo>
                    <a:pt x="5197475" y="223774"/>
                  </a:lnTo>
                  <a:lnTo>
                    <a:pt x="5244465" y="233426"/>
                  </a:lnTo>
                  <a:lnTo>
                    <a:pt x="5244338" y="233426"/>
                  </a:lnTo>
                  <a:lnTo>
                    <a:pt x="5287645" y="243078"/>
                  </a:lnTo>
                  <a:lnTo>
                    <a:pt x="5287391" y="243078"/>
                  </a:lnTo>
                  <a:lnTo>
                    <a:pt x="5326888" y="252984"/>
                  </a:lnTo>
                  <a:lnTo>
                    <a:pt x="5326634" y="252984"/>
                  </a:lnTo>
                  <a:lnTo>
                    <a:pt x="5362067" y="263017"/>
                  </a:lnTo>
                  <a:lnTo>
                    <a:pt x="5361686" y="263017"/>
                  </a:lnTo>
                  <a:lnTo>
                    <a:pt x="5393055" y="273304"/>
                  </a:lnTo>
                  <a:lnTo>
                    <a:pt x="5392547" y="273050"/>
                  </a:lnTo>
                  <a:lnTo>
                    <a:pt x="5418937" y="283273"/>
                  </a:lnTo>
                  <a:lnTo>
                    <a:pt x="5419471" y="283464"/>
                  </a:lnTo>
                  <a:lnTo>
                    <a:pt x="5418937" y="283273"/>
                  </a:lnTo>
                  <a:lnTo>
                    <a:pt x="5419382" y="283464"/>
                  </a:lnTo>
                  <a:lnTo>
                    <a:pt x="5441315" y="293624"/>
                  </a:lnTo>
                  <a:lnTo>
                    <a:pt x="5440426" y="293243"/>
                  </a:lnTo>
                  <a:lnTo>
                    <a:pt x="5457520" y="303390"/>
                  </a:lnTo>
                  <a:lnTo>
                    <a:pt x="5468036" y="312064"/>
                  </a:lnTo>
                  <a:lnTo>
                    <a:pt x="5468137" y="312356"/>
                  </a:lnTo>
                  <a:lnTo>
                    <a:pt x="5468277" y="313055"/>
                  </a:lnTo>
                  <a:lnTo>
                    <a:pt x="5469039" y="317042"/>
                  </a:lnTo>
                  <a:lnTo>
                    <a:pt x="5469001" y="316230"/>
                  </a:lnTo>
                  <a:lnTo>
                    <a:pt x="5469128" y="317500"/>
                  </a:lnTo>
                  <a:lnTo>
                    <a:pt x="5469039" y="317042"/>
                  </a:lnTo>
                  <a:lnTo>
                    <a:pt x="5469052" y="317500"/>
                  </a:lnTo>
                  <a:lnTo>
                    <a:pt x="5469255" y="321564"/>
                  </a:lnTo>
                  <a:lnTo>
                    <a:pt x="5474906" y="321271"/>
                  </a:lnTo>
                  <a:lnTo>
                    <a:pt x="5477129" y="330073"/>
                  </a:lnTo>
                  <a:lnTo>
                    <a:pt x="5486400" y="327723"/>
                  </a:lnTo>
                  <a:lnTo>
                    <a:pt x="5495798" y="32651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4536" y="2175636"/>
            <a:ext cx="4905992" cy="1010856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40108" y="6495694"/>
            <a:ext cx="5467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35">
                <a:latin typeface="Gulim"/>
                <a:cs typeface="Gulim"/>
              </a:rPr>
              <a:t>나동빈</a:t>
            </a:r>
            <a:endParaRPr sz="1500">
              <a:latin typeface="Gulim"/>
              <a:cs typeface="Guli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기존</a:t>
            </a:r>
            <a:r>
              <a:rPr dirty="0" sz="2400" spc="-235">
                <a:solidFill>
                  <a:srgbClr val="FFFFFF"/>
                </a:solidFill>
              </a:rPr>
              <a:t> </a:t>
            </a:r>
            <a:r>
              <a:rPr dirty="0" sz="2400" spc="110">
                <a:solidFill>
                  <a:srgbClr val="FFFFFF"/>
                </a:solidFill>
              </a:rPr>
              <a:t>S</a:t>
            </a:r>
            <a:r>
              <a:rPr dirty="0" sz="2400" spc="95">
                <a:solidFill>
                  <a:srgbClr val="FFFFFF"/>
                </a:solidFill>
              </a:rPr>
              <a:t>e</a:t>
            </a:r>
            <a:r>
              <a:rPr dirty="0" sz="2400" spc="70">
                <a:solidFill>
                  <a:srgbClr val="FFFFFF"/>
                </a:solidFill>
              </a:rPr>
              <a:t>q2</a:t>
            </a:r>
            <a:r>
              <a:rPr dirty="0" sz="2400" spc="55">
                <a:solidFill>
                  <a:srgbClr val="FFFFFF"/>
                </a:solidFill>
              </a:rPr>
              <a:t>S</a:t>
            </a:r>
            <a:r>
              <a:rPr dirty="0" sz="2400" spc="20">
                <a:solidFill>
                  <a:srgbClr val="FFFFFF"/>
                </a:solidFill>
              </a:rPr>
              <a:t>eq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모델들의</a:t>
            </a:r>
            <a:r>
              <a:rPr dirty="0" sz="2400" spc="-229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한계점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1893" y="1283467"/>
            <a:ext cx="7347584" cy="103124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" b="1">
                <a:latin typeface="Malgun Gothic"/>
                <a:cs typeface="Malgun Gothic"/>
              </a:rPr>
              <a:t>con</a:t>
            </a:r>
            <a:r>
              <a:rPr dirty="0" sz="2200" spc="10" b="1">
                <a:latin typeface="Malgun Gothic"/>
                <a:cs typeface="Malgun Gothic"/>
              </a:rPr>
              <a:t>t</a:t>
            </a:r>
            <a:r>
              <a:rPr dirty="0" sz="2200" spc="-10" b="1">
                <a:latin typeface="Malgun Gothic"/>
                <a:cs typeface="Malgun Gothic"/>
              </a:rPr>
              <a:t>e</a:t>
            </a:r>
            <a:r>
              <a:rPr dirty="0" sz="2200" spc="-15" b="1">
                <a:latin typeface="Malgun Gothic"/>
                <a:cs typeface="Malgun Gothic"/>
              </a:rPr>
              <a:t>xt</a:t>
            </a:r>
            <a:r>
              <a:rPr dirty="0" sz="2200" spc="-235" b="1">
                <a:latin typeface="Malgun Gothic"/>
                <a:cs typeface="Malgun Gothic"/>
              </a:rPr>
              <a:t> </a:t>
            </a:r>
            <a:r>
              <a:rPr dirty="0" sz="2200" spc="-5" b="1">
                <a:latin typeface="Malgun Gothic"/>
                <a:cs typeface="Malgun Gothic"/>
              </a:rPr>
              <a:t>ve</a:t>
            </a:r>
            <a:r>
              <a:rPr dirty="0" sz="2200" spc="5" b="1">
                <a:latin typeface="Malgun Gothic"/>
                <a:cs typeface="Malgun Gothic"/>
              </a:rPr>
              <a:t>ctor</a:t>
            </a:r>
            <a:r>
              <a:rPr dirty="0" sz="2200" spc="-220" b="1">
                <a:latin typeface="Malgun Gothic"/>
                <a:cs typeface="Malgun Gothic"/>
              </a:rPr>
              <a:t> </a:t>
            </a:r>
            <a:r>
              <a:rPr dirty="0" sz="2200" spc="60">
                <a:latin typeface="Cambria Math"/>
                <a:cs typeface="Cambria Math"/>
              </a:rPr>
              <a:t>𝑣</a:t>
            </a:r>
            <a:r>
              <a:rPr dirty="0" sz="2200" spc="-204">
                <a:latin typeface="Gulim"/>
                <a:cs typeface="Gulim"/>
              </a:rPr>
              <a:t>에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소</a:t>
            </a:r>
            <a:r>
              <a:rPr dirty="0" sz="2200" spc="-204">
                <a:latin typeface="Gulim"/>
                <a:cs typeface="Gulim"/>
              </a:rPr>
              <a:t>스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문장</a:t>
            </a:r>
            <a:r>
              <a:rPr dirty="0" sz="2200" spc="-204">
                <a:latin typeface="Gulim"/>
                <a:cs typeface="Gulim"/>
              </a:rPr>
              <a:t>의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정보</a:t>
            </a:r>
            <a:r>
              <a:rPr dirty="0" sz="2200" spc="-204">
                <a:latin typeface="Gulim"/>
                <a:cs typeface="Gulim"/>
              </a:rPr>
              <a:t>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압축합니다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 spc="-200" b="1">
                <a:latin typeface="Malgun Gothic"/>
                <a:cs typeface="Malgun Gothic"/>
              </a:rPr>
              <a:t>병목</a:t>
            </a:r>
            <a:r>
              <a:rPr dirty="0" sz="2200" spc="-15" b="1">
                <a:latin typeface="Malgun Gothic"/>
                <a:cs typeface="Malgun Gothic"/>
              </a:rPr>
              <a:t>(bottleneck)</a:t>
            </a:r>
            <a:r>
              <a:rPr dirty="0" sz="2200" spc="-200" b="1">
                <a:latin typeface="Malgun Gothic"/>
                <a:cs typeface="Malgun Gothic"/>
              </a:rPr>
              <a:t>이</a:t>
            </a:r>
            <a:r>
              <a:rPr dirty="0" sz="2200" spc="-245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발생</a:t>
            </a:r>
            <a:r>
              <a:rPr dirty="0" sz="2200" spc="-200">
                <a:latin typeface="Gulim"/>
                <a:cs typeface="Gulim"/>
              </a:rPr>
              <a:t>하여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195">
                <a:latin typeface="Gulim"/>
                <a:cs typeface="Gulim"/>
              </a:rPr>
              <a:t>❽</a:t>
            </a:r>
            <a:r>
              <a:rPr dirty="0" sz="2200" spc="-200">
                <a:latin typeface="Gulim"/>
                <a:cs typeface="Gulim"/>
              </a:rPr>
              <a:t>능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하락의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원인이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됩니</a:t>
            </a:r>
            <a:r>
              <a:rPr dirty="0" sz="2200" spc="-195">
                <a:latin typeface="Gulim"/>
                <a:cs typeface="Gulim"/>
              </a:rPr>
              <a:t>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679" y="6485331"/>
            <a:ext cx="61785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latin typeface="Gulim"/>
                <a:cs typeface="Gulim"/>
              </a:rPr>
              <a:t>Sequence</a:t>
            </a:r>
            <a:r>
              <a:rPr dirty="0" sz="1600" spc="-95">
                <a:latin typeface="Gulim"/>
                <a:cs typeface="Gulim"/>
              </a:rPr>
              <a:t> </a:t>
            </a:r>
            <a:r>
              <a:rPr dirty="0" sz="1600" spc="25">
                <a:latin typeface="Gulim"/>
                <a:cs typeface="Gulim"/>
              </a:rPr>
              <a:t>to</a:t>
            </a:r>
            <a:r>
              <a:rPr dirty="0" sz="1600" spc="-130">
                <a:latin typeface="Gulim"/>
                <a:cs typeface="Gulim"/>
              </a:rPr>
              <a:t> </a:t>
            </a:r>
            <a:r>
              <a:rPr dirty="0" sz="1600" spc="-45">
                <a:latin typeface="Gulim"/>
                <a:cs typeface="Gulim"/>
              </a:rPr>
              <a:t>Sequence</a:t>
            </a:r>
            <a:r>
              <a:rPr dirty="0" sz="1600" spc="-95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Learning</a:t>
            </a:r>
            <a:r>
              <a:rPr dirty="0" sz="1600" spc="-130">
                <a:latin typeface="Gulim"/>
                <a:cs typeface="Gulim"/>
              </a:rPr>
              <a:t> </a:t>
            </a:r>
            <a:r>
              <a:rPr dirty="0" sz="1600" spc="25">
                <a:latin typeface="Gulim"/>
                <a:cs typeface="Gulim"/>
              </a:rPr>
              <a:t>with</a:t>
            </a:r>
            <a:r>
              <a:rPr dirty="0" sz="1600" spc="-114">
                <a:latin typeface="Gulim"/>
                <a:cs typeface="Gulim"/>
              </a:rPr>
              <a:t> </a:t>
            </a:r>
            <a:r>
              <a:rPr dirty="0" sz="1600" spc="-10">
                <a:latin typeface="Gulim"/>
                <a:cs typeface="Gulim"/>
              </a:rPr>
              <a:t>Neural</a:t>
            </a:r>
            <a:r>
              <a:rPr dirty="0" sz="1600" spc="-130">
                <a:latin typeface="Gulim"/>
                <a:cs typeface="Gulim"/>
              </a:rPr>
              <a:t> </a:t>
            </a:r>
            <a:r>
              <a:rPr dirty="0" sz="1600" spc="10">
                <a:latin typeface="Gulim"/>
                <a:cs typeface="Gulim"/>
              </a:rPr>
              <a:t>Networks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60">
                <a:latin typeface="Gulim"/>
                <a:cs typeface="Gulim"/>
              </a:rPr>
              <a:t>(NIPS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10">
                <a:latin typeface="Gulim"/>
                <a:cs typeface="Gulim"/>
              </a:rPr>
              <a:t>2014)</a:t>
            </a:r>
            <a:endParaRPr sz="1600">
              <a:latin typeface="Gulim"/>
              <a:cs typeface="Guli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0975" y="4395215"/>
            <a:ext cx="835660" cy="44386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2710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73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2076" y="4395215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2710" rIns="0" bIns="0" rtlCol="0" vert="horz">
            <a:spAutoFit/>
          </a:bodyPr>
          <a:lstStyle/>
          <a:p>
            <a:pPr marL="157480">
              <a:lnSpc>
                <a:spcPct val="100000"/>
              </a:lnSpc>
              <a:spcBef>
                <a:spcPts val="73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6891" y="4395215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2710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730"/>
              </a:spcBef>
            </a:pPr>
            <a:r>
              <a:rPr dirty="0" sz="1500" spc="-130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0371" y="4395215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2710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73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5202" y="5182870"/>
            <a:ext cx="666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 b="1">
                <a:latin typeface="Malgun Gothic"/>
                <a:cs typeface="Malgun Gothic"/>
              </a:rPr>
              <a:t>&lt;</a:t>
            </a:r>
            <a:r>
              <a:rPr dirty="0" sz="1800" spc="20" b="1">
                <a:latin typeface="Malgun Gothic"/>
                <a:cs typeface="Malgun Gothic"/>
              </a:rPr>
              <a:t>sos</a:t>
            </a:r>
            <a:r>
              <a:rPr dirty="0" sz="1800" spc="-200" b="1">
                <a:latin typeface="Malgun Gothic"/>
                <a:cs typeface="Malgun Gothic"/>
              </a:rPr>
              <a:t>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7579" y="5182870"/>
            <a:ext cx="650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 b="1">
                <a:latin typeface="Malgun Gothic"/>
                <a:cs typeface="Malgun Gothic"/>
              </a:rPr>
              <a:t>g</a:t>
            </a:r>
            <a:r>
              <a:rPr dirty="0" sz="1800" spc="-50" b="1">
                <a:latin typeface="Malgun Gothic"/>
                <a:cs typeface="Malgun Gothic"/>
              </a:rPr>
              <a:t>u</a:t>
            </a:r>
            <a:r>
              <a:rPr dirty="0" sz="1800" spc="10" b="1">
                <a:latin typeface="Malgun Gothic"/>
                <a:cs typeface="Malgun Gothic"/>
              </a:rPr>
              <a:t>t</a:t>
            </a:r>
            <a:r>
              <a:rPr dirty="0" sz="1800" spc="5" b="1">
                <a:latin typeface="Malgun Gothic"/>
                <a:cs typeface="Malgun Gothic"/>
              </a:rPr>
              <a:t>e</a:t>
            </a:r>
            <a:r>
              <a:rPr dirty="0" sz="1800" spc="-20" b="1">
                <a:latin typeface="Malgun Gothic"/>
                <a:cs typeface="Malgun Gothic"/>
              </a:rPr>
              <a:t>n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6266" y="5182870"/>
            <a:ext cx="688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Malgun Gothic"/>
                <a:cs typeface="Malgun Gothic"/>
              </a:rPr>
              <a:t>ab</a:t>
            </a:r>
            <a:r>
              <a:rPr dirty="0" sz="1800" spc="-20" b="1">
                <a:latin typeface="Malgun Gothic"/>
                <a:cs typeface="Malgun Gothic"/>
              </a:rPr>
              <a:t>e</a:t>
            </a:r>
            <a:r>
              <a:rPr dirty="0" sz="1800" spc="-40" b="1">
                <a:latin typeface="Malgun Gothic"/>
                <a:cs typeface="Malgun Gothic"/>
              </a:rPr>
              <a:t>nd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1525" y="5182870"/>
            <a:ext cx="680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 b="1">
                <a:latin typeface="Malgun Gothic"/>
                <a:cs typeface="Malgun Gothic"/>
              </a:rPr>
              <a:t>&lt;</a:t>
            </a:r>
            <a:r>
              <a:rPr dirty="0" sz="1800" spc="-20" b="1">
                <a:latin typeface="Malgun Gothic"/>
                <a:cs typeface="Malgun Gothic"/>
              </a:rPr>
              <a:t>e</a:t>
            </a:r>
            <a:r>
              <a:rPr dirty="0" sz="1800" spc="-30" b="1">
                <a:latin typeface="Malgun Gothic"/>
                <a:cs typeface="Malgun Gothic"/>
              </a:rPr>
              <a:t>o</a:t>
            </a:r>
            <a:r>
              <a:rPr dirty="0" sz="1800" spc="70" b="1">
                <a:latin typeface="Malgun Gothic"/>
                <a:cs typeface="Malgun Gothic"/>
              </a:rPr>
              <a:t>s</a:t>
            </a:r>
            <a:r>
              <a:rPr dirty="0" sz="1800" spc="-200" b="1">
                <a:latin typeface="Malgun Gothic"/>
                <a:cs typeface="Malgun Gothic"/>
              </a:rPr>
              <a:t>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12163" y="4839461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50"/>
                </a:moveTo>
                <a:lnTo>
                  <a:pt x="38100" y="95250"/>
                </a:lnTo>
                <a:lnTo>
                  <a:pt x="38100" y="325246"/>
                </a:lnTo>
                <a:lnTo>
                  <a:pt x="76200" y="325246"/>
                </a:lnTo>
                <a:lnTo>
                  <a:pt x="76200" y="95250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12164" y="4086605"/>
            <a:ext cx="3668395" cy="309245"/>
          </a:xfrm>
          <a:custGeom>
            <a:avLst/>
            <a:gdLst/>
            <a:ahLst/>
            <a:cxnLst/>
            <a:rect l="l" t="t" r="r" b="b"/>
            <a:pathLst>
              <a:path w="3668395" h="309245">
                <a:moveTo>
                  <a:pt x="114300" y="123444"/>
                </a:moveTo>
                <a:lnTo>
                  <a:pt x="104775" y="104394"/>
                </a:lnTo>
                <a:lnTo>
                  <a:pt x="57150" y="9144"/>
                </a:lnTo>
                <a:lnTo>
                  <a:pt x="0" y="123444"/>
                </a:lnTo>
                <a:lnTo>
                  <a:pt x="38100" y="123444"/>
                </a:lnTo>
                <a:lnTo>
                  <a:pt x="38100" y="308864"/>
                </a:lnTo>
                <a:lnTo>
                  <a:pt x="76200" y="308864"/>
                </a:lnTo>
                <a:lnTo>
                  <a:pt x="76200" y="123444"/>
                </a:lnTo>
                <a:lnTo>
                  <a:pt x="114300" y="123444"/>
                </a:lnTo>
                <a:close/>
              </a:path>
              <a:path w="3668395" h="309245">
                <a:moveTo>
                  <a:pt x="1295400" y="114300"/>
                </a:moveTo>
                <a:lnTo>
                  <a:pt x="1285875" y="95250"/>
                </a:lnTo>
                <a:lnTo>
                  <a:pt x="1238250" y="0"/>
                </a:lnTo>
                <a:lnTo>
                  <a:pt x="1181100" y="114300"/>
                </a:lnTo>
                <a:lnTo>
                  <a:pt x="1219200" y="114300"/>
                </a:lnTo>
                <a:lnTo>
                  <a:pt x="1219200" y="308737"/>
                </a:lnTo>
                <a:lnTo>
                  <a:pt x="1257300" y="308737"/>
                </a:lnTo>
                <a:lnTo>
                  <a:pt x="1257300" y="114300"/>
                </a:lnTo>
                <a:lnTo>
                  <a:pt x="1295400" y="114300"/>
                </a:lnTo>
                <a:close/>
              </a:path>
              <a:path w="3668395" h="309245">
                <a:moveTo>
                  <a:pt x="2487549" y="122428"/>
                </a:moveTo>
                <a:lnTo>
                  <a:pt x="2477947" y="104013"/>
                </a:lnTo>
                <a:lnTo>
                  <a:pt x="2428494" y="9144"/>
                </a:lnTo>
                <a:lnTo>
                  <a:pt x="2373249" y="124460"/>
                </a:lnTo>
                <a:lnTo>
                  <a:pt x="2411412" y="123786"/>
                </a:lnTo>
                <a:lnTo>
                  <a:pt x="2414524" y="309245"/>
                </a:lnTo>
                <a:lnTo>
                  <a:pt x="2452624" y="308610"/>
                </a:lnTo>
                <a:lnTo>
                  <a:pt x="2449512" y="123113"/>
                </a:lnTo>
                <a:lnTo>
                  <a:pt x="2487549" y="122428"/>
                </a:lnTo>
                <a:close/>
              </a:path>
              <a:path w="3668395" h="309245">
                <a:moveTo>
                  <a:pt x="3667887" y="124206"/>
                </a:moveTo>
                <a:lnTo>
                  <a:pt x="3658184" y="104140"/>
                </a:lnTo>
                <a:lnTo>
                  <a:pt x="3612261" y="9144"/>
                </a:lnTo>
                <a:lnTo>
                  <a:pt x="3553587" y="122682"/>
                </a:lnTo>
                <a:lnTo>
                  <a:pt x="3591661" y="123190"/>
                </a:lnTo>
                <a:lnTo>
                  <a:pt x="3589020" y="308610"/>
                </a:lnTo>
                <a:lnTo>
                  <a:pt x="3627120" y="309118"/>
                </a:lnTo>
                <a:lnTo>
                  <a:pt x="3629761" y="123698"/>
                </a:lnTo>
                <a:lnTo>
                  <a:pt x="3667887" y="12420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94026" y="4839461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99" y="114173"/>
                </a:moveTo>
                <a:lnTo>
                  <a:pt x="38099" y="114427"/>
                </a:lnTo>
                <a:lnTo>
                  <a:pt x="39497" y="325374"/>
                </a:lnTo>
                <a:lnTo>
                  <a:pt x="77597" y="325119"/>
                </a:lnTo>
                <a:lnTo>
                  <a:pt x="76199" y="114173"/>
                </a:lnTo>
                <a:close/>
              </a:path>
              <a:path w="114300" h="325754">
                <a:moveTo>
                  <a:pt x="56387" y="0"/>
                </a:moveTo>
                <a:lnTo>
                  <a:pt x="0" y="114681"/>
                </a:lnTo>
                <a:lnTo>
                  <a:pt x="38099" y="114427"/>
                </a:lnTo>
                <a:lnTo>
                  <a:pt x="37973" y="95376"/>
                </a:lnTo>
                <a:lnTo>
                  <a:pt x="104744" y="95123"/>
                </a:lnTo>
                <a:lnTo>
                  <a:pt x="56387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099" y="114427"/>
                </a:lnTo>
                <a:lnTo>
                  <a:pt x="76199" y="114173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44" y="95123"/>
                </a:moveTo>
                <a:lnTo>
                  <a:pt x="76073" y="95123"/>
                </a:lnTo>
                <a:lnTo>
                  <a:pt x="76199" y="114173"/>
                </a:lnTo>
                <a:lnTo>
                  <a:pt x="114300" y="113918"/>
                </a:lnTo>
                <a:lnTo>
                  <a:pt x="104744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91001" y="4839461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76" y="114003"/>
                </a:moveTo>
                <a:lnTo>
                  <a:pt x="38076" y="114469"/>
                </a:lnTo>
                <a:lnTo>
                  <a:pt x="40639" y="325500"/>
                </a:lnTo>
                <a:lnTo>
                  <a:pt x="78739" y="324993"/>
                </a:lnTo>
                <a:lnTo>
                  <a:pt x="76176" y="114003"/>
                </a:lnTo>
                <a:close/>
              </a:path>
              <a:path w="114300" h="325754">
                <a:moveTo>
                  <a:pt x="55752" y="0"/>
                </a:moveTo>
                <a:lnTo>
                  <a:pt x="0" y="114935"/>
                </a:lnTo>
                <a:lnTo>
                  <a:pt x="38076" y="114469"/>
                </a:lnTo>
                <a:lnTo>
                  <a:pt x="37846" y="95504"/>
                </a:lnTo>
                <a:lnTo>
                  <a:pt x="75946" y="94995"/>
                </a:lnTo>
                <a:lnTo>
                  <a:pt x="104738" y="94995"/>
                </a:lnTo>
                <a:lnTo>
                  <a:pt x="55752" y="0"/>
                </a:lnTo>
                <a:close/>
              </a:path>
              <a:path w="114300" h="325754">
                <a:moveTo>
                  <a:pt x="75946" y="94995"/>
                </a:moveTo>
                <a:lnTo>
                  <a:pt x="37846" y="95504"/>
                </a:lnTo>
                <a:lnTo>
                  <a:pt x="38076" y="114469"/>
                </a:lnTo>
                <a:lnTo>
                  <a:pt x="76176" y="114003"/>
                </a:lnTo>
                <a:lnTo>
                  <a:pt x="75946" y="94995"/>
                </a:lnTo>
                <a:close/>
              </a:path>
              <a:path w="114300" h="325754">
                <a:moveTo>
                  <a:pt x="104738" y="94995"/>
                </a:moveTo>
                <a:lnTo>
                  <a:pt x="75946" y="94995"/>
                </a:lnTo>
                <a:lnTo>
                  <a:pt x="76176" y="114003"/>
                </a:lnTo>
                <a:lnTo>
                  <a:pt x="114300" y="113537"/>
                </a:lnTo>
                <a:lnTo>
                  <a:pt x="104738" y="9499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63972" y="4839461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9" y="114172"/>
                </a:moveTo>
                <a:lnTo>
                  <a:pt x="38109" y="114426"/>
                </a:lnTo>
                <a:lnTo>
                  <a:pt x="39624" y="325374"/>
                </a:lnTo>
                <a:lnTo>
                  <a:pt x="77724" y="325119"/>
                </a:lnTo>
                <a:lnTo>
                  <a:pt x="76209" y="114172"/>
                </a:lnTo>
                <a:close/>
              </a:path>
              <a:path w="114300" h="325754">
                <a:moveTo>
                  <a:pt x="56261" y="0"/>
                </a:moveTo>
                <a:lnTo>
                  <a:pt x="0" y="114681"/>
                </a:lnTo>
                <a:lnTo>
                  <a:pt x="38109" y="114426"/>
                </a:lnTo>
                <a:lnTo>
                  <a:pt x="37973" y="95376"/>
                </a:lnTo>
                <a:lnTo>
                  <a:pt x="104723" y="95123"/>
                </a:lnTo>
                <a:lnTo>
                  <a:pt x="56261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109" y="114426"/>
                </a:lnTo>
                <a:lnTo>
                  <a:pt x="76209" y="114172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23" y="95123"/>
                </a:moveTo>
                <a:lnTo>
                  <a:pt x="76073" y="95123"/>
                </a:lnTo>
                <a:lnTo>
                  <a:pt x="76209" y="114172"/>
                </a:lnTo>
                <a:lnTo>
                  <a:pt x="114300" y="113918"/>
                </a:lnTo>
                <a:lnTo>
                  <a:pt x="10472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113776" y="4389120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2710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73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23831" y="4389120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2710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73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47604" y="4389120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2710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73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99501" y="5176773"/>
            <a:ext cx="666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 b="1">
                <a:latin typeface="Malgun Gothic"/>
                <a:cs typeface="Malgun Gothic"/>
              </a:rPr>
              <a:t>&lt;</a:t>
            </a:r>
            <a:r>
              <a:rPr dirty="0" sz="1800" spc="20" b="1">
                <a:latin typeface="Malgun Gothic"/>
                <a:cs typeface="Malgun Gothic"/>
              </a:rPr>
              <a:t>sos</a:t>
            </a:r>
            <a:r>
              <a:rPr dirty="0" sz="1800" spc="-200" b="1">
                <a:latin typeface="Malgun Gothic"/>
                <a:cs typeface="Malgun Gothic"/>
              </a:rPr>
              <a:t>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62261" y="5176773"/>
            <a:ext cx="566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 b="1">
                <a:latin typeface="Malgun Gothic"/>
                <a:cs typeface="Malgun Gothic"/>
              </a:rPr>
              <a:t>g</a:t>
            </a:r>
            <a:r>
              <a:rPr dirty="0" sz="1800" spc="-70" b="1">
                <a:latin typeface="Malgun Gothic"/>
                <a:cs typeface="Malgun Gothic"/>
              </a:rPr>
              <a:t>o</a:t>
            </a:r>
            <a:r>
              <a:rPr dirty="0" sz="1800" spc="-60" b="1">
                <a:latin typeface="Malgun Gothic"/>
                <a:cs typeface="Malgun Gothic"/>
              </a:rPr>
              <a:t>od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33380" y="5176773"/>
            <a:ext cx="870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Malgun Gothic"/>
                <a:cs typeface="Malgun Gothic"/>
              </a:rPr>
              <a:t>evening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74964" y="4833365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49"/>
                </a:moveTo>
                <a:lnTo>
                  <a:pt x="38100" y="95249"/>
                </a:lnTo>
                <a:lnTo>
                  <a:pt x="38100" y="325246"/>
                </a:lnTo>
                <a:lnTo>
                  <a:pt x="76200" y="325246"/>
                </a:lnTo>
                <a:lnTo>
                  <a:pt x="76200" y="95249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74964" y="4080509"/>
            <a:ext cx="1324610" cy="309245"/>
          </a:xfrm>
          <a:custGeom>
            <a:avLst/>
            <a:gdLst/>
            <a:ahLst/>
            <a:cxnLst/>
            <a:rect l="l" t="t" r="r" b="b"/>
            <a:pathLst>
              <a:path w="1324609" h="309245">
                <a:moveTo>
                  <a:pt x="114300" y="114300"/>
                </a:moveTo>
                <a:lnTo>
                  <a:pt x="104775" y="95250"/>
                </a:ln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308737"/>
                </a:lnTo>
                <a:lnTo>
                  <a:pt x="76200" y="308737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324609" h="309245">
                <a:moveTo>
                  <a:pt x="1324356" y="114300"/>
                </a:moveTo>
                <a:lnTo>
                  <a:pt x="1314831" y="95250"/>
                </a:lnTo>
                <a:lnTo>
                  <a:pt x="1267206" y="0"/>
                </a:lnTo>
                <a:lnTo>
                  <a:pt x="1210056" y="114300"/>
                </a:lnTo>
                <a:lnTo>
                  <a:pt x="1248156" y="114300"/>
                </a:lnTo>
                <a:lnTo>
                  <a:pt x="1248156" y="308737"/>
                </a:lnTo>
                <a:lnTo>
                  <a:pt x="1286256" y="308737"/>
                </a:lnTo>
                <a:lnTo>
                  <a:pt x="1286256" y="114300"/>
                </a:lnTo>
                <a:lnTo>
                  <a:pt x="1324356" y="1143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685781" y="4833365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99" y="114173"/>
                </a:moveTo>
                <a:lnTo>
                  <a:pt x="38099" y="114427"/>
                </a:lnTo>
                <a:lnTo>
                  <a:pt x="39497" y="325373"/>
                </a:lnTo>
                <a:lnTo>
                  <a:pt x="77597" y="325119"/>
                </a:lnTo>
                <a:lnTo>
                  <a:pt x="76199" y="114173"/>
                </a:lnTo>
                <a:close/>
              </a:path>
              <a:path w="114300" h="325754">
                <a:moveTo>
                  <a:pt x="56388" y="0"/>
                </a:moveTo>
                <a:lnTo>
                  <a:pt x="0" y="114680"/>
                </a:lnTo>
                <a:lnTo>
                  <a:pt x="38099" y="114427"/>
                </a:lnTo>
                <a:lnTo>
                  <a:pt x="37973" y="95376"/>
                </a:lnTo>
                <a:lnTo>
                  <a:pt x="104744" y="95122"/>
                </a:lnTo>
                <a:lnTo>
                  <a:pt x="56388" y="0"/>
                </a:lnTo>
                <a:close/>
              </a:path>
              <a:path w="114300" h="325754">
                <a:moveTo>
                  <a:pt x="76073" y="95122"/>
                </a:moveTo>
                <a:lnTo>
                  <a:pt x="37973" y="95376"/>
                </a:lnTo>
                <a:lnTo>
                  <a:pt x="38099" y="114427"/>
                </a:lnTo>
                <a:lnTo>
                  <a:pt x="76199" y="114173"/>
                </a:lnTo>
                <a:lnTo>
                  <a:pt x="76073" y="95122"/>
                </a:lnTo>
                <a:close/>
              </a:path>
              <a:path w="114300" h="325754">
                <a:moveTo>
                  <a:pt x="104744" y="95122"/>
                </a:moveTo>
                <a:lnTo>
                  <a:pt x="76073" y="95122"/>
                </a:lnTo>
                <a:lnTo>
                  <a:pt x="76199" y="114173"/>
                </a:lnTo>
                <a:lnTo>
                  <a:pt x="114300" y="113918"/>
                </a:lnTo>
                <a:lnTo>
                  <a:pt x="104744" y="9512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910569" y="4833365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52" y="114257"/>
                </a:moveTo>
                <a:lnTo>
                  <a:pt x="38152" y="114342"/>
                </a:lnTo>
                <a:lnTo>
                  <a:pt x="38734" y="325246"/>
                </a:lnTo>
                <a:lnTo>
                  <a:pt x="76834" y="325119"/>
                </a:lnTo>
                <a:lnTo>
                  <a:pt x="76252" y="114257"/>
                </a:lnTo>
                <a:close/>
              </a:path>
              <a:path w="114300" h="325754">
                <a:moveTo>
                  <a:pt x="56896" y="0"/>
                </a:moveTo>
                <a:lnTo>
                  <a:pt x="0" y="114426"/>
                </a:lnTo>
                <a:lnTo>
                  <a:pt x="38152" y="114342"/>
                </a:lnTo>
                <a:lnTo>
                  <a:pt x="38100" y="95249"/>
                </a:lnTo>
                <a:lnTo>
                  <a:pt x="104785" y="95249"/>
                </a:lnTo>
                <a:lnTo>
                  <a:pt x="56896" y="0"/>
                </a:lnTo>
                <a:close/>
              </a:path>
              <a:path w="114300" h="325754">
                <a:moveTo>
                  <a:pt x="76200" y="95249"/>
                </a:moveTo>
                <a:lnTo>
                  <a:pt x="38100" y="95249"/>
                </a:lnTo>
                <a:lnTo>
                  <a:pt x="38152" y="114342"/>
                </a:lnTo>
                <a:lnTo>
                  <a:pt x="76252" y="114257"/>
                </a:lnTo>
                <a:lnTo>
                  <a:pt x="76200" y="95249"/>
                </a:lnTo>
                <a:close/>
              </a:path>
              <a:path w="114300" h="325754">
                <a:moveTo>
                  <a:pt x="104785" y="95249"/>
                </a:moveTo>
                <a:lnTo>
                  <a:pt x="76200" y="95249"/>
                </a:lnTo>
                <a:lnTo>
                  <a:pt x="76252" y="114257"/>
                </a:lnTo>
                <a:lnTo>
                  <a:pt x="114300" y="114172"/>
                </a:lnTo>
                <a:lnTo>
                  <a:pt x="104785" y="952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908030" y="4085082"/>
            <a:ext cx="114300" cy="304800"/>
          </a:xfrm>
          <a:custGeom>
            <a:avLst/>
            <a:gdLst/>
            <a:ahLst/>
            <a:cxnLst/>
            <a:rect l="l" t="t" r="r" b="b"/>
            <a:pathLst>
              <a:path w="114300" h="304800">
                <a:moveTo>
                  <a:pt x="76211" y="114172"/>
                </a:moveTo>
                <a:lnTo>
                  <a:pt x="38111" y="114426"/>
                </a:lnTo>
                <a:lnTo>
                  <a:pt x="39497" y="304800"/>
                </a:lnTo>
                <a:lnTo>
                  <a:pt x="77597" y="304546"/>
                </a:lnTo>
                <a:lnTo>
                  <a:pt x="76211" y="114172"/>
                </a:lnTo>
                <a:close/>
              </a:path>
              <a:path w="114300" h="304800">
                <a:moveTo>
                  <a:pt x="56388" y="0"/>
                </a:moveTo>
                <a:lnTo>
                  <a:pt x="0" y="114681"/>
                </a:lnTo>
                <a:lnTo>
                  <a:pt x="38111" y="114426"/>
                </a:lnTo>
                <a:lnTo>
                  <a:pt x="37973" y="95377"/>
                </a:lnTo>
                <a:lnTo>
                  <a:pt x="104744" y="95123"/>
                </a:lnTo>
                <a:lnTo>
                  <a:pt x="56388" y="0"/>
                </a:lnTo>
                <a:close/>
              </a:path>
              <a:path w="114300" h="304800">
                <a:moveTo>
                  <a:pt x="76073" y="95123"/>
                </a:moveTo>
                <a:lnTo>
                  <a:pt x="37973" y="95377"/>
                </a:lnTo>
                <a:lnTo>
                  <a:pt x="38111" y="114426"/>
                </a:lnTo>
                <a:lnTo>
                  <a:pt x="76211" y="114172"/>
                </a:lnTo>
                <a:lnTo>
                  <a:pt x="76073" y="95123"/>
                </a:lnTo>
                <a:close/>
              </a:path>
              <a:path w="114300" h="304800">
                <a:moveTo>
                  <a:pt x="104744" y="95123"/>
                </a:moveTo>
                <a:lnTo>
                  <a:pt x="76073" y="95123"/>
                </a:lnTo>
                <a:lnTo>
                  <a:pt x="76211" y="114172"/>
                </a:lnTo>
                <a:lnTo>
                  <a:pt x="114300" y="113919"/>
                </a:lnTo>
                <a:lnTo>
                  <a:pt x="104744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219947" y="1703324"/>
            <a:ext cx="11112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35"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17840" y="160731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mbria Math"/>
                <a:cs typeface="Cambria Math"/>
              </a:rPr>
              <a:t>𝑦</a:t>
            </a:r>
            <a:r>
              <a:rPr dirty="0" sz="1600" spc="-5">
                <a:latin typeface="Cambria Math"/>
                <a:cs typeface="Cambria Math"/>
              </a:rPr>
              <a:t> </a:t>
            </a:r>
            <a:r>
              <a:rPr dirty="0" sz="1600" spc="-40">
                <a:latin typeface="Cambria Math"/>
                <a:cs typeface="Cambria Math"/>
              </a:rPr>
              <a:t> </a:t>
            </a:r>
            <a:r>
              <a:rPr dirty="0" sz="1600" spc="145" b="1">
                <a:latin typeface="Malgun Gothic"/>
                <a:cs typeface="Malgun Gothic"/>
              </a:rPr>
              <a:t>:</a:t>
            </a:r>
            <a:r>
              <a:rPr dirty="0" sz="1600" spc="-165" b="1">
                <a:latin typeface="Malgun Gothic"/>
                <a:cs typeface="Malgun Gothic"/>
              </a:rPr>
              <a:t> </a:t>
            </a:r>
            <a:r>
              <a:rPr dirty="0" sz="1600" spc="-65" b="1">
                <a:latin typeface="Malgun Gothic"/>
                <a:cs typeface="Malgun Gothic"/>
              </a:rPr>
              <a:t>g</a:t>
            </a:r>
            <a:r>
              <a:rPr dirty="0" sz="1600" spc="-55" b="1">
                <a:latin typeface="Malgun Gothic"/>
                <a:cs typeface="Malgun Gothic"/>
              </a:rPr>
              <a:t>o</a:t>
            </a:r>
            <a:r>
              <a:rPr dirty="0" sz="1600" spc="-60" b="1">
                <a:latin typeface="Malgun Gothic"/>
                <a:cs typeface="Malgun Gothic"/>
              </a:rPr>
              <a:t>o</a:t>
            </a:r>
            <a:r>
              <a:rPr dirty="0" sz="1600" spc="-55" b="1">
                <a:latin typeface="Malgun Gothic"/>
                <a:cs typeface="Malgun Gothic"/>
              </a:rPr>
              <a:t>d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30402" y="5478017"/>
            <a:ext cx="4417060" cy="177165"/>
          </a:xfrm>
          <a:custGeom>
            <a:avLst/>
            <a:gdLst/>
            <a:ahLst/>
            <a:cxnLst/>
            <a:rect l="l" t="t" r="r" b="b"/>
            <a:pathLst>
              <a:path w="4417060" h="177164">
                <a:moveTo>
                  <a:pt x="4416552" y="0"/>
                </a:moveTo>
                <a:lnTo>
                  <a:pt x="4415393" y="68824"/>
                </a:lnTo>
                <a:lnTo>
                  <a:pt x="4412234" y="125015"/>
                </a:lnTo>
                <a:lnTo>
                  <a:pt x="4407550" y="162895"/>
                </a:lnTo>
                <a:lnTo>
                  <a:pt x="4401820" y="176783"/>
                </a:lnTo>
                <a:lnTo>
                  <a:pt x="14731" y="176783"/>
                </a:lnTo>
                <a:lnTo>
                  <a:pt x="8995" y="162895"/>
                </a:lnTo>
                <a:lnTo>
                  <a:pt x="4313" y="125015"/>
                </a:lnTo>
                <a:lnTo>
                  <a:pt x="1157" y="68824"/>
                </a:lnTo>
                <a:lnTo>
                  <a:pt x="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70342" y="5494782"/>
            <a:ext cx="3508375" cy="190500"/>
          </a:xfrm>
          <a:custGeom>
            <a:avLst/>
            <a:gdLst/>
            <a:ahLst/>
            <a:cxnLst/>
            <a:rect l="l" t="t" r="r" b="b"/>
            <a:pathLst>
              <a:path w="3508375" h="190500">
                <a:moveTo>
                  <a:pt x="3508248" y="0"/>
                </a:moveTo>
                <a:lnTo>
                  <a:pt x="3506999" y="74149"/>
                </a:lnTo>
                <a:lnTo>
                  <a:pt x="3503596" y="134702"/>
                </a:lnTo>
                <a:lnTo>
                  <a:pt x="3498550" y="175529"/>
                </a:lnTo>
                <a:lnTo>
                  <a:pt x="3492373" y="190500"/>
                </a:lnTo>
                <a:lnTo>
                  <a:pt x="15875" y="190500"/>
                </a:lnTo>
                <a:lnTo>
                  <a:pt x="9697" y="175529"/>
                </a:lnTo>
                <a:lnTo>
                  <a:pt x="4651" y="134702"/>
                </a:lnTo>
                <a:lnTo>
                  <a:pt x="1248" y="74149"/>
                </a:lnTo>
                <a:lnTo>
                  <a:pt x="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774060" y="5738571"/>
            <a:ext cx="648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0" b="1">
                <a:solidFill>
                  <a:srgbClr val="4471C4"/>
                </a:solidFill>
                <a:latin typeface="Malgun Gothic"/>
                <a:cs typeface="Malgun Gothic"/>
              </a:rPr>
              <a:t>독일어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04375" y="5769050"/>
            <a:ext cx="440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4471C4"/>
                </a:solidFill>
                <a:latin typeface="Malgun Gothic"/>
                <a:cs typeface="Malgun Gothic"/>
              </a:rPr>
              <a:t>영어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94882" y="3504438"/>
            <a:ext cx="734695" cy="73342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420"/>
              </a:spcBef>
            </a:pPr>
            <a:r>
              <a:rPr dirty="0" sz="2400">
                <a:latin typeface="Cambria Math"/>
                <a:cs typeface="Cambria Math"/>
              </a:rPr>
              <a:t>𝑣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50975" y="3649979"/>
            <a:ext cx="835660" cy="445134"/>
          </a:xfrm>
          <a:custGeom>
            <a:avLst/>
            <a:gdLst/>
            <a:ahLst/>
            <a:cxnLst/>
            <a:rect l="l" t="t" r="r" b="b"/>
            <a:pathLst>
              <a:path w="835660" h="445135">
                <a:moveTo>
                  <a:pt x="835151" y="0"/>
                </a:moveTo>
                <a:lnTo>
                  <a:pt x="0" y="0"/>
                </a:lnTo>
                <a:lnTo>
                  <a:pt x="0" y="445008"/>
                </a:lnTo>
                <a:lnTo>
                  <a:pt x="835151" y="445008"/>
                </a:lnTo>
                <a:lnTo>
                  <a:pt x="835151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165352" y="3731514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13052" y="3368802"/>
            <a:ext cx="1656080" cy="726440"/>
            <a:chOff x="1313052" y="3368802"/>
            <a:chExt cx="1656080" cy="726440"/>
          </a:xfrm>
        </p:grpSpPr>
        <p:sp>
          <p:nvSpPr>
            <p:cNvPr id="41" name="object 41"/>
            <p:cNvSpPr/>
            <p:nvPr/>
          </p:nvSpPr>
          <p:spPr>
            <a:xfrm>
              <a:off x="1313052" y="3368802"/>
              <a:ext cx="114300" cy="283845"/>
            </a:xfrm>
            <a:custGeom>
              <a:avLst/>
              <a:gdLst/>
              <a:ahLst/>
              <a:cxnLst/>
              <a:rect l="l" t="t" r="r" b="b"/>
              <a:pathLst>
                <a:path w="114300" h="283845">
                  <a:moveTo>
                    <a:pt x="38123" y="114215"/>
                  </a:moveTo>
                  <a:lnTo>
                    <a:pt x="37210" y="283210"/>
                  </a:lnTo>
                  <a:lnTo>
                    <a:pt x="75310" y="283337"/>
                  </a:lnTo>
                  <a:lnTo>
                    <a:pt x="76224" y="114384"/>
                  </a:lnTo>
                  <a:lnTo>
                    <a:pt x="38123" y="114215"/>
                  </a:lnTo>
                  <a:close/>
                </a:path>
                <a:path w="114300" h="283845">
                  <a:moveTo>
                    <a:pt x="104713" y="95123"/>
                  </a:moveTo>
                  <a:lnTo>
                    <a:pt x="38227" y="95123"/>
                  </a:lnTo>
                  <a:lnTo>
                    <a:pt x="76327" y="95376"/>
                  </a:lnTo>
                  <a:lnTo>
                    <a:pt x="76224" y="114384"/>
                  </a:lnTo>
                  <a:lnTo>
                    <a:pt x="114300" y="114553"/>
                  </a:lnTo>
                  <a:lnTo>
                    <a:pt x="104713" y="95123"/>
                  </a:lnTo>
                  <a:close/>
                </a:path>
                <a:path w="114300" h="283845">
                  <a:moveTo>
                    <a:pt x="38227" y="95123"/>
                  </a:moveTo>
                  <a:lnTo>
                    <a:pt x="38123" y="114215"/>
                  </a:lnTo>
                  <a:lnTo>
                    <a:pt x="76224" y="114384"/>
                  </a:lnTo>
                  <a:lnTo>
                    <a:pt x="76327" y="95376"/>
                  </a:lnTo>
                  <a:lnTo>
                    <a:pt x="38227" y="95123"/>
                  </a:lnTo>
                  <a:close/>
                </a:path>
                <a:path w="114300" h="283845">
                  <a:moveTo>
                    <a:pt x="57784" y="0"/>
                  </a:moveTo>
                  <a:lnTo>
                    <a:pt x="0" y="114046"/>
                  </a:lnTo>
                  <a:lnTo>
                    <a:pt x="38123" y="114215"/>
                  </a:lnTo>
                  <a:lnTo>
                    <a:pt x="38227" y="95123"/>
                  </a:lnTo>
                  <a:lnTo>
                    <a:pt x="104713" y="95123"/>
                  </a:lnTo>
                  <a:lnTo>
                    <a:pt x="577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132075" y="3649980"/>
              <a:ext cx="836930" cy="445134"/>
            </a:xfrm>
            <a:custGeom>
              <a:avLst/>
              <a:gdLst/>
              <a:ahLst/>
              <a:cxnLst/>
              <a:rect l="l" t="t" r="r" b="b"/>
              <a:pathLst>
                <a:path w="836930" h="445135">
                  <a:moveTo>
                    <a:pt x="836676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836676" y="445008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177747" y="3026740"/>
            <a:ext cx="2952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ℎ</a:t>
            </a:r>
            <a:r>
              <a:rPr dirty="0" baseline="-17094" sz="1950">
                <a:latin typeface="Cambria Math"/>
                <a:cs typeface="Cambria Math"/>
              </a:rPr>
              <a:t>1</a:t>
            </a:r>
            <a:endParaRPr baseline="-17094" sz="19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9125" y="3717417"/>
            <a:ext cx="299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Cambria Math"/>
                <a:cs typeface="Cambria Math"/>
              </a:rPr>
              <a:t>ℎ</a:t>
            </a:r>
            <a:r>
              <a:rPr dirty="0" baseline="-14957" sz="1950" spc="22">
                <a:latin typeface="Cambria Math"/>
                <a:cs typeface="Cambria Math"/>
              </a:rPr>
              <a:t>0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47086" y="3731514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541525" y="3163823"/>
            <a:ext cx="2617470" cy="931544"/>
            <a:chOff x="1541525" y="3163823"/>
            <a:chExt cx="2617470" cy="931544"/>
          </a:xfrm>
        </p:grpSpPr>
        <p:sp>
          <p:nvSpPr>
            <p:cNvPr id="47" name="object 47"/>
            <p:cNvSpPr/>
            <p:nvPr/>
          </p:nvSpPr>
          <p:spPr>
            <a:xfrm>
              <a:off x="1541526" y="3163823"/>
              <a:ext cx="1066800" cy="766445"/>
            </a:xfrm>
            <a:custGeom>
              <a:avLst/>
              <a:gdLst/>
              <a:ahLst/>
              <a:cxnLst/>
              <a:rect l="l" t="t" r="r" b="b"/>
              <a:pathLst>
                <a:path w="1066800" h="766445">
                  <a:moveTo>
                    <a:pt x="591439" y="709041"/>
                  </a:moveTo>
                  <a:lnTo>
                    <a:pt x="553339" y="689991"/>
                  </a:lnTo>
                  <a:lnTo>
                    <a:pt x="477139" y="651891"/>
                  </a:lnTo>
                  <a:lnTo>
                    <a:pt x="477139" y="689991"/>
                  </a:lnTo>
                  <a:lnTo>
                    <a:pt x="381889" y="689991"/>
                  </a:lnTo>
                  <a:lnTo>
                    <a:pt x="381889" y="38100"/>
                  </a:lnTo>
                  <a:lnTo>
                    <a:pt x="381889" y="19050"/>
                  </a:lnTo>
                  <a:lnTo>
                    <a:pt x="381889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43789" y="38100"/>
                  </a:lnTo>
                  <a:lnTo>
                    <a:pt x="343789" y="728091"/>
                  </a:lnTo>
                  <a:lnTo>
                    <a:pt x="477139" y="728091"/>
                  </a:lnTo>
                  <a:lnTo>
                    <a:pt x="477139" y="766191"/>
                  </a:lnTo>
                  <a:lnTo>
                    <a:pt x="553339" y="728091"/>
                  </a:lnTo>
                  <a:lnTo>
                    <a:pt x="591439" y="709041"/>
                  </a:lnTo>
                  <a:close/>
                </a:path>
                <a:path w="1066800" h="766445">
                  <a:moveTo>
                    <a:pt x="1066800" y="319532"/>
                  </a:moveTo>
                  <a:lnTo>
                    <a:pt x="1057186" y="300101"/>
                  </a:lnTo>
                  <a:lnTo>
                    <a:pt x="1010158" y="204978"/>
                  </a:lnTo>
                  <a:lnTo>
                    <a:pt x="952500" y="319024"/>
                  </a:lnTo>
                  <a:lnTo>
                    <a:pt x="990625" y="319201"/>
                  </a:lnTo>
                  <a:lnTo>
                    <a:pt x="989838" y="488188"/>
                  </a:lnTo>
                  <a:lnTo>
                    <a:pt x="1027938" y="488315"/>
                  </a:lnTo>
                  <a:lnTo>
                    <a:pt x="1028725" y="319366"/>
                  </a:lnTo>
                  <a:lnTo>
                    <a:pt x="1066800" y="31953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322319" y="3649979"/>
              <a:ext cx="836930" cy="445134"/>
            </a:xfrm>
            <a:custGeom>
              <a:avLst/>
              <a:gdLst/>
              <a:ahLst/>
              <a:cxnLst/>
              <a:rect l="l" t="t" r="r" b="b"/>
              <a:pathLst>
                <a:path w="836929" h="445135">
                  <a:moveTo>
                    <a:pt x="836676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836676" y="445008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2356357" y="3026740"/>
            <a:ext cx="2997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latin typeface="Cambria Math"/>
                <a:cs typeface="Cambria Math"/>
              </a:rPr>
              <a:t>ℎ</a:t>
            </a:r>
            <a:r>
              <a:rPr dirty="0" baseline="-17094" sz="1950" spc="30">
                <a:latin typeface="Cambria Math"/>
                <a:cs typeface="Cambria Math"/>
              </a:rPr>
              <a:t>2</a:t>
            </a:r>
            <a:endParaRPr baseline="-17094" sz="195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37965" y="3731514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724150" y="3163823"/>
            <a:ext cx="2617470" cy="931544"/>
            <a:chOff x="2724150" y="3163823"/>
            <a:chExt cx="2617470" cy="931544"/>
          </a:xfrm>
        </p:grpSpPr>
        <p:sp>
          <p:nvSpPr>
            <p:cNvPr id="52" name="object 52"/>
            <p:cNvSpPr/>
            <p:nvPr/>
          </p:nvSpPr>
          <p:spPr>
            <a:xfrm>
              <a:off x="2724150" y="3163823"/>
              <a:ext cx="1783080" cy="766445"/>
            </a:xfrm>
            <a:custGeom>
              <a:avLst/>
              <a:gdLst/>
              <a:ahLst/>
              <a:cxnLst/>
              <a:rect l="l" t="t" r="r" b="b"/>
              <a:pathLst>
                <a:path w="1783079" h="766445">
                  <a:moveTo>
                    <a:pt x="599059" y="709041"/>
                  </a:moveTo>
                  <a:lnTo>
                    <a:pt x="560959" y="689991"/>
                  </a:lnTo>
                  <a:lnTo>
                    <a:pt x="484759" y="651891"/>
                  </a:lnTo>
                  <a:lnTo>
                    <a:pt x="484759" y="689991"/>
                  </a:lnTo>
                  <a:lnTo>
                    <a:pt x="391795" y="689991"/>
                  </a:lnTo>
                  <a:lnTo>
                    <a:pt x="391795" y="38100"/>
                  </a:lnTo>
                  <a:lnTo>
                    <a:pt x="391795" y="19050"/>
                  </a:lnTo>
                  <a:lnTo>
                    <a:pt x="391795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53695" y="38100"/>
                  </a:lnTo>
                  <a:lnTo>
                    <a:pt x="353695" y="728091"/>
                  </a:lnTo>
                  <a:lnTo>
                    <a:pt x="484759" y="728091"/>
                  </a:lnTo>
                  <a:lnTo>
                    <a:pt x="484759" y="766191"/>
                  </a:lnTo>
                  <a:lnTo>
                    <a:pt x="560959" y="728091"/>
                  </a:lnTo>
                  <a:lnTo>
                    <a:pt x="599059" y="709041"/>
                  </a:lnTo>
                  <a:close/>
                </a:path>
                <a:path w="1783079" h="766445">
                  <a:moveTo>
                    <a:pt x="1074166" y="319024"/>
                  </a:moveTo>
                  <a:lnTo>
                    <a:pt x="1064590" y="300101"/>
                  </a:lnTo>
                  <a:lnTo>
                    <a:pt x="1016508" y="204978"/>
                  </a:lnTo>
                  <a:lnTo>
                    <a:pt x="959866" y="319532"/>
                  </a:lnTo>
                  <a:lnTo>
                    <a:pt x="997915" y="319366"/>
                  </a:lnTo>
                  <a:lnTo>
                    <a:pt x="998601" y="488315"/>
                  </a:lnTo>
                  <a:lnTo>
                    <a:pt x="1036701" y="488188"/>
                  </a:lnTo>
                  <a:lnTo>
                    <a:pt x="1036015" y="319201"/>
                  </a:lnTo>
                  <a:lnTo>
                    <a:pt x="1074166" y="319024"/>
                  </a:lnTo>
                  <a:close/>
                </a:path>
                <a:path w="1783079" h="766445">
                  <a:moveTo>
                    <a:pt x="1782572" y="709041"/>
                  </a:moveTo>
                  <a:lnTo>
                    <a:pt x="1744472" y="689991"/>
                  </a:lnTo>
                  <a:lnTo>
                    <a:pt x="1668272" y="651891"/>
                  </a:lnTo>
                  <a:lnTo>
                    <a:pt x="1668272" y="689991"/>
                  </a:lnTo>
                  <a:lnTo>
                    <a:pt x="1583944" y="689991"/>
                  </a:lnTo>
                  <a:lnTo>
                    <a:pt x="1583944" y="38100"/>
                  </a:lnTo>
                  <a:lnTo>
                    <a:pt x="1583944" y="19050"/>
                  </a:lnTo>
                  <a:lnTo>
                    <a:pt x="1583944" y="0"/>
                  </a:lnTo>
                  <a:lnTo>
                    <a:pt x="1188720" y="0"/>
                  </a:lnTo>
                  <a:lnTo>
                    <a:pt x="1188720" y="38100"/>
                  </a:lnTo>
                  <a:lnTo>
                    <a:pt x="1545844" y="38100"/>
                  </a:lnTo>
                  <a:lnTo>
                    <a:pt x="1545844" y="728091"/>
                  </a:lnTo>
                  <a:lnTo>
                    <a:pt x="1668272" y="728091"/>
                  </a:lnTo>
                  <a:lnTo>
                    <a:pt x="1668272" y="766191"/>
                  </a:lnTo>
                  <a:lnTo>
                    <a:pt x="1744472" y="728091"/>
                  </a:lnTo>
                  <a:lnTo>
                    <a:pt x="1782572" y="70904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504944" y="3649979"/>
              <a:ext cx="836930" cy="445134"/>
            </a:xfrm>
            <a:custGeom>
              <a:avLst/>
              <a:gdLst/>
              <a:ahLst/>
              <a:cxnLst/>
              <a:rect l="l" t="t" r="r" b="b"/>
              <a:pathLst>
                <a:path w="836929" h="445135">
                  <a:moveTo>
                    <a:pt x="836676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836676" y="445008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3544823" y="3026740"/>
            <a:ext cx="2997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latin typeface="Cambria Math"/>
                <a:cs typeface="Cambria Math"/>
              </a:rPr>
              <a:t>ℎ</a:t>
            </a:r>
            <a:r>
              <a:rPr dirty="0" baseline="-17094" sz="1950" spc="30">
                <a:latin typeface="Cambria Math"/>
                <a:cs typeface="Cambria Math"/>
              </a:rPr>
              <a:t>3</a:t>
            </a:r>
            <a:endParaRPr baseline="-17094" sz="195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20844" y="3731514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86562" y="3176015"/>
            <a:ext cx="5608320" cy="754380"/>
          </a:xfrm>
          <a:custGeom>
            <a:avLst/>
            <a:gdLst/>
            <a:ahLst/>
            <a:cxnLst/>
            <a:rect l="l" t="t" r="r" b="b"/>
            <a:pathLst>
              <a:path w="5608320" h="754379">
                <a:moveTo>
                  <a:pt x="264033" y="697230"/>
                </a:moveTo>
                <a:lnTo>
                  <a:pt x="225933" y="678180"/>
                </a:lnTo>
                <a:lnTo>
                  <a:pt x="149733" y="640080"/>
                </a:lnTo>
                <a:lnTo>
                  <a:pt x="149733" y="678180"/>
                </a:lnTo>
                <a:lnTo>
                  <a:pt x="0" y="678180"/>
                </a:lnTo>
                <a:lnTo>
                  <a:pt x="0" y="716280"/>
                </a:lnTo>
                <a:lnTo>
                  <a:pt x="149733" y="716280"/>
                </a:lnTo>
                <a:lnTo>
                  <a:pt x="149733" y="754380"/>
                </a:lnTo>
                <a:lnTo>
                  <a:pt x="225933" y="716280"/>
                </a:lnTo>
                <a:lnTo>
                  <a:pt x="264033" y="697230"/>
                </a:lnTo>
                <a:close/>
              </a:path>
              <a:path w="5608320" h="754379">
                <a:moveTo>
                  <a:pt x="4293108" y="317373"/>
                </a:moveTo>
                <a:lnTo>
                  <a:pt x="4283545" y="298577"/>
                </a:lnTo>
                <a:lnTo>
                  <a:pt x="4235196" y="203454"/>
                </a:lnTo>
                <a:lnTo>
                  <a:pt x="4178808" y="318135"/>
                </a:lnTo>
                <a:lnTo>
                  <a:pt x="4216895" y="317893"/>
                </a:lnTo>
                <a:lnTo>
                  <a:pt x="4217924" y="475488"/>
                </a:lnTo>
                <a:lnTo>
                  <a:pt x="4256024" y="475234"/>
                </a:lnTo>
                <a:lnTo>
                  <a:pt x="4254995" y="317639"/>
                </a:lnTo>
                <a:lnTo>
                  <a:pt x="4293108" y="317373"/>
                </a:lnTo>
                <a:close/>
              </a:path>
              <a:path w="5608320" h="754379">
                <a:moveTo>
                  <a:pt x="5608193" y="695198"/>
                </a:moveTo>
                <a:lnTo>
                  <a:pt x="5570093" y="676148"/>
                </a:lnTo>
                <a:lnTo>
                  <a:pt x="5493893" y="638048"/>
                </a:lnTo>
                <a:lnTo>
                  <a:pt x="5493893" y="676148"/>
                </a:lnTo>
                <a:lnTo>
                  <a:pt x="5026914" y="676148"/>
                </a:lnTo>
                <a:lnTo>
                  <a:pt x="5026914" y="38100"/>
                </a:lnTo>
                <a:lnTo>
                  <a:pt x="5026914" y="19050"/>
                </a:lnTo>
                <a:lnTo>
                  <a:pt x="5026914" y="0"/>
                </a:lnTo>
                <a:lnTo>
                  <a:pt x="4407408" y="0"/>
                </a:lnTo>
                <a:lnTo>
                  <a:pt x="4407408" y="38100"/>
                </a:lnTo>
                <a:lnTo>
                  <a:pt x="4988814" y="38100"/>
                </a:lnTo>
                <a:lnTo>
                  <a:pt x="4988814" y="714248"/>
                </a:lnTo>
                <a:lnTo>
                  <a:pt x="5493893" y="714248"/>
                </a:lnTo>
                <a:lnTo>
                  <a:pt x="5493893" y="752348"/>
                </a:lnTo>
                <a:lnTo>
                  <a:pt x="5570093" y="714248"/>
                </a:lnTo>
                <a:lnTo>
                  <a:pt x="5608193" y="6951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4727194" y="3038602"/>
            <a:ext cx="299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Cambria Math"/>
                <a:cs typeface="Cambria Math"/>
              </a:rPr>
              <a:t>ℎ</a:t>
            </a:r>
            <a:r>
              <a:rPr dirty="0" baseline="-14957" sz="1950" spc="22">
                <a:latin typeface="Cambria Math"/>
                <a:cs typeface="Cambria Math"/>
              </a:rPr>
              <a:t>4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112252" y="3643884"/>
            <a:ext cx="836930" cy="445134"/>
          </a:xfrm>
          <a:custGeom>
            <a:avLst/>
            <a:gdLst/>
            <a:ahLst/>
            <a:cxnLst/>
            <a:rect l="l" t="t" r="r" b="b"/>
            <a:pathLst>
              <a:path w="836929" h="445135">
                <a:moveTo>
                  <a:pt x="836676" y="0"/>
                </a:moveTo>
                <a:lnTo>
                  <a:pt x="0" y="0"/>
                </a:lnTo>
                <a:lnTo>
                  <a:pt x="0" y="445007"/>
                </a:lnTo>
                <a:lnTo>
                  <a:pt x="836676" y="445007"/>
                </a:lnTo>
                <a:lnTo>
                  <a:pt x="836676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8328406" y="3725417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326880" y="3643884"/>
            <a:ext cx="836930" cy="445134"/>
          </a:xfrm>
          <a:custGeom>
            <a:avLst/>
            <a:gdLst/>
            <a:ahLst/>
            <a:cxnLst/>
            <a:rect l="l" t="t" r="r" b="b"/>
            <a:pathLst>
              <a:path w="836929" h="445135">
                <a:moveTo>
                  <a:pt x="836676" y="0"/>
                </a:moveTo>
                <a:lnTo>
                  <a:pt x="0" y="0"/>
                </a:lnTo>
                <a:lnTo>
                  <a:pt x="0" y="445007"/>
                </a:lnTo>
                <a:lnTo>
                  <a:pt x="836676" y="445007"/>
                </a:lnTo>
                <a:lnTo>
                  <a:pt x="836676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9543033" y="3725417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546080" y="3643884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3980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74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029450" y="3157727"/>
            <a:ext cx="3517900" cy="767080"/>
          </a:xfrm>
          <a:custGeom>
            <a:avLst/>
            <a:gdLst/>
            <a:ahLst/>
            <a:cxnLst/>
            <a:rect l="l" t="t" r="r" b="b"/>
            <a:pathLst>
              <a:path w="3517900" h="767079">
                <a:moveTo>
                  <a:pt x="1084072" y="709422"/>
                </a:moveTo>
                <a:lnTo>
                  <a:pt x="1046175" y="690626"/>
                </a:lnTo>
                <a:lnTo>
                  <a:pt x="969645" y="652653"/>
                </a:lnTo>
                <a:lnTo>
                  <a:pt x="969759" y="690689"/>
                </a:lnTo>
                <a:lnTo>
                  <a:pt x="0" y="693801"/>
                </a:lnTo>
                <a:lnTo>
                  <a:pt x="0" y="731901"/>
                </a:lnTo>
                <a:lnTo>
                  <a:pt x="969886" y="728789"/>
                </a:lnTo>
                <a:lnTo>
                  <a:pt x="970026" y="766953"/>
                </a:lnTo>
                <a:lnTo>
                  <a:pt x="1084072" y="709422"/>
                </a:lnTo>
                <a:close/>
              </a:path>
              <a:path w="3517900" h="767079">
                <a:moveTo>
                  <a:pt x="1554607" y="319532"/>
                </a:moveTo>
                <a:lnTo>
                  <a:pt x="1545018" y="300101"/>
                </a:lnTo>
                <a:lnTo>
                  <a:pt x="1498092" y="204978"/>
                </a:lnTo>
                <a:lnTo>
                  <a:pt x="1440307" y="319024"/>
                </a:lnTo>
                <a:lnTo>
                  <a:pt x="1478419" y="319201"/>
                </a:lnTo>
                <a:lnTo>
                  <a:pt x="1477518" y="488188"/>
                </a:lnTo>
                <a:lnTo>
                  <a:pt x="1515618" y="488315"/>
                </a:lnTo>
                <a:lnTo>
                  <a:pt x="1516519" y="319366"/>
                </a:lnTo>
                <a:lnTo>
                  <a:pt x="1554607" y="319532"/>
                </a:lnTo>
                <a:close/>
              </a:path>
              <a:path w="3517900" h="767079">
                <a:moveTo>
                  <a:pt x="2298446" y="709041"/>
                </a:moveTo>
                <a:lnTo>
                  <a:pt x="2260346" y="689991"/>
                </a:lnTo>
                <a:lnTo>
                  <a:pt x="2184146" y="651891"/>
                </a:lnTo>
                <a:lnTo>
                  <a:pt x="2184146" y="689991"/>
                </a:lnTo>
                <a:lnTo>
                  <a:pt x="2068703" y="689991"/>
                </a:lnTo>
                <a:lnTo>
                  <a:pt x="2068703" y="38100"/>
                </a:lnTo>
                <a:lnTo>
                  <a:pt x="2068703" y="19050"/>
                </a:lnTo>
                <a:lnTo>
                  <a:pt x="2068703" y="0"/>
                </a:lnTo>
                <a:lnTo>
                  <a:pt x="1668780" y="0"/>
                </a:lnTo>
                <a:lnTo>
                  <a:pt x="1668780" y="38100"/>
                </a:lnTo>
                <a:lnTo>
                  <a:pt x="2030603" y="38100"/>
                </a:lnTo>
                <a:lnTo>
                  <a:pt x="2030603" y="728091"/>
                </a:lnTo>
                <a:lnTo>
                  <a:pt x="2184146" y="728091"/>
                </a:lnTo>
                <a:lnTo>
                  <a:pt x="2184146" y="766191"/>
                </a:lnTo>
                <a:lnTo>
                  <a:pt x="2260346" y="728091"/>
                </a:lnTo>
                <a:lnTo>
                  <a:pt x="2298446" y="709041"/>
                </a:lnTo>
                <a:close/>
              </a:path>
              <a:path w="3517900" h="767079">
                <a:moveTo>
                  <a:pt x="2770632" y="319532"/>
                </a:moveTo>
                <a:lnTo>
                  <a:pt x="2761018" y="300101"/>
                </a:lnTo>
                <a:lnTo>
                  <a:pt x="2713990" y="204978"/>
                </a:lnTo>
                <a:lnTo>
                  <a:pt x="2656332" y="319024"/>
                </a:lnTo>
                <a:lnTo>
                  <a:pt x="2694457" y="319201"/>
                </a:lnTo>
                <a:lnTo>
                  <a:pt x="2693670" y="488188"/>
                </a:lnTo>
                <a:lnTo>
                  <a:pt x="2731770" y="488315"/>
                </a:lnTo>
                <a:lnTo>
                  <a:pt x="2732557" y="319366"/>
                </a:lnTo>
                <a:lnTo>
                  <a:pt x="2770632" y="319532"/>
                </a:lnTo>
                <a:close/>
              </a:path>
              <a:path w="3517900" h="767079">
                <a:moveTo>
                  <a:pt x="3517392" y="709041"/>
                </a:moveTo>
                <a:lnTo>
                  <a:pt x="3479292" y="689991"/>
                </a:lnTo>
                <a:lnTo>
                  <a:pt x="3403092" y="651891"/>
                </a:lnTo>
                <a:lnTo>
                  <a:pt x="3403092" y="689991"/>
                </a:lnTo>
                <a:lnTo>
                  <a:pt x="3287014" y="689991"/>
                </a:lnTo>
                <a:lnTo>
                  <a:pt x="3287014" y="38100"/>
                </a:lnTo>
                <a:lnTo>
                  <a:pt x="3287014" y="19050"/>
                </a:lnTo>
                <a:lnTo>
                  <a:pt x="3287014" y="0"/>
                </a:lnTo>
                <a:lnTo>
                  <a:pt x="2886456" y="0"/>
                </a:lnTo>
                <a:lnTo>
                  <a:pt x="2886456" y="38100"/>
                </a:lnTo>
                <a:lnTo>
                  <a:pt x="3248914" y="38100"/>
                </a:lnTo>
                <a:lnTo>
                  <a:pt x="3248914" y="728091"/>
                </a:lnTo>
                <a:lnTo>
                  <a:pt x="3403092" y="728091"/>
                </a:lnTo>
                <a:lnTo>
                  <a:pt x="3403092" y="766191"/>
                </a:lnTo>
                <a:lnTo>
                  <a:pt x="3479292" y="728091"/>
                </a:lnTo>
                <a:lnTo>
                  <a:pt x="3517392" y="70904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8348726" y="3020644"/>
            <a:ext cx="2679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mbria Math"/>
                <a:cs typeface="Cambria Math"/>
              </a:rPr>
              <a:t>𝑠</a:t>
            </a:r>
            <a:r>
              <a:rPr dirty="0" baseline="-17094" sz="1950" spc="-37">
                <a:latin typeface="Cambria Math"/>
                <a:cs typeface="Cambria Math"/>
              </a:rPr>
              <a:t>1</a:t>
            </a:r>
            <a:endParaRPr baseline="-17094" sz="1950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562210" y="3020644"/>
            <a:ext cx="2724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 Math"/>
                <a:cs typeface="Cambria Math"/>
              </a:rPr>
              <a:t>𝑠</a:t>
            </a:r>
            <a:r>
              <a:rPr dirty="0" baseline="-17094" sz="1950" spc="-7">
                <a:latin typeface="Cambria Math"/>
                <a:cs typeface="Cambria Math"/>
              </a:rPr>
              <a:t>2</a:t>
            </a:r>
            <a:endParaRPr baseline="-17094" sz="195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0907776" y="3362705"/>
            <a:ext cx="114300" cy="283845"/>
          </a:xfrm>
          <a:custGeom>
            <a:avLst/>
            <a:gdLst/>
            <a:ahLst/>
            <a:cxnLst/>
            <a:rect l="l" t="t" r="r" b="b"/>
            <a:pathLst>
              <a:path w="114300" h="283845">
                <a:moveTo>
                  <a:pt x="76150" y="114215"/>
                </a:moveTo>
                <a:lnTo>
                  <a:pt x="38050" y="114384"/>
                </a:lnTo>
                <a:lnTo>
                  <a:pt x="38734" y="283337"/>
                </a:lnTo>
                <a:lnTo>
                  <a:pt x="76834" y="283210"/>
                </a:lnTo>
                <a:lnTo>
                  <a:pt x="76150" y="114215"/>
                </a:lnTo>
                <a:close/>
              </a:path>
              <a:path w="114300" h="283845">
                <a:moveTo>
                  <a:pt x="56642" y="0"/>
                </a:moveTo>
                <a:lnTo>
                  <a:pt x="0" y="114554"/>
                </a:lnTo>
                <a:lnTo>
                  <a:pt x="38050" y="114384"/>
                </a:lnTo>
                <a:lnTo>
                  <a:pt x="37973" y="95377"/>
                </a:lnTo>
                <a:lnTo>
                  <a:pt x="104733" y="95123"/>
                </a:lnTo>
                <a:lnTo>
                  <a:pt x="56642" y="0"/>
                </a:lnTo>
                <a:close/>
              </a:path>
              <a:path w="114300" h="283845">
                <a:moveTo>
                  <a:pt x="76073" y="95123"/>
                </a:moveTo>
                <a:lnTo>
                  <a:pt x="37973" y="95377"/>
                </a:lnTo>
                <a:lnTo>
                  <a:pt x="38050" y="114384"/>
                </a:lnTo>
                <a:lnTo>
                  <a:pt x="76150" y="114215"/>
                </a:lnTo>
                <a:lnTo>
                  <a:pt x="76073" y="95123"/>
                </a:lnTo>
                <a:close/>
              </a:path>
              <a:path w="114300" h="283845">
                <a:moveTo>
                  <a:pt x="104733" y="95123"/>
                </a:moveTo>
                <a:lnTo>
                  <a:pt x="76073" y="95123"/>
                </a:lnTo>
                <a:lnTo>
                  <a:pt x="76150" y="114215"/>
                </a:lnTo>
                <a:lnTo>
                  <a:pt x="114300" y="114046"/>
                </a:lnTo>
                <a:lnTo>
                  <a:pt x="10473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0782554" y="3020644"/>
            <a:ext cx="2724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 Math"/>
                <a:cs typeface="Cambria Math"/>
              </a:rPr>
              <a:t>𝑠</a:t>
            </a:r>
            <a:r>
              <a:rPr dirty="0" baseline="-17094" sz="1950" spc="-7">
                <a:latin typeface="Cambria Math"/>
                <a:cs typeface="Cambria Math"/>
              </a:rPr>
              <a:t>3</a:t>
            </a:r>
            <a:endParaRPr baseline="-17094" sz="1950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112252" y="2266188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2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dirty="0" sz="1500" spc="-100">
                <a:latin typeface="Gulim"/>
                <a:cs typeface="Gulim"/>
              </a:rPr>
              <a:t>FC</a:t>
            </a:r>
            <a:endParaRPr sz="1500">
              <a:latin typeface="Gulim"/>
              <a:cs typeface="Gulim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472423" y="2711957"/>
            <a:ext cx="114300" cy="281940"/>
          </a:xfrm>
          <a:custGeom>
            <a:avLst/>
            <a:gdLst/>
            <a:ahLst/>
            <a:cxnLst/>
            <a:rect l="l" t="t" r="r" b="b"/>
            <a:pathLst>
              <a:path w="114300" h="281939">
                <a:moveTo>
                  <a:pt x="38119" y="114088"/>
                </a:moveTo>
                <a:lnTo>
                  <a:pt x="36068" y="281177"/>
                </a:lnTo>
                <a:lnTo>
                  <a:pt x="74168" y="281558"/>
                </a:lnTo>
                <a:lnTo>
                  <a:pt x="76220" y="114511"/>
                </a:lnTo>
                <a:lnTo>
                  <a:pt x="38119" y="114088"/>
                </a:lnTo>
                <a:close/>
              </a:path>
              <a:path w="114300" h="281939">
                <a:moveTo>
                  <a:pt x="104627" y="94995"/>
                </a:moveTo>
                <a:lnTo>
                  <a:pt x="38353" y="94995"/>
                </a:lnTo>
                <a:lnTo>
                  <a:pt x="76453" y="95503"/>
                </a:lnTo>
                <a:lnTo>
                  <a:pt x="76220" y="114511"/>
                </a:lnTo>
                <a:lnTo>
                  <a:pt x="114300" y="114934"/>
                </a:lnTo>
                <a:lnTo>
                  <a:pt x="104627" y="94995"/>
                </a:lnTo>
                <a:close/>
              </a:path>
              <a:path w="114300" h="281939">
                <a:moveTo>
                  <a:pt x="38353" y="94995"/>
                </a:moveTo>
                <a:lnTo>
                  <a:pt x="38119" y="114088"/>
                </a:lnTo>
                <a:lnTo>
                  <a:pt x="76220" y="114511"/>
                </a:lnTo>
                <a:lnTo>
                  <a:pt x="76453" y="95503"/>
                </a:lnTo>
                <a:lnTo>
                  <a:pt x="38353" y="94995"/>
                </a:lnTo>
                <a:close/>
              </a:path>
              <a:path w="114300" h="281939">
                <a:moveTo>
                  <a:pt x="58547" y="0"/>
                </a:moveTo>
                <a:lnTo>
                  <a:pt x="0" y="113664"/>
                </a:lnTo>
                <a:lnTo>
                  <a:pt x="38119" y="114088"/>
                </a:lnTo>
                <a:lnTo>
                  <a:pt x="38353" y="94995"/>
                </a:lnTo>
                <a:lnTo>
                  <a:pt x="104627" y="94995"/>
                </a:lnTo>
                <a:lnTo>
                  <a:pt x="5854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472423" y="1925573"/>
            <a:ext cx="114300" cy="342265"/>
          </a:xfrm>
          <a:custGeom>
            <a:avLst/>
            <a:gdLst/>
            <a:ahLst/>
            <a:cxnLst/>
            <a:rect l="l" t="t" r="r" b="b"/>
            <a:pathLst>
              <a:path w="114300" h="342264">
                <a:moveTo>
                  <a:pt x="76288" y="114214"/>
                </a:moveTo>
                <a:lnTo>
                  <a:pt x="38188" y="114384"/>
                </a:lnTo>
                <a:lnTo>
                  <a:pt x="39243" y="341884"/>
                </a:lnTo>
                <a:lnTo>
                  <a:pt x="77343" y="341756"/>
                </a:lnTo>
                <a:lnTo>
                  <a:pt x="76288" y="114214"/>
                </a:lnTo>
                <a:close/>
              </a:path>
              <a:path w="114300" h="342264">
                <a:moveTo>
                  <a:pt x="56642" y="0"/>
                </a:moveTo>
                <a:lnTo>
                  <a:pt x="0" y="114553"/>
                </a:lnTo>
                <a:lnTo>
                  <a:pt x="38188" y="114384"/>
                </a:lnTo>
                <a:lnTo>
                  <a:pt x="38100" y="95376"/>
                </a:lnTo>
                <a:lnTo>
                  <a:pt x="104733" y="95123"/>
                </a:lnTo>
                <a:lnTo>
                  <a:pt x="56642" y="0"/>
                </a:lnTo>
                <a:close/>
              </a:path>
              <a:path w="114300" h="342264">
                <a:moveTo>
                  <a:pt x="76200" y="95123"/>
                </a:moveTo>
                <a:lnTo>
                  <a:pt x="38100" y="95376"/>
                </a:lnTo>
                <a:lnTo>
                  <a:pt x="38188" y="114384"/>
                </a:lnTo>
                <a:lnTo>
                  <a:pt x="76288" y="114214"/>
                </a:lnTo>
                <a:lnTo>
                  <a:pt x="76200" y="95123"/>
                </a:lnTo>
                <a:close/>
              </a:path>
              <a:path w="114300" h="342264">
                <a:moveTo>
                  <a:pt x="104733" y="95123"/>
                </a:moveTo>
                <a:lnTo>
                  <a:pt x="76200" y="95123"/>
                </a:lnTo>
                <a:lnTo>
                  <a:pt x="76288" y="114214"/>
                </a:lnTo>
                <a:lnTo>
                  <a:pt x="114300" y="114046"/>
                </a:lnTo>
                <a:lnTo>
                  <a:pt x="10473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9302242" y="1703324"/>
            <a:ext cx="11112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35">
                <a:latin typeface="Cambria Math"/>
                <a:cs typeface="Cambria Math"/>
              </a:rPr>
              <a:t>2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195561" y="1607311"/>
            <a:ext cx="10998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mbria Math"/>
                <a:cs typeface="Cambria Math"/>
              </a:rPr>
              <a:t>𝑦</a:t>
            </a:r>
            <a:r>
              <a:rPr dirty="0" sz="1600" spc="-5">
                <a:latin typeface="Cambria Math"/>
                <a:cs typeface="Cambria Math"/>
              </a:rPr>
              <a:t> </a:t>
            </a:r>
            <a:r>
              <a:rPr dirty="0" sz="1600" spc="-5">
                <a:latin typeface="Cambria Math"/>
                <a:cs typeface="Cambria Math"/>
              </a:rPr>
              <a:t> </a:t>
            </a:r>
            <a:r>
              <a:rPr dirty="0" sz="1600" spc="145" b="1">
                <a:latin typeface="Malgun Gothic"/>
                <a:cs typeface="Malgun Gothic"/>
              </a:rPr>
              <a:t>:</a:t>
            </a:r>
            <a:r>
              <a:rPr dirty="0" sz="1600" spc="-165" b="1">
                <a:latin typeface="Malgun Gothic"/>
                <a:cs typeface="Malgun Gothic"/>
              </a:rPr>
              <a:t> </a:t>
            </a:r>
            <a:r>
              <a:rPr dirty="0" sz="1600" spc="-5" b="1">
                <a:latin typeface="Malgun Gothic"/>
                <a:cs typeface="Malgun Gothic"/>
              </a:rPr>
              <a:t>e</a:t>
            </a:r>
            <a:r>
              <a:rPr dirty="0" sz="1600" spc="-15" b="1">
                <a:latin typeface="Malgun Gothic"/>
                <a:cs typeface="Malgun Gothic"/>
              </a:rPr>
              <a:t>v</a:t>
            </a:r>
            <a:r>
              <a:rPr dirty="0" sz="1600" spc="-5" b="1">
                <a:latin typeface="Malgun Gothic"/>
                <a:cs typeface="Malgun Gothic"/>
              </a:rPr>
              <a:t>en</a:t>
            </a:r>
            <a:r>
              <a:rPr dirty="0" sz="1600" spc="-35" b="1">
                <a:latin typeface="Malgun Gothic"/>
                <a:cs typeface="Malgun Gothic"/>
              </a:rPr>
              <a:t>i</a:t>
            </a:r>
            <a:r>
              <a:rPr dirty="0" sz="1600" spc="-35" b="1">
                <a:latin typeface="Malgun Gothic"/>
                <a:cs typeface="Malgun Gothic"/>
              </a:rPr>
              <a:t>ng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326880" y="2266188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271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730"/>
              </a:spcBef>
            </a:pPr>
            <a:r>
              <a:rPr dirty="0" sz="1500" spc="-100">
                <a:latin typeface="Gulim"/>
                <a:cs typeface="Gulim"/>
              </a:rPr>
              <a:t>FC</a:t>
            </a:r>
            <a:endParaRPr sz="1500">
              <a:latin typeface="Gulim"/>
              <a:cs typeface="Gulim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688068" y="2711957"/>
            <a:ext cx="114300" cy="281940"/>
          </a:xfrm>
          <a:custGeom>
            <a:avLst/>
            <a:gdLst/>
            <a:ahLst/>
            <a:cxnLst/>
            <a:rect l="l" t="t" r="r" b="b"/>
            <a:pathLst>
              <a:path w="114300" h="281939">
                <a:moveTo>
                  <a:pt x="38058" y="114130"/>
                </a:moveTo>
                <a:lnTo>
                  <a:pt x="36575" y="281177"/>
                </a:lnTo>
                <a:lnTo>
                  <a:pt x="74675" y="281558"/>
                </a:lnTo>
                <a:lnTo>
                  <a:pt x="76157" y="114468"/>
                </a:lnTo>
                <a:lnTo>
                  <a:pt x="38058" y="114130"/>
                </a:lnTo>
                <a:close/>
              </a:path>
              <a:path w="114300" h="281939">
                <a:moveTo>
                  <a:pt x="104675" y="95122"/>
                </a:moveTo>
                <a:lnTo>
                  <a:pt x="38226" y="95122"/>
                </a:lnTo>
                <a:lnTo>
                  <a:pt x="76326" y="95376"/>
                </a:lnTo>
                <a:lnTo>
                  <a:pt x="76157" y="114468"/>
                </a:lnTo>
                <a:lnTo>
                  <a:pt x="114300" y="114807"/>
                </a:lnTo>
                <a:lnTo>
                  <a:pt x="104675" y="95122"/>
                </a:lnTo>
                <a:close/>
              </a:path>
              <a:path w="114300" h="281939">
                <a:moveTo>
                  <a:pt x="38226" y="95122"/>
                </a:moveTo>
                <a:lnTo>
                  <a:pt x="38058" y="114130"/>
                </a:lnTo>
                <a:lnTo>
                  <a:pt x="76157" y="114468"/>
                </a:lnTo>
                <a:lnTo>
                  <a:pt x="76326" y="95376"/>
                </a:lnTo>
                <a:lnTo>
                  <a:pt x="38226" y="95122"/>
                </a:lnTo>
                <a:close/>
              </a:path>
              <a:path w="114300" h="281939">
                <a:moveTo>
                  <a:pt x="58165" y="0"/>
                </a:moveTo>
                <a:lnTo>
                  <a:pt x="0" y="113791"/>
                </a:lnTo>
                <a:lnTo>
                  <a:pt x="38058" y="114130"/>
                </a:lnTo>
                <a:lnTo>
                  <a:pt x="38226" y="95122"/>
                </a:lnTo>
                <a:lnTo>
                  <a:pt x="104675" y="95122"/>
                </a:lnTo>
                <a:lnTo>
                  <a:pt x="5816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688576" y="1925573"/>
            <a:ext cx="114300" cy="342265"/>
          </a:xfrm>
          <a:custGeom>
            <a:avLst/>
            <a:gdLst/>
            <a:ahLst/>
            <a:cxnLst/>
            <a:rect l="l" t="t" r="r" b="b"/>
            <a:pathLst>
              <a:path w="114300" h="342264">
                <a:moveTo>
                  <a:pt x="76288" y="114214"/>
                </a:moveTo>
                <a:lnTo>
                  <a:pt x="38188" y="114384"/>
                </a:lnTo>
                <a:lnTo>
                  <a:pt x="39243" y="341884"/>
                </a:lnTo>
                <a:lnTo>
                  <a:pt x="77343" y="341756"/>
                </a:lnTo>
                <a:lnTo>
                  <a:pt x="76288" y="114214"/>
                </a:lnTo>
                <a:close/>
              </a:path>
              <a:path w="114300" h="342264">
                <a:moveTo>
                  <a:pt x="56642" y="0"/>
                </a:moveTo>
                <a:lnTo>
                  <a:pt x="0" y="114553"/>
                </a:lnTo>
                <a:lnTo>
                  <a:pt x="38188" y="114384"/>
                </a:lnTo>
                <a:lnTo>
                  <a:pt x="38100" y="95376"/>
                </a:lnTo>
                <a:lnTo>
                  <a:pt x="104733" y="95123"/>
                </a:lnTo>
                <a:lnTo>
                  <a:pt x="56642" y="0"/>
                </a:lnTo>
                <a:close/>
              </a:path>
              <a:path w="114300" h="342264">
                <a:moveTo>
                  <a:pt x="76200" y="95123"/>
                </a:moveTo>
                <a:lnTo>
                  <a:pt x="38100" y="95376"/>
                </a:lnTo>
                <a:lnTo>
                  <a:pt x="38188" y="114384"/>
                </a:lnTo>
                <a:lnTo>
                  <a:pt x="76288" y="114214"/>
                </a:lnTo>
                <a:lnTo>
                  <a:pt x="76200" y="95123"/>
                </a:lnTo>
                <a:close/>
              </a:path>
              <a:path w="114300" h="342264">
                <a:moveTo>
                  <a:pt x="104733" y="95123"/>
                </a:moveTo>
                <a:lnTo>
                  <a:pt x="76200" y="95123"/>
                </a:lnTo>
                <a:lnTo>
                  <a:pt x="76288" y="114214"/>
                </a:lnTo>
                <a:lnTo>
                  <a:pt x="114300" y="114046"/>
                </a:lnTo>
                <a:lnTo>
                  <a:pt x="10473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10604754" y="1703324"/>
            <a:ext cx="11112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35">
                <a:latin typeface="Cambria Math"/>
                <a:cs typeface="Cambria Math"/>
              </a:rPr>
              <a:t>3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498073" y="1607311"/>
            <a:ext cx="9315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mbria Math"/>
                <a:cs typeface="Cambria Math"/>
              </a:rPr>
              <a:t>𝑦</a:t>
            </a:r>
            <a:r>
              <a:rPr dirty="0" sz="1600" spc="-5">
                <a:latin typeface="Cambria Math"/>
                <a:cs typeface="Cambria Math"/>
              </a:rPr>
              <a:t> </a:t>
            </a:r>
            <a:r>
              <a:rPr dirty="0" sz="1600" spc="-5">
                <a:latin typeface="Cambria Math"/>
                <a:cs typeface="Cambria Math"/>
              </a:rPr>
              <a:t> </a:t>
            </a:r>
            <a:r>
              <a:rPr dirty="0" sz="1600" spc="145" b="1">
                <a:latin typeface="Malgun Gothic"/>
                <a:cs typeface="Malgun Gothic"/>
              </a:rPr>
              <a:t>:</a:t>
            </a:r>
            <a:r>
              <a:rPr dirty="0" sz="1600" spc="-165" b="1">
                <a:latin typeface="Malgun Gothic"/>
                <a:cs typeface="Malgun Gothic"/>
              </a:rPr>
              <a:t> </a:t>
            </a:r>
            <a:r>
              <a:rPr dirty="0" sz="1600" spc="-185" b="1">
                <a:latin typeface="Malgun Gothic"/>
                <a:cs typeface="Malgun Gothic"/>
              </a:rPr>
              <a:t>&lt;</a:t>
            </a:r>
            <a:r>
              <a:rPr dirty="0" sz="1600" spc="5" b="1">
                <a:latin typeface="Malgun Gothic"/>
                <a:cs typeface="Malgun Gothic"/>
              </a:rPr>
              <a:t>eo</a:t>
            </a:r>
            <a:r>
              <a:rPr dirty="0" sz="1600" b="1">
                <a:latin typeface="Malgun Gothic"/>
                <a:cs typeface="Malgun Gothic"/>
              </a:rPr>
              <a:t>s</a:t>
            </a:r>
            <a:r>
              <a:rPr dirty="0" sz="1600" spc="-180" b="1">
                <a:latin typeface="Malgun Gothic"/>
                <a:cs typeface="Malgun Gothic"/>
              </a:rPr>
              <a:t>&gt;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546080" y="2266188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2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dirty="0" sz="1500" spc="-100">
                <a:latin typeface="Gulim"/>
                <a:cs typeface="Gulim"/>
              </a:rPr>
              <a:t>FC</a:t>
            </a:r>
            <a:endParaRPr sz="1500">
              <a:latin typeface="Gulim"/>
              <a:cs typeface="Gulim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0907648" y="2711957"/>
            <a:ext cx="114300" cy="281940"/>
          </a:xfrm>
          <a:custGeom>
            <a:avLst/>
            <a:gdLst/>
            <a:ahLst/>
            <a:cxnLst/>
            <a:rect l="l" t="t" r="r" b="b"/>
            <a:pathLst>
              <a:path w="114300" h="281939">
                <a:moveTo>
                  <a:pt x="38061" y="114257"/>
                </a:moveTo>
                <a:lnTo>
                  <a:pt x="37719" y="281304"/>
                </a:lnTo>
                <a:lnTo>
                  <a:pt x="75819" y="281431"/>
                </a:lnTo>
                <a:lnTo>
                  <a:pt x="76160" y="114342"/>
                </a:lnTo>
                <a:lnTo>
                  <a:pt x="38061" y="114257"/>
                </a:lnTo>
                <a:close/>
              </a:path>
              <a:path w="114300" h="281939">
                <a:moveTo>
                  <a:pt x="104764" y="95250"/>
                </a:moveTo>
                <a:lnTo>
                  <a:pt x="76200" y="95250"/>
                </a:lnTo>
                <a:lnTo>
                  <a:pt x="76160" y="114342"/>
                </a:lnTo>
                <a:lnTo>
                  <a:pt x="114300" y="114426"/>
                </a:lnTo>
                <a:lnTo>
                  <a:pt x="104764" y="95250"/>
                </a:lnTo>
                <a:close/>
              </a:path>
              <a:path w="114300" h="281939">
                <a:moveTo>
                  <a:pt x="76200" y="95250"/>
                </a:moveTo>
                <a:lnTo>
                  <a:pt x="38100" y="95250"/>
                </a:lnTo>
                <a:lnTo>
                  <a:pt x="38061" y="114257"/>
                </a:lnTo>
                <a:lnTo>
                  <a:pt x="76160" y="114342"/>
                </a:lnTo>
                <a:lnTo>
                  <a:pt x="76200" y="95250"/>
                </a:lnTo>
                <a:close/>
              </a:path>
              <a:path w="114300" h="281939">
                <a:moveTo>
                  <a:pt x="57403" y="0"/>
                </a:moveTo>
                <a:lnTo>
                  <a:pt x="0" y="114172"/>
                </a:lnTo>
                <a:lnTo>
                  <a:pt x="38061" y="114257"/>
                </a:lnTo>
                <a:lnTo>
                  <a:pt x="38100" y="95250"/>
                </a:lnTo>
                <a:lnTo>
                  <a:pt x="104764" y="95250"/>
                </a:lnTo>
                <a:lnTo>
                  <a:pt x="5740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0906252" y="1925573"/>
            <a:ext cx="114300" cy="342265"/>
          </a:xfrm>
          <a:custGeom>
            <a:avLst/>
            <a:gdLst/>
            <a:ahLst/>
            <a:cxnLst/>
            <a:rect l="l" t="t" r="r" b="b"/>
            <a:pathLst>
              <a:path w="114300" h="342264">
                <a:moveTo>
                  <a:pt x="76288" y="114214"/>
                </a:moveTo>
                <a:lnTo>
                  <a:pt x="38188" y="114384"/>
                </a:lnTo>
                <a:lnTo>
                  <a:pt x="39243" y="341884"/>
                </a:lnTo>
                <a:lnTo>
                  <a:pt x="77343" y="341756"/>
                </a:lnTo>
                <a:lnTo>
                  <a:pt x="76288" y="114214"/>
                </a:lnTo>
                <a:close/>
              </a:path>
              <a:path w="114300" h="342264">
                <a:moveTo>
                  <a:pt x="56642" y="0"/>
                </a:moveTo>
                <a:lnTo>
                  <a:pt x="0" y="114553"/>
                </a:lnTo>
                <a:lnTo>
                  <a:pt x="38188" y="114384"/>
                </a:lnTo>
                <a:lnTo>
                  <a:pt x="38100" y="95376"/>
                </a:lnTo>
                <a:lnTo>
                  <a:pt x="104733" y="95123"/>
                </a:lnTo>
                <a:lnTo>
                  <a:pt x="56642" y="0"/>
                </a:lnTo>
                <a:close/>
              </a:path>
              <a:path w="114300" h="342264">
                <a:moveTo>
                  <a:pt x="76200" y="95123"/>
                </a:moveTo>
                <a:lnTo>
                  <a:pt x="38100" y="95376"/>
                </a:lnTo>
                <a:lnTo>
                  <a:pt x="38188" y="114384"/>
                </a:lnTo>
                <a:lnTo>
                  <a:pt x="76288" y="114214"/>
                </a:lnTo>
                <a:lnTo>
                  <a:pt x="76200" y="95123"/>
                </a:lnTo>
                <a:close/>
              </a:path>
              <a:path w="114300" h="342264">
                <a:moveTo>
                  <a:pt x="104733" y="95123"/>
                </a:moveTo>
                <a:lnTo>
                  <a:pt x="76200" y="95123"/>
                </a:lnTo>
                <a:lnTo>
                  <a:pt x="76288" y="114214"/>
                </a:lnTo>
                <a:lnTo>
                  <a:pt x="114300" y="114046"/>
                </a:lnTo>
                <a:lnTo>
                  <a:pt x="10473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5900165" y="4380099"/>
            <a:ext cx="1575435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530"/>
              </a:spcBef>
            </a:pPr>
            <a:r>
              <a:rPr dirty="0" sz="1800" spc="-175" b="1">
                <a:solidFill>
                  <a:srgbClr val="C00000"/>
                </a:solidFill>
                <a:latin typeface="Malgun Gothic"/>
                <a:cs typeface="Malgun Gothic"/>
              </a:rPr>
              <a:t>고정</a:t>
            </a:r>
            <a:r>
              <a:rPr dirty="0" sz="1800" spc="-165" b="1">
                <a:solidFill>
                  <a:srgbClr val="C00000"/>
                </a:solidFill>
                <a:latin typeface="Malgun Gothic"/>
                <a:cs typeface="Malgun Gothic"/>
              </a:rPr>
              <a:t>된</a:t>
            </a:r>
            <a:r>
              <a:rPr dirty="0" sz="1800" spc="-170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1800" spc="-175" b="1">
                <a:solidFill>
                  <a:srgbClr val="C00000"/>
                </a:solidFill>
                <a:latin typeface="Malgun Gothic"/>
                <a:cs typeface="Malgun Gothic"/>
              </a:rPr>
              <a:t>크기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dirty="0" sz="1800" spc="30" b="1">
                <a:latin typeface="Malgun Gothic"/>
                <a:cs typeface="Malgun Gothic"/>
              </a:rPr>
              <a:t>c</a:t>
            </a:r>
            <a:r>
              <a:rPr dirty="0" sz="1800" spc="-25" b="1">
                <a:latin typeface="Malgun Gothic"/>
                <a:cs typeface="Malgun Gothic"/>
              </a:rPr>
              <a:t>on</a:t>
            </a:r>
            <a:r>
              <a:rPr dirty="0" sz="1800" spc="-25" b="1">
                <a:latin typeface="Malgun Gothic"/>
                <a:cs typeface="Malgun Gothic"/>
              </a:rPr>
              <a:t>t</a:t>
            </a:r>
            <a:r>
              <a:rPr dirty="0" sz="1800" b="1">
                <a:latin typeface="Malgun Gothic"/>
                <a:cs typeface="Malgun Gothic"/>
              </a:rPr>
              <a:t>e</a:t>
            </a:r>
            <a:r>
              <a:rPr dirty="0" sz="1800" spc="-10" b="1">
                <a:latin typeface="Malgun Gothic"/>
                <a:cs typeface="Malgun Gothic"/>
              </a:rPr>
              <a:t>xt</a:t>
            </a:r>
            <a:r>
              <a:rPr dirty="0" sz="1800" spc="-185" b="1">
                <a:latin typeface="Malgun Gothic"/>
                <a:cs typeface="Malgun Gothic"/>
              </a:rPr>
              <a:t> </a:t>
            </a:r>
            <a:r>
              <a:rPr dirty="0" sz="1800" spc="-5" b="1">
                <a:latin typeface="Malgun Gothic"/>
                <a:cs typeface="Malgun Gothic"/>
              </a:rPr>
              <a:t>v</a:t>
            </a:r>
            <a:r>
              <a:rPr dirty="0" sz="1800" spc="-15" b="1">
                <a:latin typeface="Malgun Gothic"/>
                <a:cs typeface="Malgun Gothic"/>
              </a:rPr>
              <a:t>e</a:t>
            </a:r>
            <a:r>
              <a:rPr dirty="0" sz="1800" spc="30" b="1">
                <a:latin typeface="Malgun Gothic"/>
                <a:cs typeface="Malgun Gothic"/>
              </a:rPr>
              <a:t>c</a:t>
            </a:r>
            <a:r>
              <a:rPr dirty="0" sz="1800" spc="-20" b="1">
                <a:latin typeface="Malgun Gothic"/>
                <a:cs typeface="Malgun Gothic"/>
              </a:rPr>
              <a:t>t</a:t>
            </a:r>
            <a:r>
              <a:rPr dirty="0" sz="1800" spc="-40" b="1">
                <a:latin typeface="Malgun Gothic"/>
                <a:cs typeface="Malgun Gothic"/>
              </a:rPr>
              <a:t>o</a:t>
            </a:r>
            <a:r>
              <a:rPr dirty="0" sz="1800" spc="40" b="1">
                <a:latin typeface="Malgun Gothic"/>
                <a:cs typeface="Malgun Gothic"/>
              </a:rPr>
              <a:t>r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동작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원리</a:t>
            </a:r>
            <a:r>
              <a:rPr dirty="0" sz="2400" spc="335">
                <a:solidFill>
                  <a:srgbClr val="FFFFFF"/>
                </a:solidFill>
              </a:rPr>
              <a:t>: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80">
                <a:solidFill>
                  <a:srgbClr val="FFFFFF"/>
                </a:solidFill>
              </a:rPr>
              <a:t>Sel</a:t>
            </a:r>
            <a:r>
              <a:rPr dirty="0" sz="2400" spc="50">
                <a:solidFill>
                  <a:srgbClr val="FFFFFF"/>
                </a:solidFill>
              </a:rPr>
              <a:t>f</a:t>
            </a:r>
            <a:r>
              <a:rPr dirty="0" sz="2400" spc="30">
                <a:solidFill>
                  <a:srgbClr val="FFFFFF"/>
                </a:solidFill>
              </a:rPr>
              <a:t>-</a:t>
            </a:r>
            <a:r>
              <a:rPr dirty="0" sz="2400" spc="-75">
                <a:solidFill>
                  <a:srgbClr val="FFFFFF"/>
                </a:solidFill>
              </a:rPr>
              <a:t>A</a:t>
            </a:r>
            <a:r>
              <a:rPr dirty="0" sz="2400" spc="65">
                <a:solidFill>
                  <a:srgbClr val="FFFFFF"/>
                </a:solidFill>
              </a:rPr>
              <a:t>t</a:t>
            </a:r>
            <a:r>
              <a:rPr dirty="0" sz="2400" spc="70">
                <a:solidFill>
                  <a:srgbClr val="FFFFFF"/>
                </a:solidFill>
              </a:rPr>
              <a:t>t</a:t>
            </a:r>
            <a:r>
              <a:rPr dirty="0" sz="2400" spc="50">
                <a:solidFill>
                  <a:srgbClr val="FFFFFF"/>
                </a:solidFill>
              </a:rPr>
              <a:t>e</a:t>
            </a:r>
            <a:r>
              <a:rPr dirty="0" sz="2400" spc="45">
                <a:solidFill>
                  <a:srgbClr val="FFFFFF"/>
                </a:solidFill>
              </a:rPr>
              <a:t>n</a:t>
            </a:r>
            <a:r>
              <a:rPr dirty="0" sz="2400" spc="20">
                <a:solidFill>
                  <a:srgbClr val="FFFFFF"/>
                </a:solidFill>
              </a:rPr>
              <a:t>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1893" y="1283467"/>
            <a:ext cx="10385425" cy="103124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55">
                <a:latin typeface="Gulim"/>
                <a:cs typeface="Gulim"/>
              </a:rPr>
              <a:t>Se</a:t>
            </a:r>
            <a:r>
              <a:rPr dirty="0" sz="2200" spc="-15">
                <a:latin typeface="Gulim"/>
                <a:cs typeface="Gulim"/>
              </a:rPr>
              <a:t>l</a:t>
            </a:r>
            <a:r>
              <a:rPr dirty="0" sz="2200" spc="60">
                <a:latin typeface="Gulim"/>
                <a:cs typeface="Gulim"/>
              </a:rPr>
              <a:t>f</a:t>
            </a:r>
            <a:r>
              <a:rPr dirty="0" sz="2200" spc="-480">
                <a:latin typeface="Gulim"/>
                <a:cs typeface="Gulim"/>
              </a:rPr>
              <a:t>-</a:t>
            </a:r>
            <a:r>
              <a:rPr dirty="0" sz="2200" spc="-25">
                <a:latin typeface="Gulim"/>
                <a:cs typeface="Gulim"/>
              </a:rPr>
              <a:t>A</a:t>
            </a:r>
            <a:r>
              <a:rPr dirty="0" sz="2200" spc="60">
                <a:latin typeface="Gulim"/>
                <a:cs typeface="Gulim"/>
              </a:rPr>
              <a:t>tte</a:t>
            </a:r>
            <a:r>
              <a:rPr dirty="0" sz="2200" spc="95">
                <a:latin typeface="Gulim"/>
                <a:cs typeface="Gulim"/>
              </a:rPr>
              <a:t>n</a:t>
            </a:r>
            <a:r>
              <a:rPr dirty="0" sz="2200" spc="10">
                <a:latin typeface="Gulim"/>
                <a:cs typeface="Gulim"/>
              </a:rPr>
              <a:t>tio</a:t>
            </a:r>
            <a:r>
              <a:rPr dirty="0" sz="2200" spc="30">
                <a:latin typeface="Gulim"/>
                <a:cs typeface="Gulim"/>
              </a:rPr>
              <a:t>n</a:t>
            </a:r>
            <a:r>
              <a:rPr dirty="0" sz="2200" spc="-204">
                <a:latin typeface="Gulim"/>
                <a:cs typeface="Gulim"/>
              </a:rPr>
              <a:t>은</a:t>
            </a:r>
            <a:r>
              <a:rPr dirty="0" sz="2200" spc="-17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인코더</a:t>
            </a:r>
            <a:r>
              <a:rPr dirty="0" sz="2200" spc="-204">
                <a:latin typeface="Gulim"/>
                <a:cs typeface="Gulim"/>
              </a:rPr>
              <a:t>와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디코</a:t>
            </a:r>
            <a:r>
              <a:rPr dirty="0" sz="2200" spc="-204">
                <a:latin typeface="Gulim"/>
                <a:cs typeface="Gulim"/>
              </a:rPr>
              <a:t>더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모두에</a:t>
            </a:r>
            <a:r>
              <a:rPr dirty="0" sz="2200" spc="-204">
                <a:latin typeface="Gulim"/>
                <a:cs typeface="Gulim"/>
              </a:rPr>
              <a:t>서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사용됩니다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 spc="-200">
                <a:latin typeface="Gulim"/>
                <a:cs typeface="Gulim"/>
              </a:rPr>
              <a:t>매번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입력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문장에서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각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단어가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195" b="1">
                <a:latin typeface="Malgun Gothic"/>
                <a:cs typeface="Malgun Gothic"/>
              </a:rPr>
              <a:t>다</a:t>
            </a:r>
            <a:r>
              <a:rPr dirty="0" sz="2200" spc="-200" b="1">
                <a:latin typeface="Malgun Gothic"/>
                <a:cs typeface="Malgun Gothic"/>
              </a:rPr>
              <a:t>른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어떤</a:t>
            </a:r>
            <a:r>
              <a:rPr dirty="0" sz="2200" spc="-220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단어와</a:t>
            </a:r>
            <a:r>
              <a:rPr dirty="0" sz="2200" spc="-245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연관성이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높은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지</a:t>
            </a:r>
            <a:r>
              <a:rPr dirty="0" sz="2200" spc="-220" b="1">
                <a:latin typeface="Malgun Gothic"/>
                <a:cs typeface="Malgun Gothic"/>
              </a:rPr>
              <a:t> </a:t>
            </a:r>
            <a:r>
              <a:rPr dirty="0" sz="2200" spc="-200">
                <a:latin typeface="Gulim"/>
                <a:cs typeface="Gulim"/>
              </a:rPr>
              <a:t>계산할</a:t>
            </a:r>
            <a:r>
              <a:rPr dirty="0" sz="2200" spc="-204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수</a:t>
            </a:r>
            <a:r>
              <a:rPr dirty="0" sz="2200" spc="-18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있습니다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35474" y="3701669"/>
            <a:ext cx="4003675" cy="894080"/>
          </a:xfrm>
          <a:custGeom>
            <a:avLst/>
            <a:gdLst/>
            <a:ahLst/>
            <a:cxnLst/>
            <a:rect l="l" t="t" r="r" b="b"/>
            <a:pathLst>
              <a:path w="4003675" h="894079">
                <a:moveTo>
                  <a:pt x="4003675" y="110998"/>
                </a:moveTo>
                <a:lnTo>
                  <a:pt x="3996499" y="96647"/>
                </a:lnTo>
                <a:lnTo>
                  <a:pt x="3960876" y="25273"/>
                </a:lnTo>
                <a:lnTo>
                  <a:pt x="3917950" y="110998"/>
                </a:lnTo>
                <a:lnTo>
                  <a:pt x="3946525" y="110998"/>
                </a:lnTo>
                <a:lnTo>
                  <a:pt x="3946525" y="861822"/>
                </a:lnTo>
                <a:lnTo>
                  <a:pt x="696214" y="31102"/>
                </a:lnTo>
                <a:lnTo>
                  <a:pt x="697115" y="27559"/>
                </a:lnTo>
                <a:lnTo>
                  <a:pt x="703326" y="3429"/>
                </a:lnTo>
                <a:lnTo>
                  <a:pt x="609600" y="23749"/>
                </a:lnTo>
                <a:lnTo>
                  <a:pt x="681990" y="86487"/>
                </a:lnTo>
                <a:lnTo>
                  <a:pt x="689102" y="58788"/>
                </a:lnTo>
                <a:lnTo>
                  <a:pt x="3214306" y="704189"/>
                </a:lnTo>
                <a:lnTo>
                  <a:pt x="86791" y="27901"/>
                </a:lnTo>
                <a:lnTo>
                  <a:pt x="87439" y="24892"/>
                </a:lnTo>
                <a:lnTo>
                  <a:pt x="92837" y="0"/>
                </a:lnTo>
                <a:lnTo>
                  <a:pt x="0" y="23749"/>
                </a:lnTo>
                <a:lnTo>
                  <a:pt x="74676" y="83820"/>
                </a:lnTo>
                <a:lnTo>
                  <a:pt x="80733" y="55854"/>
                </a:lnTo>
                <a:lnTo>
                  <a:pt x="3957320" y="894080"/>
                </a:lnTo>
                <a:lnTo>
                  <a:pt x="3959987" y="881583"/>
                </a:lnTo>
                <a:lnTo>
                  <a:pt x="3960584" y="879221"/>
                </a:lnTo>
                <a:lnTo>
                  <a:pt x="3975100" y="879221"/>
                </a:lnTo>
                <a:lnTo>
                  <a:pt x="3975100" y="110998"/>
                </a:lnTo>
                <a:lnTo>
                  <a:pt x="4003675" y="11099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60372" y="3276727"/>
            <a:ext cx="3196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0">
                <a:latin typeface="Gulim"/>
                <a:cs typeface="Gulim"/>
              </a:rPr>
              <a:t>A</a:t>
            </a:r>
            <a:r>
              <a:rPr dirty="0" sz="2400" spc="-200">
                <a:latin typeface="Gulim"/>
                <a:cs typeface="Gulim"/>
              </a:rPr>
              <a:t> </a:t>
            </a:r>
            <a:r>
              <a:rPr dirty="0" sz="2400" spc="-85">
                <a:latin typeface="Gulim"/>
                <a:cs typeface="Gulim"/>
              </a:rPr>
              <a:t>b</a:t>
            </a:r>
            <a:r>
              <a:rPr dirty="0" sz="2400" spc="-40">
                <a:latin typeface="Gulim"/>
                <a:cs typeface="Gulim"/>
              </a:rPr>
              <a:t>oy</a:t>
            </a:r>
            <a:r>
              <a:rPr dirty="0" sz="2400" spc="-200">
                <a:latin typeface="Gulim"/>
                <a:cs typeface="Gulim"/>
              </a:rPr>
              <a:t> </a:t>
            </a:r>
            <a:r>
              <a:rPr dirty="0" sz="2400" spc="20">
                <a:latin typeface="Gulim"/>
                <a:cs typeface="Gulim"/>
              </a:rPr>
              <a:t>w</a:t>
            </a:r>
            <a:r>
              <a:rPr dirty="0" sz="2400" spc="5">
                <a:latin typeface="Gulim"/>
                <a:cs typeface="Gulim"/>
              </a:rPr>
              <a:t>h</a:t>
            </a:r>
            <a:r>
              <a:rPr dirty="0" sz="2400" spc="-90">
                <a:latin typeface="Gulim"/>
                <a:cs typeface="Gulim"/>
              </a:rPr>
              <a:t>o</a:t>
            </a:r>
            <a:r>
              <a:rPr dirty="0" sz="2400" spc="-185">
                <a:latin typeface="Gulim"/>
                <a:cs typeface="Gulim"/>
              </a:rPr>
              <a:t> </a:t>
            </a:r>
            <a:r>
              <a:rPr dirty="0" sz="2400" spc="-50">
                <a:latin typeface="Gulim"/>
                <a:cs typeface="Gulim"/>
              </a:rPr>
              <a:t>is</a:t>
            </a:r>
            <a:r>
              <a:rPr dirty="0" sz="2400" spc="-200">
                <a:latin typeface="Gulim"/>
                <a:cs typeface="Gulim"/>
              </a:rPr>
              <a:t> </a:t>
            </a:r>
            <a:r>
              <a:rPr dirty="0" sz="2400" spc="-10">
                <a:latin typeface="Gulim"/>
                <a:cs typeface="Gulim"/>
              </a:rPr>
              <a:t>l</a:t>
            </a:r>
            <a:r>
              <a:rPr dirty="0" sz="2400" spc="-100">
                <a:latin typeface="Gulim"/>
                <a:cs typeface="Gulim"/>
              </a:rPr>
              <a:t>o</a:t>
            </a:r>
            <a:r>
              <a:rPr dirty="0" sz="2400" spc="-5">
                <a:latin typeface="Gulim"/>
                <a:cs typeface="Gulim"/>
              </a:rPr>
              <a:t>oki</a:t>
            </a:r>
            <a:r>
              <a:rPr dirty="0" sz="2400" spc="-30">
                <a:latin typeface="Gulim"/>
                <a:cs typeface="Gulim"/>
              </a:rPr>
              <a:t>ng</a:t>
            </a:r>
            <a:r>
              <a:rPr dirty="0" sz="2400" spc="-215">
                <a:latin typeface="Gulim"/>
                <a:cs typeface="Gulim"/>
              </a:rPr>
              <a:t> </a:t>
            </a:r>
            <a:r>
              <a:rPr dirty="0" sz="2400" spc="50">
                <a:latin typeface="Gulim"/>
                <a:cs typeface="Gulim"/>
              </a:rPr>
              <a:t>at</a:t>
            </a:r>
            <a:endParaRPr sz="2400">
              <a:latin typeface="Gulim"/>
              <a:cs typeface="Gulim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80203" y="3262884"/>
            <a:ext cx="546100" cy="462280"/>
          </a:xfrm>
          <a:prstGeom prst="rect">
            <a:avLst/>
          </a:prstGeom>
          <a:solidFill>
            <a:srgbClr val="DEEBF7">
              <a:alpha val="50195"/>
            </a:srgbClr>
          </a:solidFill>
        </p:spPr>
        <p:txBody>
          <a:bodyPr wrap="square" lIns="0" tIns="26669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209"/>
              </a:spcBef>
            </a:pPr>
            <a:r>
              <a:rPr dirty="0" sz="2400" spc="50">
                <a:latin typeface="Gulim"/>
                <a:cs typeface="Gulim"/>
              </a:rPr>
              <a:t>the</a:t>
            </a:r>
            <a:endParaRPr sz="2400">
              <a:latin typeface="Gulim"/>
              <a:cs typeface="Guli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5796" y="3262884"/>
            <a:ext cx="637540" cy="462280"/>
          </a:xfrm>
          <a:prstGeom prst="rect">
            <a:avLst/>
          </a:prstGeom>
          <a:solidFill>
            <a:srgbClr val="9DC3E6">
              <a:alpha val="50195"/>
            </a:srgbClr>
          </a:solidFill>
        </p:spPr>
        <p:txBody>
          <a:bodyPr wrap="square" lIns="0" tIns="26669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209"/>
              </a:spcBef>
            </a:pPr>
            <a:r>
              <a:rPr dirty="0" sz="2400" spc="45">
                <a:latin typeface="Gulim"/>
                <a:cs typeface="Gulim"/>
              </a:rPr>
              <a:t>tree</a:t>
            </a:r>
            <a:endParaRPr sz="2400">
              <a:latin typeface="Gulim"/>
              <a:cs typeface="Guli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7592" y="3276727"/>
            <a:ext cx="2851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Gulim"/>
                <a:cs typeface="Gulim"/>
              </a:rPr>
              <a:t>is</a:t>
            </a:r>
            <a:r>
              <a:rPr dirty="0" sz="2400" spc="-210">
                <a:latin typeface="Gulim"/>
                <a:cs typeface="Gulim"/>
              </a:rPr>
              <a:t> </a:t>
            </a:r>
            <a:r>
              <a:rPr dirty="0" sz="2400">
                <a:latin typeface="Gulim"/>
                <a:cs typeface="Gulim"/>
              </a:rPr>
              <a:t>surpris</a:t>
            </a:r>
            <a:r>
              <a:rPr dirty="0" sz="2400" spc="-10">
                <a:latin typeface="Gulim"/>
                <a:cs typeface="Gulim"/>
              </a:rPr>
              <a:t>e</a:t>
            </a:r>
            <a:r>
              <a:rPr dirty="0" sz="2400" spc="-65">
                <a:latin typeface="Gulim"/>
                <a:cs typeface="Gulim"/>
              </a:rPr>
              <a:t>d</a:t>
            </a:r>
            <a:r>
              <a:rPr dirty="0" sz="2400" spc="-200">
                <a:latin typeface="Gulim"/>
                <a:cs typeface="Gulim"/>
              </a:rPr>
              <a:t> </a:t>
            </a:r>
            <a:r>
              <a:rPr dirty="0" sz="2400" spc="-75">
                <a:latin typeface="Gulim"/>
                <a:cs typeface="Gulim"/>
              </a:rPr>
              <a:t>b</a:t>
            </a:r>
            <a:r>
              <a:rPr dirty="0" sz="2400" spc="-70">
                <a:latin typeface="Gulim"/>
                <a:cs typeface="Gulim"/>
              </a:rPr>
              <a:t>e</a:t>
            </a:r>
            <a:r>
              <a:rPr dirty="0" sz="2400" spc="-130">
                <a:latin typeface="Gulim"/>
                <a:cs typeface="Gulim"/>
              </a:rPr>
              <a:t>ca</a:t>
            </a:r>
            <a:r>
              <a:rPr dirty="0" sz="2400" spc="-40">
                <a:latin typeface="Gulim"/>
                <a:cs typeface="Gulim"/>
              </a:rPr>
              <a:t>use</a:t>
            </a:r>
            <a:endParaRPr sz="2400">
              <a:latin typeface="Gulim"/>
              <a:cs typeface="Guli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1476" y="3264408"/>
            <a:ext cx="266700" cy="462280"/>
          </a:xfrm>
          <a:prstGeom prst="rect">
            <a:avLst/>
          </a:prstGeom>
          <a:solidFill>
            <a:srgbClr val="BCD6ED">
              <a:alpha val="50195"/>
            </a:srgbClr>
          </a:solidFill>
        </p:spPr>
        <p:txBody>
          <a:bodyPr wrap="square" lIns="0" tIns="2476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95"/>
              </a:spcBef>
            </a:pPr>
            <a:r>
              <a:rPr dirty="0" sz="2400" spc="80">
                <a:latin typeface="Gulim"/>
                <a:cs typeface="Gulim"/>
              </a:rPr>
              <a:t>it</a:t>
            </a:r>
            <a:endParaRPr sz="2400">
              <a:latin typeface="Gulim"/>
              <a:cs typeface="Guli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4160" y="3276727"/>
            <a:ext cx="16757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Gulim"/>
                <a:cs typeface="Gulim"/>
              </a:rPr>
              <a:t>w</a:t>
            </a:r>
            <a:r>
              <a:rPr dirty="0" sz="2400" spc="-75">
                <a:latin typeface="Gulim"/>
                <a:cs typeface="Gulim"/>
              </a:rPr>
              <a:t>as</a:t>
            </a:r>
            <a:r>
              <a:rPr dirty="0" sz="2400" spc="-210">
                <a:latin typeface="Gulim"/>
                <a:cs typeface="Gulim"/>
              </a:rPr>
              <a:t> </a:t>
            </a:r>
            <a:r>
              <a:rPr dirty="0" sz="2400" spc="-5">
                <a:latin typeface="Gulim"/>
                <a:cs typeface="Gulim"/>
              </a:rPr>
              <a:t>too</a:t>
            </a:r>
            <a:r>
              <a:rPr dirty="0" sz="2400" spc="-225">
                <a:latin typeface="Gulim"/>
                <a:cs typeface="Gulim"/>
              </a:rPr>
              <a:t> </a:t>
            </a:r>
            <a:r>
              <a:rPr dirty="0" sz="2400" spc="35">
                <a:latin typeface="Gulim"/>
                <a:cs typeface="Gulim"/>
              </a:rPr>
              <a:t>t</a:t>
            </a:r>
            <a:r>
              <a:rPr dirty="0" sz="2400" spc="70">
                <a:latin typeface="Gulim"/>
                <a:cs typeface="Gulim"/>
              </a:rPr>
              <a:t>a</a:t>
            </a:r>
            <a:r>
              <a:rPr dirty="0" sz="2400" spc="-10">
                <a:latin typeface="Gulim"/>
                <a:cs typeface="Gulim"/>
              </a:rPr>
              <a:t>l</a:t>
            </a:r>
            <a:r>
              <a:rPr dirty="0" sz="2400" spc="-5">
                <a:latin typeface="Gulim"/>
                <a:cs typeface="Gulim"/>
              </a:rPr>
              <a:t>l</a:t>
            </a:r>
            <a:r>
              <a:rPr dirty="0" sz="2400" spc="-215">
                <a:latin typeface="Gulim"/>
                <a:cs typeface="Gulim"/>
              </a:rPr>
              <a:t>.</a:t>
            </a:r>
            <a:endParaRPr sz="2400">
              <a:latin typeface="Gulim"/>
              <a:cs typeface="Guli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0372" y="4594682"/>
            <a:ext cx="72796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0">
                <a:latin typeface="Gulim"/>
                <a:cs typeface="Gulim"/>
              </a:rPr>
              <a:t>A</a:t>
            </a:r>
            <a:r>
              <a:rPr dirty="0" sz="2400" spc="-210">
                <a:latin typeface="Gulim"/>
                <a:cs typeface="Gulim"/>
              </a:rPr>
              <a:t> </a:t>
            </a:r>
            <a:r>
              <a:rPr dirty="0" sz="2400" spc="-55">
                <a:latin typeface="Gulim"/>
                <a:cs typeface="Gulim"/>
              </a:rPr>
              <a:t>boy</a:t>
            </a:r>
            <a:r>
              <a:rPr dirty="0" sz="2400" spc="-210">
                <a:latin typeface="Gulim"/>
                <a:cs typeface="Gulim"/>
              </a:rPr>
              <a:t> </a:t>
            </a:r>
            <a:r>
              <a:rPr dirty="0" sz="2400" spc="-20">
                <a:latin typeface="Gulim"/>
                <a:cs typeface="Gulim"/>
              </a:rPr>
              <a:t>who</a:t>
            </a:r>
            <a:r>
              <a:rPr dirty="0" sz="2400" spc="-195">
                <a:latin typeface="Gulim"/>
                <a:cs typeface="Gulim"/>
              </a:rPr>
              <a:t> </a:t>
            </a:r>
            <a:r>
              <a:rPr dirty="0" sz="2400" spc="-45">
                <a:latin typeface="Gulim"/>
                <a:cs typeface="Gulim"/>
              </a:rPr>
              <a:t>is</a:t>
            </a:r>
            <a:r>
              <a:rPr dirty="0" sz="2400" spc="-200">
                <a:latin typeface="Gulim"/>
                <a:cs typeface="Gulim"/>
              </a:rPr>
              <a:t> </a:t>
            </a:r>
            <a:r>
              <a:rPr dirty="0" sz="2400" spc="-25">
                <a:latin typeface="Gulim"/>
                <a:cs typeface="Gulim"/>
              </a:rPr>
              <a:t>looking</a:t>
            </a:r>
            <a:r>
              <a:rPr dirty="0" sz="2400" spc="-220">
                <a:latin typeface="Gulim"/>
                <a:cs typeface="Gulim"/>
              </a:rPr>
              <a:t> </a:t>
            </a:r>
            <a:r>
              <a:rPr dirty="0" sz="2400" spc="55">
                <a:latin typeface="Gulim"/>
                <a:cs typeface="Gulim"/>
              </a:rPr>
              <a:t>at</a:t>
            </a:r>
            <a:r>
              <a:rPr dirty="0" sz="2400" spc="-220">
                <a:latin typeface="Gulim"/>
                <a:cs typeface="Gulim"/>
              </a:rPr>
              <a:t> </a:t>
            </a:r>
            <a:r>
              <a:rPr dirty="0" sz="2400" spc="50">
                <a:latin typeface="Gulim"/>
                <a:cs typeface="Gulim"/>
              </a:rPr>
              <a:t>the</a:t>
            </a:r>
            <a:r>
              <a:rPr dirty="0" sz="2400" spc="-200">
                <a:latin typeface="Gulim"/>
                <a:cs typeface="Gulim"/>
              </a:rPr>
              <a:t> </a:t>
            </a:r>
            <a:r>
              <a:rPr dirty="0" sz="2400" spc="45">
                <a:latin typeface="Gulim"/>
                <a:cs typeface="Gulim"/>
              </a:rPr>
              <a:t>tree</a:t>
            </a:r>
            <a:r>
              <a:rPr dirty="0" sz="2400" spc="-195">
                <a:latin typeface="Gulim"/>
                <a:cs typeface="Gulim"/>
              </a:rPr>
              <a:t> </a:t>
            </a:r>
            <a:r>
              <a:rPr dirty="0" sz="2400" spc="-45">
                <a:latin typeface="Gulim"/>
                <a:cs typeface="Gulim"/>
              </a:rPr>
              <a:t>is</a:t>
            </a:r>
            <a:r>
              <a:rPr dirty="0" sz="2400" spc="-215">
                <a:latin typeface="Gulim"/>
                <a:cs typeface="Gulim"/>
              </a:rPr>
              <a:t> </a:t>
            </a:r>
            <a:r>
              <a:rPr dirty="0" sz="2400" spc="-10">
                <a:latin typeface="Gulim"/>
                <a:cs typeface="Gulim"/>
              </a:rPr>
              <a:t>surprised</a:t>
            </a:r>
            <a:r>
              <a:rPr dirty="0" sz="2400" spc="-200">
                <a:latin typeface="Gulim"/>
                <a:cs typeface="Gulim"/>
              </a:rPr>
              <a:t> </a:t>
            </a:r>
            <a:r>
              <a:rPr dirty="0" sz="2400" spc="-75">
                <a:latin typeface="Gulim"/>
                <a:cs typeface="Gulim"/>
              </a:rPr>
              <a:t>because</a:t>
            </a:r>
            <a:endParaRPr sz="2400">
              <a:latin typeface="Gulim"/>
              <a:cs typeface="Guli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61476" y="4581144"/>
            <a:ext cx="266700" cy="462280"/>
          </a:xfrm>
          <a:prstGeom prst="rect">
            <a:avLst/>
          </a:prstGeom>
          <a:solidFill>
            <a:srgbClr val="5B9BD4">
              <a:alpha val="50195"/>
            </a:srgbClr>
          </a:solidFill>
        </p:spPr>
        <p:txBody>
          <a:bodyPr wrap="square" lIns="0" tIns="26034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204"/>
              </a:spcBef>
            </a:pPr>
            <a:r>
              <a:rPr dirty="0" sz="2400" spc="80">
                <a:latin typeface="Gulim"/>
                <a:cs typeface="Gulim"/>
              </a:rPr>
              <a:t>it</a:t>
            </a:r>
            <a:endParaRPr sz="2400">
              <a:latin typeface="Gulim"/>
              <a:cs typeface="Guli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55041" y="4594682"/>
            <a:ext cx="16744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Gulim"/>
                <a:cs typeface="Gulim"/>
              </a:rPr>
              <a:t>w</a:t>
            </a:r>
            <a:r>
              <a:rPr dirty="0" sz="2400" spc="-75">
                <a:latin typeface="Gulim"/>
                <a:cs typeface="Gulim"/>
              </a:rPr>
              <a:t>as</a:t>
            </a:r>
            <a:r>
              <a:rPr dirty="0" sz="2400" spc="-210">
                <a:latin typeface="Gulim"/>
                <a:cs typeface="Gulim"/>
              </a:rPr>
              <a:t> </a:t>
            </a:r>
            <a:r>
              <a:rPr dirty="0" sz="2400">
                <a:latin typeface="Gulim"/>
                <a:cs typeface="Gulim"/>
              </a:rPr>
              <a:t>too</a:t>
            </a:r>
            <a:r>
              <a:rPr dirty="0" sz="2400" spc="-225">
                <a:latin typeface="Gulim"/>
                <a:cs typeface="Gulim"/>
              </a:rPr>
              <a:t> </a:t>
            </a:r>
            <a:r>
              <a:rPr dirty="0" sz="2400" spc="55">
                <a:latin typeface="Gulim"/>
                <a:cs typeface="Gulim"/>
              </a:rPr>
              <a:t>ta</a:t>
            </a:r>
            <a:r>
              <a:rPr dirty="0" sz="2400" spc="-10">
                <a:latin typeface="Gulim"/>
                <a:cs typeface="Gulim"/>
              </a:rPr>
              <a:t>l</a:t>
            </a:r>
            <a:r>
              <a:rPr dirty="0" sz="2400" spc="-5">
                <a:latin typeface="Gulim"/>
                <a:cs typeface="Gulim"/>
              </a:rPr>
              <a:t>l</a:t>
            </a:r>
            <a:r>
              <a:rPr dirty="0" sz="2400" spc="-215">
                <a:latin typeface="Gulim"/>
                <a:cs typeface="Gulim"/>
              </a:rPr>
              <a:t>.</a:t>
            </a:r>
            <a:endParaRPr sz="24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 동작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35">
                <a:solidFill>
                  <a:srgbClr val="FFFFFF"/>
                </a:solidFill>
              </a:rPr>
              <a:t>원리:</a:t>
            </a:r>
            <a:r>
              <a:rPr dirty="0" sz="2400" spc="-235">
                <a:solidFill>
                  <a:srgbClr val="FFFFFF"/>
                </a:solidFill>
              </a:rPr>
              <a:t> </a:t>
            </a:r>
            <a:r>
              <a:rPr dirty="0" sz="2400" spc="30">
                <a:solidFill>
                  <a:srgbClr val="FFFFFF"/>
                </a:solidFill>
              </a:rPr>
              <a:t>Positional</a:t>
            </a:r>
            <a:r>
              <a:rPr dirty="0" sz="2400" spc="-260">
                <a:solidFill>
                  <a:srgbClr val="FFFFFF"/>
                </a:solidFill>
              </a:rPr>
              <a:t> </a:t>
            </a:r>
            <a:r>
              <a:rPr dirty="0" sz="2400" spc="25">
                <a:solidFill>
                  <a:srgbClr val="FFFFFF"/>
                </a:solidFill>
              </a:rPr>
              <a:t>Encoding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1893" y="1283467"/>
            <a:ext cx="9030335" cy="103124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" b="1">
                <a:latin typeface="Malgun Gothic"/>
                <a:cs typeface="Malgun Gothic"/>
              </a:rPr>
              <a:t>Positional</a:t>
            </a:r>
            <a:r>
              <a:rPr dirty="0" sz="2200" spc="-200" b="1">
                <a:latin typeface="Malgun Gothic"/>
                <a:cs typeface="Malgun Gothic"/>
              </a:rPr>
              <a:t> </a:t>
            </a:r>
            <a:r>
              <a:rPr dirty="0" sz="2200" spc="-40" b="1">
                <a:latin typeface="Malgun Gothic"/>
                <a:cs typeface="Malgun Gothic"/>
              </a:rPr>
              <a:t>Encoding</a:t>
            </a:r>
            <a:r>
              <a:rPr dirty="0" sz="2200" spc="-40">
                <a:latin typeface="Gulim"/>
                <a:cs typeface="Gulim"/>
              </a:rPr>
              <a:t>은</a:t>
            </a:r>
            <a:r>
              <a:rPr dirty="0" sz="2200" spc="-17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다음과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같이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주기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함수를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활용한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공식을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사용합니다.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 spc="-200">
                <a:latin typeface="Gulim"/>
                <a:cs typeface="Gulim"/>
              </a:rPr>
              <a:t>각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단어의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상대적인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위치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정보를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네트워크에게</a:t>
            </a:r>
            <a:r>
              <a:rPr dirty="0" sz="2200" spc="-245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입력</a:t>
            </a:r>
            <a:r>
              <a:rPr dirty="0" sz="2200" spc="-200">
                <a:latin typeface="Gulim"/>
                <a:cs typeface="Gulim"/>
              </a:rPr>
              <a:t>합니</a:t>
            </a:r>
            <a:r>
              <a:rPr dirty="0" sz="2200" spc="-195">
                <a:latin typeface="Gulim"/>
                <a:cs typeface="Gulim"/>
              </a:rPr>
              <a:t>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8807" y="2867025"/>
            <a:ext cx="822325" cy="214629"/>
          </a:xfrm>
          <a:custGeom>
            <a:avLst/>
            <a:gdLst/>
            <a:ahLst/>
            <a:cxnLst/>
            <a:rect l="l" t="t" r="r" b="b"/>
            <a:pathLst>
              <a:path w="822325" h="214630">
                <a:moveTo>
                  <a:pt x="753618" y="0"/>
                </a:moveTo>
                <a:lnTo>
                  <a:pt x="750570" y="8762"/>
                </a:lnTo>
                <a:lnTo>
                  <a:pt x="762952" y="14114"/>
                </a:lnTo>
                <a:lnTo>
                  <a:pt x="773620" y="21574"/>
                </a:lnTo>
                <a:lnTo>
                  <a:pt x="795333" y="56147"/>
                </a:lnTo>
                <a:lnTo>
                  <a:pt x="802513" y="106172"/>
                </a:lnTo>
                <a:lnTo>
                  <a:pt x="801705" y="125122"/>
                </a:lnTo>
                <a:lnTo>
                  <a:pt x="789686" y="171450"/>
                </a:lnTo>
                <a:lnTo>
                  <a:pt x="763111" y="200435"/>
                </a:lnTo>
                <a:lnTo>
                  <a:pt x="750824" y="205866"/>
                </a:lnTo>
                <a:lnTo>
                  <a:pt x="753618" y="214629"/>
                </a:lnTo>
                <a:lnTo>
                  <a:pt x="794605" y="190180"/>
                </a:lnTo>
                <a:lnTo>
                  <a:pt x="817626" y="145224"/>
                </a:lnTo>
                <a:lnTo>
                  <a:pt x="822071" y="107314"/>
                </a:lnTo>
                <a:lnTo>
                  <a:pt x="820953" y="87669"/>
                </a:lnTo>
                <a:lnTo>
                  <a:pt x="804291" y="37591"/>
                </a:lnTo>
                <a:lnTo>
                  <a:pt x="769143" y="5641"/>
                </a:lnTo>
                <a:lnTo>
                  <a:pt x="753618" y="0"/>
                </a:lnTo>
                <a:close/>
              </a:path>
              <a:path w="822325" h="214630">
                <a:moveTo>
                  <a:pt x="68452" y="0"/>
                </a:moveTo>
                <a:lnTo>
                  <a:pt x="27590" y="24449"/>
                </a:lnTo>
                <a:lnTo>
                  <a:pt x="4460" y="69500"/>
                </a:lnTo>
                <a:lnTo>
                  <a:pt x="0" y="107314"/>
                </a:lnTo>
                <a:lnTo>
                  <a:pt x="1115" y="127031"/>
                </a:lnTo>
                <a:lnTo>
                  <a:pt x="17652" y="177037"/>
                </a:lnTo>
                <a:lnTo>
                  <a:pt x="52853" y="208988"/>
                </a:lnTo>
                <a:lnTo>
                  <a:pt x="68452" y="214629"/>
                </a:lnTo>
                <a:lnTo>
                  <a:pt x="71120" y="205866"/>
                </a:lnTo>
                <a:lnTo>
                  <a:pt x="58904" y="200435"/>
                </a:lnTo>
                <a:lnTo>
                  <a:pt x="48355" y="192897"/>
                </a:lnTo>
                <a:lnTo>
                  <a:pt x="26737" y="157785"/>
                </a:lnTo>
                <a:lnTo>
                  <a:pt x="19558" y="106172"/>
                </a:lnTo>
                <a:lnTo>
                  <a:pt x="20363" y="87909"/>
                </a:lnTo>
                <a:lnTo>
                  <a:pt x="32258" y="42672"/>
                </a:lnTo>
                <a:lnTo>
                  <a:pt x="59118" y="14114"/>
                </a:lnTo>
                <a:lnTo>
                  <a:pt x="71500" y="8762"/>
                </a:lnTo>
                <a:lnTo>
                  <a:pt x="68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58814" y="2710687"/>
            <a:ext cx="123825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1111" sz="3750" spc="37">
                <a:latin typeface="Cambria Math"/>
                <a:cs typeface="Cambria Math"/>
              </a:rPr>
              <a:t>𝑃𝐸</a:t>
            </a:r>
            <a:r>
              <a:rPr dirty="0" baseline="11111" sz="3750" spc="232">
                <a:latin typeface="Cambria Math"/>
                <a:cs typeface="Cambria Math"/>
              </a:rPr>
              <a:t> </a:t>
            </a:r>
            <a:r>
              <a:rPr dirty="0" sz="1800" spc="75">
                <a:latin typeface="Cambria Math"/>
                <a:cs typeface="Cambria Math"/>
              </a:rPr>
              <a:t>𝑝𝑜𝑠,2𝑖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6095" y="2646679"/>
            <a:ext cx="373761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mbria Math"/>
                <a:cs typeface="Cambria Math"/>
              </a:rPr>
              <a:t>=</a:t>
            </a:r>
            <a:r>
              <a:rPr dirty="0" sz="2500" spc="140">
                <a:latin typeface="Cambria Math"/>
                <a:cs typeface="Cambria Math"/>
              </a:rPr>
              <a:t> </a:t>
            </a:r>
            <a:r>
              <a:rPr dirty="0" sz="2500" spc="-5">
                <a:latin typeface="Cambria Math"/>
                <a:cs typeface="Cambria Math"/>
              </a:rPr>
              <a:t>si</a:t>
            </a:r>
            <a:r>
              <a:rPr dirty="0" sz="2500" spc="10">
                <a:latin typeface="Cambria Math"/>
                <a:cs typeface="Cambria Math"/>
              </a:rPr>
              <a:t>n</a:t>
            </a:r>
            <a:r>
              <a:rPr dirty="0" sz="2500" spc="-10">
                <a:latin typeface="Cambria Math"/>
                <a:cs typeface="Cambria Math"/>
              </a:rPr>
              <a:t>(</a:t>
            </a:r>
            <a:r>
              <a:rPr dirty="0" sz="2500" spc="-5">
                <a:latin typeface="Cambria Math"/>
                <a:cs typeface="Cambria Math"/>
              </a:rPr>
              <a:t>𝑝𝑜</a:t>
            </a:r>
            <a:r>
              <a:rPr dirty="0" sz="2500" spc="50">
                <a:latin typeface="Cambria Math"/>
                <a:cs typeface="Cambria Math"/>
              </a:rPr>
              <a:t>𝑠</a:t>
            </a:r>
            <a:r>
              <a:rPr dirty="0" sz="2500" spc="-5">
                <a:latin typeface="Cambria Math"/>
                <a:cs typeface="Cambria Math"/>
              </a:rPr>
              <a:t>/100</a:t>
            </a:r>
            <a:r>
              <a:rPr dirty="0" sz="2500" spc="5">
                <a:latin typeface="Cambria Math"/>
                <a:cs typeface="Cambria Math"/>
              </a:rPr>
              <a:t>0</a:t>
            </a:r>
            <a:r>
              <a:rPr dirty="0" sz="2500" spc="-5">
                <a:latin typeface="Cambria Math"/>
                <a:cs typeface="Cambria Math"/>
              </a:rPr>
              <a:t>0</a:t>
            </a:r>
            <a:r>
              <a:rPr dirty="0" baseline="27777" sz="2700" spc="82">
                <a:latin typeface="Cambria Math"/>
                <a:cs typeface="Cambria Math"/>
              </a:rPr>
              <a:t>2</a:t>
            </a:r>
            <a:r>
              <a:rPr dirty="0" baseline="27777" sz="2700" spc="419">
                <a:latin typeface="Cambria Math"/>
                <a:cs typeface="Cambria Math"/>
              </a:rPr>
              <a:t>𝑖</a:t>
            </a:r>
            <a:r>
              <a:rPr dirty="0" baseline="27777" sz="2700" spc="22">
                <a:latin typeface="Cambria Math"/>
                <a:cs typeface="Cambria Math"/>
              </a:rPr>
              <a:t>/</a:t>
            </a:r>
            <a:r>
              <a:rPr dirty="0" baseline="27777" sz="2700" spc="307">
                <a:latin typeface="Cambria Math"/>
                <a:cs typeface="Cambria Math"/>
              </a:rPr>
              <a:t>𝑑</a:t>
            </a:r>
            <a:r>
              <a:rPr dirty="0" baseline="20370" sz="2250" spc="434">
                <a:latin typeface="Cambria Math"/>
                <a:cs typeface="Cambria Math"/>
              </a:rPr>
              <a:t>𝑚𝑜</a:t>
            </a:r>
            <a:r>
              <a:rPr dirty="0" baseline="20370" sz="2250" spc="382">
                <a:latin typeface="Cambria Math"/>
                <a:cs typeface="Cambria Math"/>
              </a:rPr>
              <a:t>𝑑𝑒</a:t>
            </a:r>
            <a:r>
              <a:rPr dirty="0" baseline="20370" sz="2250" spc="390">
                <a:latin typeface="Cambria Math"/>
                <a:cs typeface="Cambria Math"/>
              </a:rPr>
              <a:t>𝑙</a:t>
            </a:r>
            <a:r>
              <a:rPr dirty="0" baseline="20370" sz="2250" spc="-195">
                <a:latin typeface="Cambria Math"/>
                <a:cs typeface="Cambria Math"/>
              </a:rPr>
              <a:t> </a:t>
            </a:r>
            <a:r>
              <a:rPr dirty="0" sz="2500" spc="-5">
                <a:latin typeface="Cambria Math"/>
                <a:cs typeface="Cambria Math"/>
              </a:rPr>
              <a:t>)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807" y="3516248"/>
            <a:ext cx="1125855" cy="214629"/>
          </a:xfrm>
          <a:custGeom>
            <a:avLst/>
            <a:gdLst/>
            <a:ahLst/>
            <a:cxnLst/>
            <a:rect l="l" t="t" r="r" b="b"/>
            <a:pathLst>
              <a:path w="1125854" h="214629">
                <a:moveTo>
                  <a:pt x="1056894" y="0"/>
                </a:moveTo>
                <a:lnTo>
                  <a:pt x="1053846" y="8762"/>
                </a:lnTo>
                <a:lnTo>
                  <a:pt x="1066228" y="14114"/>
                </a:lnTo>
                <a:lnTo>
                  <a:pt x="1076896" y="21574"/>
                </a:lnTo>
                <a:lnTo>
                  <a:pt x="1098609" y="56147"/>
                </a:lnTo>
                <a:lnTo>
                  <a:pt x="1105789" y="106171"/>
                </a:lnTo>
                <a:lnTo>
                  <a:pt x="1104981" y="125122"/>
                </a:lnTo>
                <a:lnTo>
                  <a:pt x="1092962" y="171450"/>
                </a:lnTo>
                <a:lnTo>
                  <a:pt x="1066387" y="200435"/>
                </a:lnTo>
                <a:lnTo>
                  <a:pt x="1054100" y="205867"/>
                </a:lnTo>
                <a:lnTo>
                  <a:pt x="1056894" y="214630"/>
                </a:lnTo>
                <a:lnTo>
                  <a:pt x="1097881" y="190180"/>
                </a:lnTo>
                <a:lnTo>
                  <a:pt x="1120902" y="145224"/>
                </a:lnTo>
                <a:lnTo>
                  <a:pt x="1125347" y="107314"/>
                </a:lnTo>
                <a:lnTo>
                  <a:pt x="1124229" y="87669"/>
                </a:lnTo>
                <a:lnTo>
                  <a:pt x="1107567" y="37591"/>
                </a:lnTo>
                <a:lnTo>
                  <a:pt x="1072419" y="5641"/>
                </a:lnTo>
                <a:lnTo>
                  <a:pt x="1056894" y="0"/>
                </a:lnTo>
                <a:close/>
              </a:path>
              <a:path w="1125854" h="214629">
                <a:moveTo>
                  <a:pt x="68452" y="0"/>
                </a:moveTo>
                <a:lnTo>
                  <a:pt x="27590" y="24449"/>
                </a:lnTo>
                <a:lnTo>
                  <a:pt x="4460" y="69500"/>
                </a:lnTo>
                <a:lnTo>
                  <a:pt x="0" y="107314"/>
                </a:lnTo>
                <a:lnTo>
                  <a:pt x="1115" y="127031"/>
                </a:lnTo>
                <a:lnTo>
                  <a:pt x="17652" y="177037"/>
                </a:lnTo>
                <a:lnTo>
                  <a:pt x="52853" y="208988"/>
                </a:lnTo>
                <a:lnTo>
                  <a:pt x="68452" y="214630"/>
                </a:lnTo>
                <a:lnTo>
                  <a:pt x="71120" y="205867"/>
                </a:lnTo>
                <a:lnTo>
                  <a:pt x="58904" y="200435"/>
                </a:lnTo>
                <a:lnTo>
                  <a:pt x="48355" y="192897"/>
                </a:lnTo>
                <a:lnTo>
                  <a:pt x="26737" y="157785"/>
                </a:lnTo>
                <a:lnTo>
                  <a:pt x="19558" y="106171"/>
                </a:lnTo>
                <a:lnTo>
                  <a:pt x="20363" y="87909"/>
                </a:lnTo>
                <a:lnTo>
                  <a:pt x="32258" y="42672"/>
                </a:lnTo>
                <a:lnTo>
                  <a:pt x="59118" y="14114"/>
                </a:lnTo>
                <a:lnTo>
                  <a:pt x="71500" y="8762"/>
                </a:lnTo>
                <a:lnTo>
                  <a:pt x="68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58814" y="3359911"/>
            <a:ext cx="154876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1111" sz="3750" spc="37">
                <a:latin typeface="Cambria Math"/>
                <a:cs typeface="Cambria Math"/>
              </a:rPr>
              <a:t>𝑃𝐸</a:t>
            </a:r>
            <a:r>
              <a:rPr dirty="0" baseline="11111" sz="3750" spc="225">
                <a:latin typeface="Cambria Math"/>
                <a:cs typeface="Cambria Math"/>
              </a:rPr>
              <a:t> </a:t>
            </a:r>
            <a:r>
              <a:rPr dirty="0" sz="1800" spc="70">
                <a:latin typeface="Cambria Math"/>
                <a:cs typeface="Cambria Math"/>
              </a:rPr>
              <a:t>𝑝𝑜𝑠,2𝑖+1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7847" y="3295903"/>
            <a:ext cx="377888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mbria Math"/>
                <a:cs typeface="Cambria Math"/>
              </a:rPr>
              <a:t>=</a:t>
            </a:r>
            <a:r>
              <a:rPr dirty="0" sz="2500" spc="140">
                <a:latin typeface="Cambria Math"/>
                <a:cs typeface="Cambria Math"/>
              </a:rPr>
              <a:t> </a:t>
            </a:r>
            <a:r>
              <a:rPr dirty="0" sz="2500" spc="-5">
                <a:latin typeface="Cambria Math"/>
                <a:cs typeface="Cambria Math"/>
              </a:rPr>
              <a:t>co</a:t>
            </a:r>
            <a:r>
              <a:rPr dirty="0" sz="2500">
                <a:latin typeface="Cambria Math"/>
                <a:cs typeface="Cambria Math"/>
              </a:rPr>
              <a:t>s</a:t>
            </a:r>
            <a:r>
              <a:rPr dirty="0" sz="2500" spc="-10">
                <a:latin typeface="Cambria Math"/>
                <a:cs typeface="Cambria Math"/>
              </a:rPr>
              <a:t>(</a:t>
            </a:r>
            <a:r>
              <a:rPr dirty="0" sz="2500" spc="-5">
                <a:latin typeface="Cambria Math"/>
                <a:cs typeface="Cambria Math"/>
              </a:rPr>
              <a:t>𝑝𝑜</a:t>
            </a:r>
            <a:r>
              <a:rPr dirty="0" sz="2500" spc="50">
                <a:latin typeface="Cambria Math"/>
                <a:cs typeface="Cambria Math"/>
              </a:rPr>
              <a:t>𝑠</a:t>
            </a:r>
            <a:r>
              <a:rPr dirty="0" sz="2500" spc="-5">
                <a:latin typeface="Cambria Math"/>
                <a:cs typeface="Cambria Math"/>
              </a:rPr>
              <a:t>/1</a:t>
            </a:r>
            <a:r>
              <a:rPr dirty="0" sz="2500" spc="5">
                <a:latin typeface="Cambria Math"/>
                <a:cs typeface="Cambria Math"/>
              </a:rPr>
              <a:t>0</a:t>
            </a:r>
            <a:r>
              <a:rPr dirty="0" sz="2500" spc="-5">
                <a:latin typeface="Cambria Math"/>
                <a:cs typeface="Cambria Math"/>
              </a:rPr>
              <a:t>0</a:t>
            </a:r>
            <a:r>
              <a:rPr dirty="0" sz="2500" spc="5">
                <a:latin typeface="Cambria Math"/>
                <a:cs typeface="Cambria Math"/>
              </a:rPr>
              <a:t>0</a:t>
            </a:r>
            <a:r>
              <a:rPr dirty="0" sz="2500" spc="-15">
                <a:latin typeface="Cambria Math"/>
                <a:cs typeface="Cambria Math"/>
              </a:rPr>
              <a:t>0</a:t>
            </a:r>
            <a:r>
              <a:rPr dirty="0" baseline="27777" sz="2700" spc="82">
                <a:latin typeface="Cambria Math"/>
                <a:cs typeface="Cambria Math"/>
              </a:rPr>
              <a:t>2</a:t>
            </a:r>
            <a:r>
              <a:rPr dirty="0" baseline="27777" sz="2700" spc="419">
                <a:latin typeface="Cambria Math"/>
                <a:cs typeface="Cambria Math"/>
              </a:rPr>
              <a:t>𝑖</a:t>
            </a:r>
            <a:r>
              <a:rPr dirty="0" baseline="27777" sz="2700" spc="22">
                <a:latin typeface="Cambria Math"/>
                <a:cs typeface="Cambria Math"/>
              </a:rPr>
              <a:t>/</a:t>
            </a:r>
            <a:r>
              <a:rPr dirty="0" baseline="27777" sz="2700" spc="307">
                <a:latin typeface="Cambria Math"/>
                <a:cs typeface="Cambria Math"/>
              </a:rPr>
              <a:t>𝑑</a:t>
            </a:r>
            <a:r>
              <a:rPr dirty="0" baseline="20370" sz="2250" spc="434">
                <a:latin typeface="Cambria Math"/>
                <a:cs typeface="Cambria Math"/>
              </a:rPr>
              <a:t>𝑚𝑜</a:t>
            </a:r>
            <a:r>
              <a:rPr dirty="0" baseline="20370" sz="2250" spc="382">
                <a:latin typeface="Cambria Math"/>
                <a:cs typeface="Cambria Math"/>
              </a:rPr>
              <a:t>𝑑𝑒</a:t>
            </a:r>
            <a:r>
              <a:rPr dirty="0" baseline="20370" sz="2250" spc="390">
                <a:latin typeface="Cambria Math"/>
                <a:cs typeface="Cambria Math"/>
              </a:rPr>
              <a:t>𝑙</a:t>
            </a:r>
            <a:r>
              <a:rPr dirty="0" baseline="20370" sz="2250" spc="-195">
                <a:latin typeface="Cambria Math"/>
                <a:cs typeface="Cambria Math"/>
              </a:rPr>
              <a:t> </a:t>
            </a:r>
            <a:r>
              <a:rPr dirty="0" sz="2500" spc="-5">
                <a:latin typeface="Cambria Math"/>
                <a:cs typeface="Cambria Math"/>
              </a:rPr>
              <a:t>)</a:t>
            </a:r>
            <a:endParaRPr sz="25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9412" y="2488692"/>
            <a:ext cx="8550910" cy="3656965"/>
            <a:chOff x="629412" y="2488692"/>
            <a:chExt cx="8550910" cy="365696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" y="2488692"/>
              <a:ext cx="5349240" cy="365682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79414" y="3801618"/>
              <a:ext cx="3201035" cy="539115"/>
            </a:xfrm>
            <a:custGeom>
              <a:avLst/>
              <a:gdLst/>
              <a:ahLst/>
              <a:cxnLst/>
              <a:rect l="l" t="t" r="r" b="b"/>
              <a:pathLst>
                <a:path w="3201034" h="539114">
                  <a:moveTo>
                    <a:pt x="3124327" y="500887"/>
                  </a:moveTo>
                  <a:lnTo>
                    <a:pt x="0" y="500887"/>
                  </a:lnTo>
                  <a:lnTo>
                    <a:pt x="0" y="538987"/>
                  </a:lnTo>
                  <a:lnTo>
                    <a:pt x="3162427" y="538987"/>
                  </a:lnTo>
                  <a:lnTo>
                    <a:pt x="3162427" y="519937"/>
                  </a:lnTo>
                  <a:lnTo>
                    <a:pt x="3124327" y="519937"/>
                  </a:lnTo>
                  <a:lnTo>
                    <a:pt x="3124327" y="500887"/>
                  </a:lnTo>
                  <a:close/>
                </a:path>
                <a:path w="3201034" h="539114">
                  <a:moveTo>
                    <a:pt x="3162427" y="95249"/>
                  </a:moveTo>
                  <a:lnTo>
                    <a:pt x="3124327" y="95249"/>
                  </a:lnTo>
                  <a:lnTo>
                    <a:pt x="3124327" y="519937"/>
                  </a:lnTo>
                  <a:lnTo>
                    <a:pt x="3143377" y="500887"/>
                  </a:lnTo>
                  <a:lnTo>
                    <a:pt x="3162427" y="500887"/>
                  </a:lnTo>
                  <a:lnTo>
                    <a:pt x="3162427" y="95249"/>
                  </a:lnTo>
                  <a:close/>
                </a:path>
                <a:path w="3201034" h="539114">
                  <a:moveTo>
                    <a:pt x="3162427" y="500887"/>
                  </a:moveTo>
                  <a:lnTo>
                    <a:pt x="3143377" y="500887"/>
                  </a:lnTo>
                  <a:lnTo>
                    <a:pt x="3124327" y="519937"/>
                  </a:lnTo>
                  <a:lnTo>
                    <a:pt x="3162427" y="519937"/>
                  </a:lnTo>
                  <a:lnTo>
                    <a:pt x="3162427" y="500887"/>
                  </a:lnTo>
                  <a:close/>
                </a:path>
                <a:path w="3201034" h="539114">
                  <a:moveTo>
                    <a:pt x="3143377" y="0"/>
                  </a:moveTo>
                  <a:lnTo>
                    <a:pt x="3086227" y="114299"/>
                  </a:lnTo>
                  <a:lnTo>
                    <a:pt x="3124327" y="114299"/>
                  </a:lnTo>
                  <a:lnTo>
                    <a:pt x="3124327" y="95249"/>
                  </a:lnTo>
                  <a:lnTo>
                    <a:pt x="3191002" y="95249"/>
                  </a:lnTo>
                  <a:lnTo>
                    <a:pt x="3143377" y="0"/>
                  </a:lnTo>
                  <a:close/>
                </a:path>
                <a:path w="3201034" h="539114">
                  <a:moveTo>
                    <a:pt x="3191002" y="95249"/>
                  </a:moveTo>
                  <a:lnTo>
                    <a:pt x="3162427" y="95249"/>
                  </a:lnTo>
                  <a:lnTo>
                    <a:pt x="3162427" y="114299"/>
                  </a:lnTo>
                  <a:lnTo>
                    <a:pt x="3200527" y="114299"/>
                  </a:lnTo>
                  <a:lnTo>
                    <a:pt x="3191002" y="9524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068314" y="5633110"/>
            <a:ext cx="2590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5" b="1">
                <a:solidFill>
                  <a:srgbClr val="7E7E7E"/>
                </a:solidFill>
                <a:latin typeface="Malgun Gothic"/>
                <a:cs typeface="Malgun Gothic"/>
              </a:rPr>
              <a:t>:</a:t>
            </a:r>
            <a:r>
              <a:rPr dirty="0" sz="1800" spc="-180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1800" spc="-175" b="1">
                <a:solidFill>
                  <a:srgbClr val="7E7E7E"/>
                </a:solidFill>
                <a:latin typeface="Malgun Gothic"/>
                <a:cs typeface="Malgun Gothic"/>
              </a:rPr>
              <a:t>사</a:t>
            </a:r>
            <a:r>
              <a:rPr dirty="0" sz="1800" spc="-170" b="1">
                <a:solidFill>
                  <a:srgbClr val="7E7E7E"/>
                </a:solidFill>
                <a:latin typeface="Malgun Gothic"/>
                <a:cs typeface="Malgun Gothic"/>
              </a:rPr>
              <a:t>인</a:t>
            </a:r>
            <a:r>
              <a:rPr dirty="0" sz="1800" spc="10" b="1">
                <a:solidFill>
                  <a:srgbClr val="7E7E7E"/>
                </a:solidFill>
                <a:latin typeface="Malgun Gothic"/>
                <a:cs typeface="Malgun Gothic"/>
              </a:rPr>
              <a:t>(</a:t>
            </a:r>
            <a:r>
              <a:rPr dirty="0" sz="1800" spc="20" b="1">
                <a:solidFill>
                  <a:srgbClr val="7E7E7E"/>
                </a:solidFill>
                <a:latin typeface="Malgun Gothic"/>
                <a:cs typeface="Malgun Gothic"/>
              </a:rPr>
              <a:t>s</a:t>
            </a:r>
            <a:r>
              <a:rPr dirty="0" sz="1800" spc="-20" b="1">
                <a:solidFill>
                  <a:srgbClr val="7E7E7E"/>
                </a:solidFill>
                <a:latin typeface="Malgun Gothic"/>
                <a:cs typeface="Malgun Gothic"/>
              </a:rPr>
              <a:t>ine)</a:t>
            </a:r>
            <a:r>
              <a:rPr dirty="0" sz="1800" spc="-170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1800" spc="-175" b="1">
                <a:solidFill>
                  <a:srgbClr val="7E7E7E"/>
                </a:solidFill>
                <a:latin typeface="Malgun Gothic"/>
                <a:cs typeface="Malgun Gothic"/>
              </a:rPr>
              <a:t>주</a:t>
            </a:r>
            <a:r>
              <a:rPr dirty="0" sz="1800" spc="-165" b="1">
                <a:solidFill>
                  <a:srgbClr val="7E7E7E"/>
                </a:solidFill>
                <a:latin typeface="Malgun Gothic"/>
                <a:cs typeface="Malgun Gothic"/>
              </a:rPr>
              <a:t>기</a:t>
            </a:r>
            <a:r>
              <a:rPr dirty="0" sz="1800" spc="-185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1800" spc="-175" b="1">
                <a:solidFill>
                  <a:srgbClr val="7E7E7E"/>
                </a:solidFill>
                <a:latin typeface="Malgun Gothic"/>
                <a:cs typeface="Malgun Gothic"/>
              </a:rPr>
              <a:t>함</a:t>
            </a:r>
            <a:r>
              <a:rPr dirty="0" sz="1800" spc="-165" b="1">
                <a:solidFill>
                  <a:srgbClr val="7E7E7E"/>
                </a:solidFill>
                <a:latin typeface="Malgun Gothic"/>
                <a:cs typeface="Malgun Gothic"/>
              </a:rPr>
              <a:t>수</a:t>
            </a:r>
            <a:r>
              <a:rPr dirty="0" sz="1800" spc="-185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1800" spc="-175" b="1">
                <a:solidFill>
                  <a:srgbClr val="7E7E7E"/>
                </a:solidFill>
                <a:latin typeface="Malgun Gothic"/>
                <a:cs typeface="Malgun Gothic"/>
              </a:rPr>
              <a:t>예시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 동작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35">
                <a:solidFill>
                  <a:srgbClr val="FFFFFF"/>
                </a:solidFill>
              </a:rPr>
              <a:t>원리:</a:t>
            </a:r>
            <a:r>
              <a:rPr dirty="0" sz="2400" spc="-235">
                <a:solidFill>
                  <a:srgbClr val="FFFFFF"/>
                </a:solidFill>
              </a:rPr>
              <a:t> </a:t>
            </a:r>
            <a:r>
              <a:rPr dirty="0" sz="2400" spc="30">
                <a:solidFill>
                  <a:srgbClr val="FFFFFF"/>
                </a:solidFill>
              </a:rPr>
              <a:t>Positional</a:t>
            </a:r>
            <a:r>
              <a:rPr dirty="0" sz="2400" spc="-260">
                <a:solidFill>
                  <a:srgbClr val="FFFFFF"/>
                </a:solidFill>
              </a:rPr>
              <a:t> </a:t>
            </a:r>
            <a:r>
              <a:rPr dirty="0" sz="2400" spc="25">
                <a:solidFill>
                  <a:srgbClr val="FFFFFF"/>
                </a:solidFill>
              </a:rPr>
              <a:t>Encoding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1893" y="1451229"/>
            <a:ext cx="90303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" b="1">
                <a:latin typeface="Malgun Gothic"/>
                <a:cs typeface="Malgun Gothic"/>
              </a:rPr>
              <a:t>Positional</a:t>
            </a:r>
            <a:r>
              <a:rPr dirty="0" sz="2200" spc="-200" b="1">
                <a:latin typeface="Malgun Gothic"/>
                <a:cs typeface="Malgun Gothic"/>
              </a:rPr>
              <a:t> </a:t>
            </a:r>
            <a:r>
              <a:rPr dirty="0" sz="2200" spc="-40" b="1">
                <a:latin typeface="Malgun Gothic"/>
                <a:cs typeface="Malgun Gothic"/>
              </a:rPr>
              <a:t>Encoding</a:t>
            </a:r>
            <a:r>
              <a:rPr dirty="0" sz="2200" spc="-40">
                <a:latin typeface="Gulim"/>
                <a:cs typeface="Gulim"/>
              </a:rPr>
              <a:t>은</a:t>
            </a:r>
            <a:r>
              <a:rPr dirty="0" sz="2200" spc="-17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다음과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같이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주기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함수를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활용한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공식을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사용합니다.</a:t>
            </a:r>
            <a:endParaRPr sz="2200">
              <a:latin typeface="Gulim"/>
              <a:cs typeface="Guli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5910" y="2238120"/>
            <a:ext cx="822325" cy="214629"/>
          </a:xfrm>
          <a:custGeom>
            <a:avLst/>
            <a:gdLst/>
            <a:ahLst/>
            <a:cxnLst/>
            <a:rect l="l" t="t" r="r" b="b"/>
            <a:pathLst>
              <a:path w="822325" h="214630">
                <a:moveTo>
                  <a:pt x="753491" y="0"/>
                </a:moveTo>
                <a:lnTo>
                  <a:pt x="750442" y="8762"/>
                </a:lnTo>
                <a:lnTo>
                  <a:pt x="762896" y="14168"/>
                </a:lnTo>
                <a:lnTo>
                  <a:pt x="773588" y="21621"/>
                </a:lnTo>
                <a:lnTo>
                  <a:pt x="795260" y="56149"/>
                </a:lnTo>
                <a:lnTo>
                  <a:pt x="802385" y="106299"/>
                </a:lnTo>
                <a:lnTo>
                  <a:pt x="801598" y="125176"/>
                </a:lnTo>
                <a:lnTo>
                  <a:pt x="789685" y="171450"/>
                </a:lnTo>
                <a:lnTo>
                  <a:pt x="763039" y="200435"/>
                </a:lnTo>
                <a:lnTo>
                  <a:pt x="750823" y="205866"/>
                </a:lnTo>
                <a:lnTo>
                  <a:pt x="753491" y="214629"/>
                </a:lnTo>
                <a:lnTo>
                  <a:pt x="794531" y="190234"/>
                </a:lnTo>
                <a:lnTo>
                  <a:pt x="817546" y="145224"/>
                </a:lnTo>
                <a:lnTo>
                  <a:pt x="821944" y="107314"/>
                </a:lnTo>
                <a:lnTo>
                  <a:pt x="820846" y="87669"/>
                </a:lnTo>
                <a:lnTo>
                  <a:pt x="804291" y="37591"/>
                </a:lnTo>
                <a:lnTo>
                  <a:pt x="769090" y="5641"/>
                </a:lnTo>
                <a:lnTo>
                  <a:pt x="753491" y="0"/>
                </a:lnTo>
                <a:close/>
              </a:path>
              <a:path w="822325" h="214630">
                <a:moveTo>
                  <a:pt x="68453" y="0"/>
                </a:moveTo>
                <a:lnTo>
                  <a:pt x="27465" y="24449"/>
                </a:lnTo>
                <a:lnTo>
                  <a:pt x="4397" y="69500"/>
                </a:lnTo>
                <a:lnTo>
                  <a:pt x="0" y="107314"/>
                </a:lnTo>
                <a:lnTo>
                  <a:pt x="1097" y="127031"/>
                </a:lnTo>
                <a:lnTo>
                  <a:pt x="17653" y="177037"/>
                </a:lnTo>
                <a:lnTo>
                  <a:pt x="52835" y="209006"/>
                </a:lnTo>
                <a:lnTo>
                  <a:pt x="68453" y="214629"/>
                </a:lnTo>
                <a:lnTo>
                  <a:pt x="71120" y="205866"/>
                </a:lnTo>
                <a:lnTo>
                  <a:pt x="58904" y="200435"/>
                </a:lnTo>
                <a:lnTo>
                  <a:pt x="48355" y="192897"/>
                </a:lnTo>
                <a:lnTo>
                  <a:pt x="26683" y="157787"/>
                </a:lnTo>
                <a:lnTo>
                  <a:pt x="19558" y="106299"/>
                </a:lnTo>
                <a:lnTo>
                  <a:pt x="20345" y="87963"/>
                </a:lnTo>
                <a:lnTo>
                  <a:pt x="32258" y="42671"/>
                </a:lnTo>
                <a:lnTo>
                  <a:pt x="59118" y="14168"/>
                </a:lnTo>
                <a:lnTo>
                  <a:pt x="71501" y="8762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05204" y="2081529"/>
            <a:ext cx="123825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1111" sz="3750" spc="37">
                <a:latin typeface="Cambria Math"/>
                <a:cs typeface="Cambria Math"/>
              </a:rPr>
              <a:t>𝑃𝐸</a:t>
            </a:r>
            <a:r>
              <a:rPr dirty="0" baseline="11111" sz="3750" spc="225">
                <a:latin typeface="Cambria Math"/>
                <a:cs typeface="Cambria Math"/>
              </a:rPr>
              <a:t> </a:t>
            </a:r>
            <a:r>
              <a:rPr dirty="0" sz="1800" spc="75">
                <a:latin typeface="Cambria Math"/>
                <a:cs typeface="Cambria Math"/>
              </a:rPr>
              <a:t>𝑝𝑜𝑠,2𝑖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2563" y="2017522"/>
            <a:ext cx="373761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mbria Math"/>
                <a:cs typeface="Cambria Math"/>
              </a:rPr>
              <a:t>=</a:t>
            </a:r>
            <a:r>
              <a:rPr dirty="0" sz="2500" spc="140">
                <a:latin typeface="Cambria Math"/>
                <a:cs typeface="Cambria Math"/>
              </a:rPr>
              <a:t> </a:t>
            </a:r>
            <a:r>
              <a:rPr dirty="0" sz="2500" spc="-5">
                <a:latin typeface="Cambria Math"/>
                <a:cs typeface="Cambria Math"/>
              </a:rPr>
              <a:t>si</a:t>
            </a:r>
            <a:r>
              <a:rPr dirty="0" sz="2500" spc="10">
                <a:latin typeface="Cambria Math"/>
                <a:cs typeface="Cambria Math"/>
              </a:rPr>
              <a:t>n</a:t>
            </a:r>
            <a:r>
              <a:rPr dirty="0" sz="2500" spc="-10">
                <a:latin typeface="Cambria Math"/>
                <a:cs typeface="Cambria Math"/>
              </a:rPr>
              <a:t>(</a:t>
            </a:r>
            <a:r>
              <a:rPr dirty="0" sz="2500" spc="-5">
                <a:latin typeface="Cambria Math"/>
                <a:cs typeface="Cambria Math"/>
              </a:rPr>
              <a:t>𝑝𝑜</a:t>
            </a:r>
            <a:r>
              <a:rPr dirty="0" sz="2500" spc="50">
                <a:latin typeface="Cambria Math"/>
                <a:cs typeface="Cambria Math"/>
              </a:rPr>
              <a:t>𝑠</a:t>
            </a:r>
            <a:r>
              <a:rPr dirty="0" sz="2500" spc="-5">
                <a:latin typeface="Cambria Math"/>
                <a:cs typeface="Cambria Math"/>
              </a:rPr>
              <a:t>/100</a:t>
            </a:r>
            <a:r>
              <a:rPr dirty="0" sz="2500" spc="5">
                <a:latin typeface="Cambria Math"/>
                <a:cs typeface="Cambria Math"/>
              </a:rPr>
              <a:t>0</a:t>
            </a:r>
            <a:r>
              <a:rPr dirty="0" sz="2500" spc="-5">
                <a:latin typeface="Cambria Math"/>
                <a:cs typeface="Cambria Math"/>
              </a:rPr>
              <a:t>0</a:t>
            </a:r>
            <a:r>
              <a:rPr dirty="0" baseline="27777" sz="2700" spc="82">
                <a:latin typeface="Cambria Math"/>
                <a:cs typeface="Cambria Math"/>
              </a:rPr>
              <a:t>2</a:t>
            </a:r>
            <a:r>
              <a:rPr dirty="0" baseline="27777" sz="2700" spc="419">
                <a:latin typeface="Cambria Math"/>
                <a:cs typeface="Cambria Math"/>
              </a:rPr>
              <a:t>𝑖</a:t>
            </a:r>
            <a:r>
              <a:rPr dirty="0" baseline="27777" sz="2700" spc="22">
                <a:latin typeface="Cambria Math"/>
                <a:cs typeface="Cambria Math"/>
              </a:rPr>
              <a:t>/</a:t>
            </a:r>
            <a:r>
              <a:rPr dirty="0" baseline="27777" sz="2700" spc="307">
                <a:latin typeface="Cambria Math"/>
                <a:cs typeface="Cambria Math"/>
              </a:rPr>
              <a:t>𝑑</a:t>
            </a:r>
            <a:r>
              <a:rPr dirty="0" baseline="20370" sz="2250" spc="434">
                <a:latin typeface="Cambria Math"/>
                <a:cs typeface="Cambria Math"/>
              </a:rPr>
              <a:t>𝑚𝑜</a:t>
            </a:r>
            <a:r>
              <a:rPr dirty="0" baseline="20370" sz="2250" spc="382">
                <a:latin typeface="Cambria Math"/>
                <a:cs typeface="Cambria Math"/>
              </a:rPr>
              <a:t>𝑑𝑒</a:t>
            </a:r>
            <a:r>
              <a:rPr dirty="0" baseline="20370" sz="2250" spc="390">
                <a:latin typeface="Cambria Math"/>
                <a:cs typeface="Cambria Math"/>
              </a:rPr>
              <a:t>𝑙</a:t>
            </a:r>
            <a:r>
              <a:rPr dirty="0" baseline="20370" sz="2250" spc="-195">
                <a:latin typeface="Cambria Math"/>
                <a:cs typeface="Cambria Math"/>
              </a:rPr>
              <a:t> </a:t>
            </a:r>
            <a:r>
              <a:rPr dirty="0" sz="2500" spc="-5">
                <a:latin typeface="Cambria Math"/>
                <a:cs typeface="Cambria Math"/>
              </a:rPr>
              <a:t>)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65910" y="2887345"/>
            <a:ext cx="1125220" cy="214629"/>
          </a:xfrm>
          <a:custGeom>
            <a:avLst/>
            <a:gdLst/>
            <a:ahLst/>
            <a:cxnLst/>
            <a:rect l="l" t="t" r="r" b="b"/>
            <a:pathLst>
              <a:path w="1125220" h="214630">
                <a:moveTo>
                  <a:pt x="1056767" y="0"/>
                </a:moveTo>
                <a:lnTo>
                  <a:pt x="1053719" y="8762"/>
                </a:lnTo>
                <a:lnTo>
                  <a:pt x="1066172" y="14168"/>
                </a:lnTo>
                <a:lnTo>
                  <a:pt x="1076864" y="21621"/>
                </a:lnTo>
                <a:lnTo>
                  <a:pt x="1098536" y="56149"/>
                </a:lnTo>
                <a:lnTo>
                  <a:pt x="1105662" y="106299"/>
                </a:lnTo>
                <a:lnTo>
                  <a:pt x="1104874" y="125176"/>
                </a:lnTo>
                <a:lnTo>
                  <a:pt x="1092962" y="171450"/>
                </a:lnTo>
                <a:lnTo>
                  <a:pt x="1066315" y="200435"/>
                </a:lnTo>
                <a:lnTo>
                  <a:pt x="1054100" y="205866"/>
                </a:lnTo>
                <a:lnTo>
                  <a:pt x="1056767" y="214629"/>
                </a:lnTo>
                <a:lnTo>
                  <a:pt x="1097807" y="190234"/>
                </a:lnTo>
                <a:lnTo>
                  <a:pt x="1120822" y="145224"/>
                </a:lnTo>
                <a:lnTo>
                  <a:pt x="1125220" y="107314"/>
                </a:lnTo>
                <a:lnTo>
                  <a:pt x="1124122" y="87669"/>
                </a:lnTo>
                <a:lnTo>
                  <a:pt x="1107567" y="37591"/>
                </a:lnTo>
                <a:lnTo>
                  <a:pt x="1072366" y="5641"/>
                </a:lnTo>
                <a:lnTo>
                  <a:pt x="1056767" y="0"/>
                </a:lnTo>
                <a:close/>
              </a:path>
              <a:path w="1125220" h="214630">
                <a:moveTo>
                  <a:pt x="68453" y="0"/>
                </a:moveTo>
                <a:lnTo>
                  <a:pt x="27465" y="24449"/>
                </a:lnTo>
                <a:lnTo>
                  <a:pt x="4397" y="69500"/>
                </a:lnTo>
                <a:lnTo>
                  <a:pt x="0" y="107314"/>
                </a:lnTo>
                <a:lnTo>
                  <a:pt x="1097" y="127031"/>
                </a:lnTo>
                <a:lnTo>
                  <a:pt x="17653" y="177037"/>
                </a:lnTo>
                <a:lnTo>
                  <a:pt x="52835" y="209006"/>
                </a:lnTo>
                <a:lnTo>
                  <a:pt x="68453" y="214629"/>
                </a:lnTo>
                <a:lnTo>
                  <a:pt x="71120" y="205866"/>
                </a:lnTo>
                <a:lnTo>
                  <a:pt x="58904" y="200435"/>
                </a:lnTo>
                <a:lnTo>
                  <a:pt x="48355" y="192897"/>
                </a:lnTo>
                <a:lnTo>
                  <a:pt x="26683" y="157787"/>
                </a:lnTo>
                <a:lnTo>
                  <a:pt x="19558" y="106299"/>
                </a:lnTo>
                <a:lnTo>
                  <a:pt x="20345" y="87963"/>
                </a:lnTo>
                <a:lnTo>
                  <a:pt x="32258" y="42671"/>
                </a:lnTo>
                <a:lnTo>
                  <a:pt x="59118" y="14168"/>
                </a:lnTo>
                <a:lnTo>
                  <a:pt x="71501" y="8762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05204" y="2731135"/>
            <a:ext cx="154876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1111" sz="3750" spc="37">
                <a:latin typeface="Cambria Math"/>
                <a:cs typeface="Cambria Math"/>
              </a:rPr>
              <a:t>𝑃𝐸</a:t>
            </a:r>
            <a:r>
              <a:rPr dirty="0" baseline="11111" sz="3750" spc="217">
                <a:latin typeface="Cambria Math"/>
                <a:cs typeface="Cambria Math"/>
              </a:rPr>
              <a:t> </a:t>
            </a:r>
            <a:r>
              <a:rPr dirty="0" sz="1800" spc="70">
                <a:latin typeface="Cambria Math"/>
                <a:cs typeface="Cambria Math"/>
              </a:rPr>
              <a:t>𝑝𝑜𝑠,2𝑖+1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4314" y="2667126"/>
            <a:ext cx="3778885" cy="929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mbria Math"/>
                <a:cs typeface="Cambria Math"/>
              </a:rPr>
              <a:t>=</a:t>
            </a:r>
            <a:r>
              <a:rPr dirty="0" sz="2500" spc="110">
                <a:latin typeface="Cambria Math"/>
                <a:cs typeface="Cambria Math"/>
              </a:rPr>
              <a:t> </a:t>
            </a:r>
            <a:r>
              <a:rPr dirty="0" sz="2500" spc="55">
                <a:latin typeface="Cambria Math"/>
                <a:cs typeface="Cambria Math"/>
              </a:rPr>
              <a:t>cos(𝑝𝑜𝑠/10000</a:t>
            </a:r>
            <a:r>
              <a:rPr dirty="0" baseline="27777" sz="2700" spc="82">
                <a:latin typeface="Cambria Math"/>
                <a:cs typeface="Cambria Math"/>
              </a:rPr>
              <a:t>2𝑖/𝑑</a:t>
            </a:r>
            <a:r>
              <a:rPr dirty="0" baseline="20370" sz="2250" spc="82">
                <a:latin typeface="Cambria Math"/>
                <a:cs typeface="Cambria Math"/>
              </a:rPr>
              <a:t>𝑚𝑜𝑑𝑒𝑙</a:t>
            </a:r>
            <a:r>
              <a:rPr dirty="0" sz="2500" spc="55">
                <a:latin typeface="Cambria Math"/>
                <a:cs typeface="Cambria Math"/>
              </a:rPr>
              <a:t>)</a:t>
            </a:r>
            <a:endParaRPr sz="2500">
              <a:latin typeface="Cambria Math"/>
              <a:cs typeface="Cambria Math"/>
            </a:endParaRPr>
          </a:p>
          <a:p>
            <a:pPr marL="220345">
              <a:lnSpc>
                <a:spcPct val="100000"/>
              </a:lnSpc>
              <a:spcBef>
                <a:spcPts val="1600"/>
              </a:spcBef>
            </a:pPr>
            <a:r>
              <a:rPr dirty="0" baseline="11904" sz="3150" spc="127">
                <a:latin typeface="Cambria Math"/>
                <a:cs typeface="Cambria Math"/>
              </a:rPr>
              <a:t>𝑑</a:t>
            </a:r>
            <a:r>
              <a:rPr dirty="0" sz="1500" spc="85">
                <a:latin typeface="Cambria Math"/>
                <a:cs typeface="Cambria Math"/>
              </a:rPr>
              <a:t>𝑚𝑜𝑑𝑒𝑙</a:t>
            </a:r>
            <a:endParaRPr sz="1500">
              <a:latin typeface="Cambria Math"/>
              <a:cs typeface="Cambria Math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714617" y="3736975"/>
          <a:ext cx="4479290" cy="2021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530"/>
                <a:gridCol w="557530"/>
                <a:gridCol w="557529"/>
                <a:gridCol w="557530"/>
                <a:gridCol w="557530"/>
                <a:gridCol w="557529"/>
                <a:gridCol w="557529"/>
                <a:gridCol w="557529"/>
              </a:tblGrid>
              <a:tr h="505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505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54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505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505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6039739" y="4557776"/>
            <a:ext cx="21590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305" b="1">
                <a:latin typeface="Malgun Gothic"/>
                <a:cs typeface="Malgun Gothic"/>
              </a:rPr>
              <a:t>+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4733" y="5871159"/>
            <a:ext cx="1120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latin typeface="Malgun Gothic"/>
                <a:cs typeface="Malgun Gothic"/>
              </a:rPr>
              <a:t>일</a:t>
            </a:r>
            <a:r>
              <a:rPr dirty="0" sz="1800" spc="-165" b="1">
                <a:latin typeface="Malgun Gothic"/>
                <a:cs typeface="Malgun Gothic"/>
              </a:rPr>
              <a:t>반</a:t>
            </a:r>
            <a:r>
              <a:rPr dirty="0" sz="1800" spc="-185" b="1">
                <a:latin typeface="Malgun Gothic"/>
                <a:cs typeface="Malgun Gothic"/>
              </a:rPr>
              <a:t> </a:t>
            </a:r>
            <a:r>
              <a:rPr dirty="0" sz="1800" spc="-175" b="1">
                <a:latin typeface="Malgun Gothic"/>
                <a:cs typeface="Malgun Gothic"/>
              </a:rPr>
              <a:t>임베딩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2621" y="5871159"/>
            <a:ext cx="3377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C00000"/>
                </a:solidFill>
                <a:latin typeface="Malgun Gothic"/>
                <a:cs typeface="Malgun Gothic"/>
              </a:rPr>
              <a:t>위</a:t>
            </a:r>
            <a:r>
              <a:rPr dirty="0" sz="1800" spc="-165" b="1">
                <a:solidFill>
                  <a:srgbClr val="C00000"/>
                </a:solidFill>
                <a:latin typeface="Malgun Gothic"/>
                <a:cs typeface="Malgun Gothic"/>
              </a:rPr>
              <a:t>치</a:t>
            </a:r>
            <a:r>
              <a:rPr dirty="0" sz="1800" spc="-185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1800" spc="-175" b="1">
                <a:solidFill>
                  <a:srgbClr val="C00000"/>
                </a:solidFill>
                <a:latin typeface="Malgun Gothic"/>
                <a:cs typeface="Malgun Gothic"/>
              </a:rPr>
              <a:t>인코</a:t>
            </a:r>
            <a:r>
              <a:rPr dirty="0" sz="1800" spc="-170" b="1">
                <a:solidFill>
                  <a:srgbClr val="C00000"/>
                </a:solidFill>
                <a:latin typeface="Malgun Gothic"/>
                <a:cs typeface="Malgun Gothic"/>
              </a:rPr>
              <a:t>딩</a:t>
            </a:r>
            <a:r>
              <a:rPr dirty="0" sz="1800" spc="-35" b="1">
                <a:solidFill>
                  <a:srgbClr val="C00000"/>
                </a:solidFill>
                <a:latin typeface="Malgun Gothic"/>
                <a:cs typeface="Malgun Gothic"/>
              </a:rPr>
              <a:t>(</a:t>
            </a:r>
            <a:r>
              <a:rPr dirty="0" sz="1800" b="1">
                <a:solidFill>
                  <a:srgbClr val="C00000"/>
                </a:solidFill>
                <a:latin typeface="Malgun Gothic"/>
                <a:cs typeface="Malgun Gothic"/>
              </a:rPr>
              <a:t>P</a:t>
            </a:r>
            <a:r>
              <a:rPr dirty="0" sz="1800" spc="-15" b="1">
                <a:solidFill>
                  <a:srgbClr val="C00000"/>
                </a:solidFill>
                <a:latin typeface="Malgun Gothic"/>
                <a:cs typeface="Malgun Gothic"/>
              </a:rPr>
              <a:t>ositional</a:t>
            </a:r>
            <a:r>
              <a:rPr dirty="0" sz="1800" spc="-180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1800" spc="45" b="1">
                <a:solidFill>
                  <a:srgbClr val="C00000"/>
                </a:solidFill>
                <a:latin typeface="Malgun Gothic"/>
                <a:cs typeface="Malgun Gothic"/>
              </a:rPr>
              <a:t>En</a:t>
            </a:r>
            <a:r>
              <a:rPr dirty="0" sz="1800" spc="-10" b="1">
                <a:solidFill>
                  <a:srgbClr val="C00000"/>
                </a:solidFill>
                <a:latin typeface="Malgun Gothic"/>
                <a:cs typeface="Malgun Gothic"/>
              </a:rPr>
              <a:t>c</a:t>
            </a:r>
            <a:r>
              <a:rPr dirty="0" sz="1800" spc="-20" b="1">
                <a:solidFill>
                  <a:srgbClr val="C00000"/>
                </a:solidFill>
                <a:latin typeface="Malgun Gothic"/>
                <a:cs typeface="Malgun Gothic"/>
              </a:rPr>
              <a:t>o</a:t>
            </a:r>
            <a:r>
              <a:rPr dirty="0" sz="1800" spc="-40" b="1">
                <a:solidFill>
                  <a:srgbClr val="C00000"/>
                </a:solidFill>
                <a:latin typeface="Malgun Gothic"/>
                <a:cs typeface="Malgun Gothic"/>
              </a:rPr>
              <a:t>din</a:t>
            </a:r>
            <a:r>
              <a:rPr dirty="0" sz="1800" spc="-55" b="1">
                <a:solidFill>
                  <a:srgbClr val="C00000"/>
                </a:solidFill>
                <a:latin typeface="Malgun Gothic"/>
                <a:cs typeface="Malgun Gothic"/>
              </a:rPr>
              <a:t>g</a:t>
            </a:r>
            <a:r>
              <a:rPr dirty="0" sz="1800" spc="-40" b="1">
                <a:solidFill>
                  <a:srgbClr val="C00000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97607" y="4404359"/>
            <a:ext cx="786765" cy="247015"/>
          </a:xfrm>
          <a:custGeom>
            <a:avLst/>
            <a:gdLst/>
            <a:ahLst/>
            <a:cxnLst/>
            <a:rect l="l" t="t" r="r" b="b"/>
            <a:pathLst>
              <a:path w="786764" h="247014">
                <a:moveTo>
                  <a:pt x="707390" y="0"/>
                </a:moveTo>
                <a:lnTo>
                  <a:pt x="703960" y="10032"/>
                </a:lnTo>
                <a:lnTo>
                  <a:pt x="718220" y="16252"/>
                </a:lnTo>
                <a:lnTo>
                  <a:pt x="730504" y="24828"/>
                </a:lnTo>
                <a:lnTo>
                  <a:pt x="755453" y="64650"/>
                </a:lnTo>
                <a:lnTo>
                  <a:pt x="763651" y="122300"/>
                </a:lnTo>
                <a:lnTo>
                  <a:pt x="762744" y="144067"/>
                </a:lnTo>
                <a:lnTo>
                  <a:pt x="755453" y="181647"/>
                </a:lnTo>
                <a:lnTo>
                  <a:pt x="730551" y="222138"/>
                </a:lnTo>
                <a:lnTo>
                  <a:pt x="704342" y="236981"/>
                </a:lnTo>
                <a:lnTo>
                  <a:pt x="707390" y="247014"/>
                </a:lnTo>
                <a:lnTo>
                  <a:pt x="754645" y="218975"/>
                </a:lnTo>
                <a:lnTo>
                  <a:pt x="774791" y="186400"/>
                </a:lnTo>
                <a:lnTo>
                  <a:pt x="784975" y="146292"/>
                </a:lnTo>
                <a:lnTo>
                  <a:pt x="786257" y="123570"/>
                </a:lnTo>
                <a:lnTo>
                  <a:pt x="784973" y="100921"/>
                </a:lnTo>
                <a:lnTo>
                  <a:pt x="774737" y="60813"/>
                </a:lnTo>
                <a:lnTo>
                  <a:pt x="754520" y="28110"/>
                </a:lnTo>
                <a:lnTo>
                  <a:pt x="725322" y="6480"/>
                </a:lnTo>
                <a:lnTo>
                  <a:pt x="707390" y="0"/>
                </a:lnTo>
                <a:close/>
              </a:path>
              <a:path w="786764" h="247014">
                <a:moveTo>
                  <a:pt x="78867" y="0"/>
                </a:moveTo>
                <a:lnTo>
                  <a:pt x="31736" y="28110"/>
                </a:lnTo>
                <a:lnTo>
                  <a:pt x="11519" y="60813"/>
                </a:lnTo>
                <a:lnTo>
                  <a:pt x="1283" y="100921"/>
                </a:lnTo>
                <a:lnTo>
                  <a:pt x="0" y="123570"/>
                </a:lnTo>
                <a:lnTo>
                  <a:pt x="1264" y="146292"/>
                </a:lnTo>
                <a:lnTo>
                  <a:pt x="11412" y="186400"/>
                </a:lnTo>
                <a:lnTo>
                  <a:pt x="31611" y="218975"/>
                </a:lnTo>
                <a:lnTo>
                  <a:pt x="78867" y="247014"/>
                </a:lnTo>
                <a:lnTo>
                  <a:pt x="81915" y="236981"/>
                </a:lnTo>
                <a:lnTo>
                  <a:pt x="67839" y="230792"/>
                </a:lnTo>
                <a:lnTo>
                  <a:pt x="55705" y="222138"/>
                </a:lnTo>
                <a:lnTo>
                  <a:pt x="30803" y="181647"/>
                </a:lnTo>
                <a:lnTo>
                  <a:pt x="23512" y="144067"/>
                </a:lnTo>
                <a:lnTo>
                  <a:pt x="22606" y="122300"/>
                </a:lnTo>
                <a:lnTo>
                  <a:pt x="23512" y="101226"/>
                </a:lnTo>
                <a:lnTo>
                  <a:pt x="37211" y="49148"/>
                </a:lnTo>
                <a:lnTo>
                  <a:pt x="68054" y="16252"/>
                </a:lnTo>
                <a:lnTo>
                  <a:pt x="82295" y="10032"/>
                </a:lnTo>
                <a:lnTo>
                  <a:pt x="7886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147470" y="3763898"/>
          <a:ext cx="4479290" cy="2021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530"/>
                <a:gridCol w="557530"/>
                <a:gridCol w="557529"/>
                <a:gridCol w="557530"/>
                <a:gridCol w="557530"/>
                <a:gridCol w="557529"/>
                <a:gridCol w="557529"/>
                <a:gridCol w="557529"/>
              </a:tblGrid>
              <a:tr h="505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5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210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𝑝𝑜</a:t>
                      </a:r>
                      <a:r>
                        <a:rPr dirty="0" sz="2100" spc="35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dirty="0" sz="210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,</a:t>
                      </a:r>
                      <a:r>
                        <a:rPr dirty="0" sz="2100" spc="-114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10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𝑖</a:t>
                      </a:r>
                      <a:endParaRPr sz="2100">
                        <a:latin typeface="Cambria Math"/>
                        <a:cs typeface="Cambria Math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5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5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047750" y="3632453"/>
            <a:ext cx="4663440" cy="224154"/>
          </a:xfrm>
          <a:custGeom>
            <a:avLst/>
            <a:gdLst/>
            <a:ahLst/>
            <a:cxnLst/>
            <a:rect l="l" t="t" r="r" b="b"/>
            <a:pathLst>
              <a:path w="4663440" h="224154">
                <a:moveTo>
                  <a:pt x="0" y="224028"/>
                </a:moveTo>
                <a:lnTo>
                  <a:pt x="951" y="153229"/>
                </a:lnTo>
                <a:lnTo>
                  <a:pt x="3601" y="91732"/>
                </a:lnTo>
                <a:lnTo>
                  <a:pt x="7642" y="43232"/>
                </a:lnTo>
                <a:lnTo>
                  <a:pt x="18668" y="0"/>
                </a:lnTo>
                <a:lnTo>
                  <a:pt x="4644771" y="0"/>
                </a:lnTo>
                <a:lnTo>
                  <a:pt x="4650662" y="11423"/>
                </a:lnTo>
                <a:lnTo>
                  <a:pt x="4655786" y="43232"/>
                </a:lnTo>
                <a:lnTo>
                  <a:pt x="4659831" y="91732"/>
                </a:lnTo>
                <a:lnTo>
                  <a:pt x="4662485" y="153229"/>
                </a:lnTo>
                <a:lnTo>
                  <a:pt x="4663440" y="224028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10077" y="3838194"/>
            <a:ext cx="379730" cy="381000"/>
          </a:xfrm>
          <a:custGeom>
            <a:avLst/>
            <a:gdLst/>
            <a:ahLst/>
            <a:cxnLst/>
            <a:rect l="l" t="t" r="r" b="b"/>
            <a:pathLst>
              <a:path w="379729" h="381000">
                <a:moveTo>
                  <a:pt x="0" y="190499"/>
                </a:moveTo>
                <a:lnTo>
                  <a:pt x="5011" y="146837"/>
                </a:lnTo>
                <a:lnTo>
                  <a:pt x="19287" y="106746"/>
                </a:lnTo>
                <a:lnTo>
                  <a:pt x="41687" y="71374"/>
                </a:lnTo>
                <a:lnTo>
                  <a:pt x="71072" y="41867"/>
                </a:lnTo>
                <a:lnTo>
                  <a:pt x="106302" y="19372"/>
                </a:lnTo>
                <a:lnTo>
                  <a:pt x="146237" y="5034"/>
                </a:lnTo>
                <a:lnTo>
                  <a:pt x="189738" y="0"/>
                </a:lnTo>
                <a:lnTo>
                  <a:pt x="233238" y="5034"/>
                </a:lnTo>
                <a:lnTo>
                  <a:pt x="273173" y="19372"/>
                </a:lnTo>
                <a:lnTo>
                  <a:pt x="308403" y="41867"/>
                </a:lnTo>
                <a:lnTo>
                  <a:pt x="337788" y="71374"/>
                </a:lnTo>
                <a:lnTo>
                  <a:pt x="360188" y="106746"/>
                </a:lnTo>
                <a:lnTo>
                  <a:pt x="374464" y="146837"/>
                </a:lnTo>
                <a:lnTo>
                  <a:pt x="379475" y="190499"/>
                </a:lnTo>
                <a:lnTo>
                  <a:pt x="374464" y="234162"/>
                </a:lnTo>
                <a:lnTo>
                  <a:pt x="360188" y="274253"/>
                </a:lnTo>
                <a:lnTo>
                  <a:pt x="337788" y="309625"/>
                </a:lnTo>
                <a:lnTo>
                  <a:pt x="308403" y="339132"/>
                </a:lnTo>
                <a:lnTo>
                  <a:pt x="273173" y="361627"/>
                </a:lnTo>
                <a:lnTo>
                  <a:pt x="233238" y="375965"/>
                </a:lnTo>
                <a:lnTo>
                  <a:pt x="189738" y="380999"/>
                </a:lnTo>
                <a:lnTo>
                  <a:pt x="146237" y="375965"/>
                </a:lnTo>
                <a:lnTo>
                  <a:pt x="106302" y="361627"/>
                </a:lnTo>
                <a:lnTo>
                  <a:pt x="71072" y="339132"/>
                </a:lnTo>
                <a:lnTo>
                  <a:pt x="41687" y="309625"/>
                </a:lnTo>
                <a:lnTo>
                  <a:pt x="19287" y="274253"/>
                </a:lnTo>
                <a:lnTo>
                  <a:pt x="5011" y="234162"/>
                </a:lnTo>
                <a:lnTo>
                  <a:pt x="0" y="190499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0745" y="3852798"/>
            <a:ext cx="361950" cy="784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Gulim"/>
                <a:cs typeface="Gulim"/>
              </a:rPr>
              <a:t>We</a:t>
            </a:r>
            <a:endParaRPr sz="1800">
              <a:latin typeface="Gulim"/>
              <a:cs typeface="Gulim"/>
            </a:endParaRPr>
          </a:p>
          <a:p>
            <a:pPr marL="13970">
              <a:lnSpc>
                <a:spcPct val="100000"/>
              </a:lnSpc>
              <a:spcBef>
                <a:spcPts val="1655"/>
              </a:spcBef>
            </a:pPr>
            <a:r>
              <a:rPr dirty="0" sz="1800" spc="30">
                <a:latin typeface="Gulim"/>
                <a:cs typeface="Gulim"/>
              </a:rPr>
              <a:t>a</a:t>
            </a:r>
            <a:r>
              <a:rPr dirty="0" sz="1800" spc="5">
                <a:latin typeface="Gulim"/>
                <a:cs typeface="Gulim"/>
              </a:rPr>
              <a:t>r</a:t>
            </a:r>
            <a:r>
              <a:rPr dirty="0" sz="1800" spc="-45">
                <a:latin typeface="Gulim"/>
                <a:cs typeface="Gulim"/>
              </a:rPr>
              <a:t>e</a:t>
            </a:r>
            <a:endParaRPr sz="1800">
              <a:latin typeface="Gulim"/>
              <a:cs typeface="Gulim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77697" y="4851349"/>
            <a:ext cx="3714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latin typeface="Gulim"/>
                <a:cs typeface="Gulim"/>
              </a:rPr>
              <a:t>t</a:t>
            </a:r>
            <a:r>
              <a:rPr dirty="0" sz="1800" spc="90">
                <a:latin typeface="Gulim"/>
                <a:cs typeface="Gulim"/>
              </a:rPr>
              <a:t>h</a:t>
            </a:r>
            <a:r>
              <a:rPr dirty="0" sz="1800" spc="-40">
                <a:latin typeface="Gulim"/>
                <a:cs typeface="Gulim"/>
              </a:rPr>
              <a:t>e</a:t>
            </a:r>
            <a:endParaRPr sz="1800">
              <a:latin typeface="Gulim"/>
              <a:cs typeface="Guli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6361" y="5366105"/>
            <a:ext cx="412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Gulim"/>
                <a:cs typeface="Gulim"/>
              </a:rPr>
              <a:t>o</a:t>
            </a:r>
            <a:r>
              <a:rPr dirty="0" sz="1800" spc="-45">
                <a:latin typeface="Gulim"/>
                <a:cs typeface="Gulim"/>
              </a:rPr>
              <a:t>n</a:t>
            </a:r>
            <a:r>
              <a:rPr dirty="0" sz="1800" spc="-45">
                <a:latin typeface="Gulim"/>
                <a:cs typeface="Gulim"/>
              </a:rPr>
              <a:t>e</a:t>
            </a:r>
            <a:endParaRPr sz="18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트랜스포머의 동작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35">
                <a:solidFill>
                  <a:srgbClr val="FFFFFF"/>
                </a:solidFill>
              </a:rPr>
              <a:t>원리:</a:t>
            </a:r>
            <a:r>
              <a:rPr dirty="0" sz="2400" spc="-235">
                <a:solidFill>
                  <a:srgbClr val="FFFFFF"/>
                </a:solidFill>
              </a:rPr>
              <a:t> </a:t>
            </a:r>
            <a:r>
              <a:rPr dirty="0" sz="2400" spc="30">
                <a:solidFill>
                  <a:srgbClr val="FFFFFF"/>
                </a:solidFill>
              </a:rPr>
              <a:t>Positional</a:t>
            </a:r>
            <a:r>
              <a:rPr dirty="0" sz="2400" spc="-260">
                <a:solidFill>
                  <a:srgbClr val="FFFFFF"/>
                </a:solidFill>
              </a:rPr>
              <a:t> </a:t>
            </a:r>
            <a:r>
              <a:rPr dirty="0" sz="2400" spc="25">
                <a:solidFill>
                  <a:srgbClr val="FFFFFF"/>
                </a:solidFill>
              </a:rPr>
              <a:t>Encoding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1316" y="1781590"/>
            <a:ext cx="4872135" cy="4352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import</a:t>
            </a:r>
            <a:r>
              <a:rPr dirty="0" spc="-50"/>
              <a:t> </a:t>
            </a:r>
            <a:r>
              <a:rPr dirty="0" spc="-5">
                <a:solidFill>
                  <a:srgbClr val="000000"/>
                </a:solidFill>
              </a:rPr>
              <a:t>math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import</a:t>
            </a:r>
            <a:r>
              <a:rPr dirty="0" spc="-20"/>
              <a:t> </a:t>
            </a:r>
            <a:r>
              <a:rPr dirty="0" spc="-5">
                <a:solidFill>
                  <a:srgbClr val="000000"/>
                </a:solidFill>
              </a:rPr>
              <a:t>matplotlib.pyplot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 spc="-5"/>
              <a:t>as</a:t>
            </a:r>
            <a:r>
              <a:rPr dirty="0" spc="-20"/>
              <a:t> </a:t>
            </a:r>
            <a:r>
              <a:rPr dirty="0" spc="-5">
                <a:solidFill>
                  <a:srgbClr val="000000"/>
                </a:solidFill>
              </a:rPr>
              <a:t>plt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n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9875A"/>
                </a:solidFill>
              </a:rPr>
              <a:t>4</a:t>
            </a:r>
            <a:r>
              <a:rPr dirty="0" spc="-25">
                <a:solidFill>
                  <a:srgbClr val="09875A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#</a:t>
            </a:r>
            <a:r>
              <a:rPr dirty="0" spc="-10">
                <a:solidFill>
                  <a:srgbClr val="008000"/>
                </a:solidFill>
              </a:rPr>
              <a:t> </a:t>
            </a:r>
            <a:r>
              <a:rPr dirty="0" spc="-5">
                <a:solidFill>
                  <a:srgbClr val="008000"/>
                </a:solidFill>
              </a:rPr>
              <a:t>단어(word)의</a:t>
            </a:r>
            <a:r>
              <a:rPr dirty="0" spc="-2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개수</a:t>
            </a:r>
          </a:p>
          <a:p>
            <a:pPr marL="12700">
              <a:lnSpc>
                <a:spcPct val="100000"/>
              </a:lnSpc>
            </a:pPr>
            <a:r>
              <a:rPr dirty="0" spc="-5">
                <a:solidFill>
                  <a:srgbClr val="000000"/>
                </a:solidFill>
              </a:rPr>
              <a:t>dim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9875A"/>
                </a:solidFill>
              </a:rPr>
              <a:t>8</a:t>
            </a:r>
            <a:r>
              <a:rPr dirty="0" spc="-10">
                <a:solidFill>
                  <a:srgbClr val="09875A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#</a:t>
            </a:r>
            <a:r>
              <a:rPr dirty="0" spc="-15">
                <a:solidFill>
                  <a:srgbClr val="008000"/>
                </a:solidFill>
              </a:rPr>
              <a:t> </a:t>
            </a:r>
            <a:r>
              <a:rPr dirty="0" spc="-5">
                <a:solidFill>
                  <a:srgbClr val="008000"/>
                </a:solidFill>
              </a:rPr>
              <a:t>임베딩(embedding) </a:t>
            </a:r>
            <a:r>
              <a:rPr dirty="0">
                <a:solidFill>
                  <a:srgbClr val="008000"/>
                </a:solidFill>
              </a:rPr>
              <a:t>차원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>
                <a:solidFill>
                  <a:srgbClr val="0000FF"/>
                </a:solidFill>
              </a:rPr>
              <a:t>def</a:t>
            </a:r>
            <a:r>
              <a:rPr dirty="0" spc="-15">
                <a:solidFill>
                  <a:srgbClr val="0000FF"/>
                </a:solidFill>
              </a:rPr>
              <a:t> </a:t>
            </a:r>
            <a:r>
              <a:rPr dirty="0" spc="-5">
                <a:solidFill>
                  <a:srgbClr val="795E25"/>
                </a:solidFill>
              </a:rPr>
              <a:t>get_angles</a:t>
            </a:r>
            <a:r>
              <a:rPr dirty="0" spc="-5">
                <a:solidFill>
                  <a:srgbClr val="000000"/>
                </a:solidFill>
              </a:rPr>
              <a:t>(</a:t>
            </a:r>
            <a:r>
              <a:rPr dirty="0" spc="-5">
                <a:solidFill>
                  <a:srgbClr val="000F80"/>
                </a:solidFill>
              </a:rPr>
              <a:t>pos</a:t>
            </a:r>
            <a:r>
              <a:rPr dirty="0" spc="-5">
                <a:solidFill>
                  <a:srgbClr val="000000"/>
                </a:solidFill>
              </a:rPr>
              <a:t>,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F8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F80"/>
                </a:solidFill>
              </a:rPr>
              <a:t>dim</a:t>
            </a:r>
            <a:r>
              <a:rPr dirty="0">
                <a:solidFill>
                  <a:srgbClr val="000000"/>
                </a:solidFill>
              </a:rPr>
              <a:t>):</a:t>
            </a:r>
          </a:p>
          <a:p>
            <a:pPr marL="368935" marR="271780">
              <a:lnSpc>
                <a:spcPct val="100000"/>
              </a:lnSpc>
            </a:pPr>
            <a:r>
              <a:rPr dirty="0" spc="-5">
                <a:solidFill>
                  <a:srgbClr val="000000"/>
                </a:solidFill>
              </a:rPr>
              <a:t>angles </a:t>
            </a:r>
            <a:r>
              <a:rPr dirty="0">
                <a:solidFill>
                  <a:srgbClr val="000000"/>
                </a:solidFill>
              </a:rPr>
              <a:t>= </a:t>
            </a:r>
            <a:r>
              <a:rPr dirty="0">
                <a:solidFill>
                  <a:srgbClr val="09875A"/>
                </a:solidFill>
              </a:rPr>
              <a:t>1 </a:t>
            </a:r>
            <a:r>
              <a:rPr dirty="0">
                <a:solidFill>
                  <a:srgbClr val="000000"/>
                </a:solidFill>
              </a:rPr>
              <a:t>/ </a:t>
            </a:r>
            <a:r>
              <a:rPr dirty="0" spc="-5">
                <a:solidFill>
                  <a:srgbClr val="000000"/>
                </a:solidFill>
              </a:rPr>
              <a:t>math.</a:t>
            </a:r>
            <a:r>
              <a:rPr dirty="0" spc="-5">
                <a:solidFill>
                  <a:srgbClr val="795E25"/>
                </a:solidFill>
              </a:rPr>
              <a:t>pow</a:t>
            </a:r>
            <a:r>
              <a:rPr dirty="0" spc="-5">
                <a:solidFill>
                  <a:srgbClr val="000000"/>
                </a:solidFill>
              </a:rPr>
              <a:t>(</a:t>
            </a:r>
            <a:r>
              <a:rPr dirty="0" spc="-5">
                <a:solidFill>
                  <a:srgbClr val="09875A"/>
                </a:solidFill>
              </a:rPr>
              <a:t>10000</a:t>
            </a:r>
            <a:r>
              <a:rPr dirty="0" spc="-5">
                <a:solidFill>
                  <a:srgbClr val="000000"/>
                </a:solidFill>
              </a:rPr>
              <a:t>, (</a:t>
            </a:r>
            <a:r>
              <a:rPr dirty="0" spc="-5">
                <a:solidFill>
                  <a:srgbClr val="09875A"/>
                </a:solidFill>
              </a:rPr>
              <a:t>2 </a:t>
            </a:r>
            <a:r>
              <a:rPr dirty="0">
                <a:solidFill>
                  <a:srgbClr val="000000"/>
                </a:solidFill>
              </a:rPr>
              <a:t>* </a:t>
            </a:r>
            <a:r>
              <a:rPr dirty="0" spc="-5">
                <a:solidFill>
                  <a:srgbClr val="000000"/>
                </a:solidFill>
              </a:rPr>
              <a:t>(i // </a:t>
            </a:r>
            <a:r>
              <a:rPr dirty="0" spc="-5">
                <a:solidFill>
                  <a:srgbClr val="09875A"/>
                </a:solidFill>
              </a:rPr>
              <a:t>2</a:t>
            </a:r>
            <a:r>
              <a:rPr dirty="0" spc="-5">
                <a:solidFill>
                  <a:srgbClr val="000000"/>
                </a:solidFill>
              </a:rPr>
              <a:t>)) </a:t>
            </a:r>
            <a:r>
              <a:rPr dirty="0">
                <a:solidFill>
                  <a:srgbClr val="000000"/>
                </a:solidFill>
              </a:rPr>
              <a:t>/ </a:t>
            </a:r>
            <a:r>
              <a:rPr dirty="0" spc="-5">
                <a:solidFill>
                  <a:srgbClr val="000000"/>
                </a:solidFill>
              </a:rPr>
              <a:t>dim) </a:t>
            </a:r>
            <a:r>
              <a:rPr dirty="0" spc="-685">
                <a:solidFill>
                  <a:srgbClr val="000000"/>
                </a:solidFill>
              </a:rPr>
              <a:t> </a:t>
            </a:r>
            <a:r>
              <a:rPr dirty="0" spc="-5"/>
              <a:t>return </a:t>
            </a:r>
            <a:r>
              <a:rPr dirty="0" spc="-5">
                <a:solidFill>
                  <a:srgbClr val="000000"/>
                </a:solidFill>
              </a:rPr>
              <a:t>pos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*</a:t>
            </a:r>
            <a:r>
              <a:rPr dirty="0" spc="-5">
                <a:solidFill>
                  <a:srgbClr val="000000"/>
                </a:solidFill>
              </a:rPr>
              <a:t> angles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/>
          </a:p>
          <a:p>
            <a:pPr marL="368935" marR="1338580" indent="-356870">
              <a:lnSpc>
                <a:spcPct val="100000"/>
              </a:lnSpc>
              <a:spcBef>
                <a:spcPts val="5"/>
              </a:spcBef>
            </a:pPr>
            <a:r>
              <a:rPr dirty="0" spc="-5">
                <a:solidFill>
                  <a:srgbClr val="0000FF"/>
                </a:solidFill>
              </a:rPr>
              <a:t>def </a:t>
            </a:r>
            <a:r>
              <a:rPr dirty="0" spc="-5">
                <a:solidFill>
                  <a:srgbClr val="795E25"/>
                </a:solidFill>
              </a:rPr>
              <a:t>get_positional_encoding</a:t>
            </a:r>
            <a:r>
              <a:rPr dirty="0" spc="-5">
                <a:solidFill>
                  <a:srgbClr val="000000"/>
                </a:solidFill>
              </a:rPr>
              <a:t>(</a:t>
            </a:r>
            <a:r>
              <a:rPr dirty="0" spc="-5">
                <a:solidFill>
                  <a:srgbClr val="000F80"/>
                </a:solidFill>
              </a:rPr>
              <a:t>pos</a:t>
            </a:r>
            <a:r>
              <a:rPr dirty="0" spc="-5">
                <a:solidFill>
                  <a:srgbClr val="000000"/>
                </a:solidFill>
              </a:rPr>
              <a:t>, </a:t>
            </a:r>
            <a:r>
              <a:rPr dirty="0" spc="-5">
                <a:solidFill>
                  <a:srgbClr val="000F80"/>
                </a:solidFill>
              </a:rPr>
              <a:t>i</a:t>
            </a:r>
            <a:r>
              <a:rPr dirty="0" spc="-5">
                <a:solidFill>
                  <a:srgbClr val="000000"/>
                </a:solidFill>
              </a:rPr>
              <a:t>, </a:t>
            </a:r>
            <a:r>
              <a:rPr dirty="0" spc="-5">
                <a:solidFill>
                  <a:srgbClr val="000F80"/>
                </a:solidFill>
              </a:rPr>
              <a:t>dim</a:t>
            </a:r>
            <a:r>
              <a:rPr dirty="0" spc="-5">
                <a:solidFill>
                  <a:srgbClr val="000000"/>
                </a:solidFill>
              </a:rPr>
              <a:t>): 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/>
              <a:t>if 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%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9875A"/>
                </a:solidFill>
              </a:rPr>
              <a:t>2</a:t>
            </a:r>
            <a:r>
              <a:rPr dirty="0" spc="-5">
                <a:solidFill>
                  <a:srgbClr val="09875A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== </a:t>
            </a:r>
            <a:r>
              <a:rPr dirty="0" spc="-5">
                <a:solidFill>
                  <a:srgbClr val="09875A"/>
                </a:solidFill>
              </a:rPr>
              <a:t>0</a:t>
            </a:r>
            <a:r>
              <a:rPr dirty="0" spc="-5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008000"/>
                </a:solidFill>
              </a:rPr>
              <a:t>#</a:t>
            </a:r>
            <a:r>
              <a:rPr dirty="0" spc="-15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짝수인</a:t>
            </a:r>
            <a:r>
              <a:rPr dirty="0" spc="-5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경우</a:t>
            </a:r>
            <a:r>
              <a:rPr dirty="0" spc="-25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사인</a:t>
            </a:r>
            <a:r>
              <a:rPr dirty="0" spc="-1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함수</a:t>
            </a:r>
          </a:p>
          <a:p>
            <a:pPr marL="368935" marR="804545" indent="354965">
              <a:lnSpc>
                <a:spcPct val="100000"/>
              </a:lnSpc>
            </a:pPr>
            <a:r>
              <a:rPr dirty="0" spc="-5"/>
              <a:t>return </a:t>
            </a:r>
            <a:r>
              <a:rPr dirty="0" spc="-5">
                <a:solidFill>
                  <a:srgbClr val="000000"/>
                </a:solidFill>
              </a:rPr>
              <a:t>math.sin(get_angles(pos, </a:t>
            </a:r>
            <a:r>
              <a:rPr dirty="0">
                <a:solidFill>
                  <a:srgbClr val="000000"/>
                </a:solidFill>
              </a:rPr>
              <a:t>i, </a:t>
            </a:r>
            <a:r>
              <a:rPr dirty="0" spc="-5">
                <a:solidFill>
                  <a:srgbClr val="000000"/>
                </a:solidFill>
              </a:rPr>
              <a:t>dim)) </a:t>
            </a:r>
            <a:r>
              <a:rPr dirty="0" spc="-68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#</a:t>
            </a:r>
            <a:r>
              <a:rPr dirty="0" spc="-2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홀수인</a:t>
            </a:r>
            <a:r>
              <a:rPr dirty="0" spc="-5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경우</a:t>
            </a:r>
            <a:r>
              <a:rPr dirty="0" spc="-25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코사인</a:t>
            </a:r>
            <a:r>
              <a:rPr dirty="0" spc="-5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함수</a:t>
            </a:r>
          </a:p>
          <a:p>
            <a:pPr marL="368935">
              <a:lnSpc>
                <a:spcPct val="100000"/>
              </a:lnSpc>
            </a:pPr>
            <a:r>
              <a:rPr dirty="0" spc="-5"/>
              <a:t>return</a:t>
            </a:r>
            <a:r>
              <a:rPr dirty="0" spc="-20"/>
              <a:t> </a:t>
            </a:r>
            <a:r>
              <a:rPr dirty="0" spc="-5">
                <a:solidFill>
                  <a:srgbClr val="000000"/>
                </a:solidFill>
              </a:rPr>
              <a:t>math.cos(get_angles(pos,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i,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dim))</a:t>
            </a:r>
          </a:p>
          <a:p>
            <a:pPr marL="12700" marR="1694814">
              <a:lnSpc>
                <a:spcPct val="200000"/>
              </a:lnSpc>
            </a:pPr>
            <a:r>
              <a:rPr dirty="0" spc="-5">
                <a:solidFill>
                  <a:srgbClr val="000000"/>
                </a:solidFill>
              </a:rPr>
              <a:t>result </a:t>
            </a:r>
            <a:r>
              <a:rPr dirty="0">
                <a:solidFill>
                  <a:srgbClr val="000000"/>
                </a:solidFill>
              </a:rPr>
              <a:t>= </a:t>
            </a:r>
            <a:r>
              <a:rPr dirty="0" spc="-5">
                <a:solidFill>
                  <a:srgbClr val="000000"/>
                </a:solidFill>
              </a:rPr>
              <a:t>[[</a:t>
            </a:r>
            <a:r>
              <a:rPr dirty="0" spc="-5">
                <a:solidFill>
                  <a:srgbClr val="09875A"/>
                </a:solidFill>
              </a:rPr>
              <a:t>0</a:t>
            </a:r>
            <a:r>
              <a:rPr dirty="0" spc="-5">
                <a:solidFill>
                  <a:srgbClr val="000000"/>
                </a:solidFill>
              </a:rPr>
              <a:t>] </a:t>
            </a:r>
            <a:r>
              <a:rPr dirty="0">
                <a:solidFill>
                  <a:srgbClr val="000000"/>
                </a:solidFill>
              </a:rPr>
              <a:t>* </a:t>
            </a:r>
            <a:r>
              <a:rPr dirty="0" spc="-5">
                <a:solidFill>
                  <a:srgbClr val="000000"/>
                </a:solidFill>
              </a:rPr>
              <a:t>dim </a:t>
            </a:r>
            <a:r>
              <a:rPr dirty="0" spc="-5"/>
              <a:t>for </a:t>
            </a:r>
            <a:r>
              <a:rPr dirty="0">
                <a:solidFill>
                  <a:srgbClr val="000000"/>
                </a:solidFill>
              </a:rPr>
              <a:t>_ </a:t>
            </a:r>
            <a:r>
              <a:rPr dirty="0">
                <a:solidFill>
                  <a:srgbClr val="0000FF"/>
                </a:solidFill>
              </a:rPr>
              <a:t>in </a:t>
            </a:r>
            <a:r>
              <a:rPr dirty="0" spc="-5">
                <a:solidFill>
                  <a:srgbClr val="795E25"/>
                </a:solidFill>
              </a:rPr>
              <a:t>range</a:t>
            </a:r>
            <a:r>
              <a:rPr dirty="0" spc="-5">
                <a:solidFill>
                  <a:srgbClr val="000000"/>
                </a:solidFill>
              </a:rPr>
              <a:t>(n)] </a:t>
            </a:r>
            <a:r>
              <a:rPr dirty="0" spc="-685">
                <a:solidFill>
                  <a:srgbClr val="000000"/>
                </a:solidFill>
              </a:rPr>
              <a:t> </a:t>
            </a:r>
            <a:r>
              <a:rPr dirty="0" spc="-5"/>
              <a:t>for 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in</a:t>
            </a:r>
            <a:r>
              <a:rPr dirty="0" spc="-10">
                <a:solidFill>
                  <a:srgbClr val="0000FF"/>
                </a:solidFill>
              </a:rPr>
              <a:t> </a:t>
            </a:r>
            <a:r>
              <a:rPr dirty="0" spc="-5">
                <a:solidFill>
                  <a:srgbClr val="795E25"/>
                </a:solidFill>
              </a:rPr>
              <a:t>range</a:t>
            </a:r>
            <a:r>
              <a:rPr dirty="0" spc="-5">
                <a:solidFill>
                  <a:srgbClr val="000000"/>
                </a:solidFill>
              </a:rPr>
              <a:t>(n):</a:t>
            </a:r>
          </a:p>
          <a:p>
            <a:pPr marL="368935">
              <a:lnSpc>
                <a:spcPct val="100000"/>
              </a:lnSpc>
            </a:pPr>
            <a:r>
              <a:rPr dirty="0" spc="-5"/>
              <a:t>for</a:t>
            </a:r>
            <a:r>
              <a:rPr dirty="0" spc="-25"/>
              <a:t> </a:t>
            </a:r>
            <a:r>
              <a:rPr dirty="0">
                <a:solidFill>
                  <a:srgbClr val="000000"/>
                </a:solidFill>
              </a:rPr>
              <a:t>j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FF"/>
                </a:solidFill>
              </a:rPr>
              <a:t>in</a:t>
            </a:r>
            <a:r>
              <a:rPr dirty="0" spc="-25">
                <a:solidFill>
                  <a:srgbClr val="0000FF"/>
                </a:solidFill>
              </a:rPr>
              <a:t> </a:t>
            </a:r>
            <a:r>
              <a:rPr dirty="0" spc="-5">
                <a:solidFill>
                  <a:srgbClr val="795E25"/>
                </a:solidFill>
              </a:rPr>
              <a:t>range</a:t>
            </a:r>
            <a:r>
              <a:rPr dirty="0" spc="-5">
                <a:solidFill>
                  <a:srgbClr val="000000"/>
                </a:solidFill>
              </a:rPr>
              <a:t>(dim):</a:t>
            </a:r>
          </a:p>
          <a:p>
            <a:pPr marL="723900">
              <a:lnSpc>
                <a:spcPct val="100000"/>
              </a:lnSpc>
            </a:pPr>
            <a:r>
              <a:rPr dirty="0" spc="-5">
                <a:solidFill>
                  <a:srgbClr val="000000"/>
                </a:solidFill>
              </a:rPr>
              <a:t>result[i][j]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get_positional_encoding(i, j, dim)</a:t>
            </a:r>
          </a:p>
        </p:txBody>
      </p:sp>
      <p:sp>
        <p:nvSpPr>
          <p:cNvPr id="6" name="object 6"/>
          <p:cNvSpPr/>
          <p:nvPr/>
        </p:nvSpPr>
        <p:spPr>
          <a:xfrm>
            <a:off x="533400" y="1389888"/>
            <a:ext cx="161925" cy="4688205"/>
          </a:xfrm>
          <a:custGeom>
            <a:avLst/>
            <a:gdLst/>
            <a:ahLst/>
            <a:cxnLst/>
            <a:rect l="l" t="t" r="r" b="b"/>
            <a:pathLst>
              <a:path w="161925" h="4688205">
                <a:moveTo>
                  <a:pt x="161544" y="0"/>
                </a:moveTo>
                <a:lnTo>
                  <a:pt x="0" y="0"/>
                </a:lnTo>
                <a:lnTo>
                  <a:pt x="0" y="4687824"/>
                </a:lnTo>
                <a:lnTo>
                  <a:pt x="161544" y="4687824"/>
                </a:lnTo>
                <a:lnTo>
                  <a:pt x="16154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53658" y="1324102"/>
            <a:ext cx="5157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latin typeface="Malgun Gothic"/>
                <a:cs typeface="Malgun Gothic"/>
              </a:rPr>
              <a:t>출</a:t>
            </a:r>
            <a:r>
              <a:rPr dirty="0" sz="1800" spc="-165" b="1">
                <a:latin typeface="Malgun Gothic"/>
                <a:cs typeface="Malgun Gothic"/>
              </a:rPr>
              <a:t>력</a:t>
            </a:r>
            <a:r>
              <a:rPr dirty="0" sz="1800" spc="-185" b="1">
                <a:latin typeface="Malgun Gothic"/>
                <a:cs typeface="Malgun Gothic"/>
              </a:rPr>
              <a:t> </a:t>
            </a:r>
            <a:r>
              <a:rPr dirty="0" sz="1800" spc="-175" b="1">
                <a:latin typeface="Malgun Gothic"/>
                <a:cs typeface="Malgun Gothic"/>
              </a:rPr>
              <a:t>결과</a:t>
            </a:r>
            <a:r>
              <a:rPr dirty="0" sz="1800" spc="-55">
                <a:latin typeface="Gulim"/>
                <a:cs typeface="Gulim"/>
              </a:rPr>
              <a:t>:</a:t>
            </a:r>
            <a:r>
              <a:rPr dirty="0" sz="1800" spc="-130">
                <a:latin typeface="Gulim"/>
                <a:cs typeface="Gulim"/>
              </a:rPr>
              <a:t> </a:t>
            </a:r>
            <a:r>
              <a:rPr dirty="0" sz="1800">
                <a:latin typeface="GulimChe"/>
                <a:cs typeface="GulimChe"/>
              </a:rPr>
              <a:t>plt.pcolormesh(result, cmap=</a:t>
            </a:r>
            <a:r>
              <a:rPr dirty="0" sz="1800">
                <a:solidFill>
                  <a:srgbClr val="A21515"/>
                </a:solidFill>
                <a:latin typeface="GulimChe"/>
                <a:cs typeface="GulimChe"/>
              </a:rPr>
              <a:t>'Blues'</a:t>
            </a:r>
            <a:r>
              <a:rPr dirty="0" sz="1800">
                <a:latin typeface="GulimChe"/>
                <a:cs typeface="GulimChe"/>
              </a:rPr>
              <a:t>)</a:t>
            </a:r>
            <a:endParaRPr sz="1800">
              <a:latin typeface="GulimChe"/>
              <a:cs typeface="GulimCh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pc="-5"/>
              <a:t>A</a:t>
            </a:r>
            <a:r>
              <a:rPr dirty="0" spc="114"/>
              <a:t>t</a:t>
            </a:r>
            <a:r>
              <a:rPr dirty="0" spc="120"/>
              <a:t>t</a:t>
            </a:r>
            <a:r>
              <a:rPr dirty="0" spc="-50"/>
              <a:t>e</a:t>
            </a:r>
            <a:r>
              <a:rPr dirty="0" spc="-5"/>
              <a:t>n</a:t>
            </a:r>
            <a:r>
              <a:rPr dirty="0" spc="10"/>
              <a:t>ti</a:t>
            </a:r>
            <a:r>
              <a:rPr dirty="0" spc="25"/>
              <a:t>o</a:t>
            </a:r>
            <a:r>
              <a:rPr dirty="0"/>
              <a:t>n</a:t>
            </a:r>
            <a:r>
              <a:rPr dirty="0" spc="-135"/>
              <a:t> </a:t>
            </a:r>
            <a:r>
              <a:rPr dirty="0" spc="-35"/>
              <a:t>is</a:t>
            </a:r>
            <a:r>
              <a:rPr dirty="0" spc="-130"/>
              <a:t> </a:t>
            </a:r>
            <a:r>
              <a:rPr dirty="0" spc="15"/>
              <a:t>A</a:t>
            </a:r>
            <a:r>
              <a:rPr dirty="0" spc="-10"/>
              <a:t>ll</a:t>
            </a:r>
            <a:r>
              <a:rPr dirty="0" spc="-145"/>
              <a:t> </a:t>
            </a:r>
            <a:r>
              <a:rPr dirty="0" spc="-155"/>
              <a:t>Y</a:t>
            </a:r>
            <a:r>
              <a:rPr dirty="0" spc="-65"/>
              <a:t>o</a:t>
            </a:r>
            <a:r>
              <a:rPr dirty="0" spc="10"/>
              <a:t>u</a:t>
            </a:r>
            <a:r>
              <a:rPr dirty="0" spc="-135"/>
              <a:t> </a:t>
            </a:r>
            <a:r>
              <a:rPr dirty="0" spc="-40"/>
              <a:t>N</a:t>
            </a:r>
            <a:r>
              <a:rPr dirty="0" spc="-50"/>
              <a:t>e</a:t>
            </a:r>
            <a:r>
              <a:rPr dirty="0" spc="-60"/>
              <a:t>e</a:t>
            </a:r>
            <a:r>
              <a:rPr dirty="0" spc="-45"/>
              <a:t>d</a:t>
            </a:r>
            <a:r>
              <a:rPr dirty="0" spc="-105"/>
              <a:t> </a:t>
            </a:r>
            <a:r>
              <a:rPr dirty="0" spc="-50"/>
              <a:t>(</a:t>
            </a:r>
            <a:r>
              <a:rPr dirty="0" spc="-85"/>
              <a:t>N</a:t>
            </a:r>
            <a:r>
              <a:rPr dirty="0" spc="-55"/>
              <a:t>IPS</a:t>
            </a:r>
            <a:r>
              <a:rPr dirty="0" spc="-130"/>
              <a:t> </a:t>
            </a:r>
            <a:r>
              <a:rPr dirty="0" spc="35"/>
              <a:t>2017</a:t>
            </a:r>
            <a:r>
              <a:rPr dirty="0" spc="-105"/>
              <a:t>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40108" y="6495694"/>
            <a:ext cx="5467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35">
                <a:latin typeface="Gulim"/>
                <a:cs typeface="Gulim"/>
              </a:rPr>
              <a:t>나동빈</a:t>
            </a:r>
            <a:endParaRPr sz="1500">
              <a:latin typeface="Gulim"/>
              <a:cs typeface="Guli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-220">
                <a:solidFill>
                  <a:srgbClr val="FFFFFF"/>
                </a:solidFill>
              </a:rPr>
              <a:t>기존</a:t>
            </a:r>
            <a:r>
              <a:rPr dirty="0" sz="2400" spc="-235">
                <a:solidFill>
                  <a:srgbClr val="FFFFFF"/>
                </a:solidFill>
              </a:rPr>
              <a:t> </a:t>
            </a:r>
            <a:r>
              <a:rPr dirty="0" sz="2400" spc="110">
                <a:solidFill>
                  <a:srgbClr val="FFFFFF"/>
                </a:solidFill>
              </a:rPr>
              <a:t>S</a:t>
            </a:r>
            <a:r>
              <a:rPr dirty="0" sz="2400" spc="95">
                <a:solidFill>
                  <a:srgbClr val="FFFFFF"/>
                </a:solidFill>
              </a:rPr>
              <a:t>e</a:t>
            </a:r>
            <a:r>
              <a:rPr dirty="0" sz="2400" spc="70">
                <a:solidFill>
                  <a:srgbClr val="FFFFFF"/>
                </a:solidFill>
              </a:rPr>
              <a:t>q2</a:t>
            </a:r>
            <a:r>
              <a:rPr dirty="0" sz="2400" spc="55">
                <a:solidFill>
                  <a:srgbClr val="FFFFFF"/>
                </a:solidFill>
              </a:rPr>
              <a:t>S</a:t>
            </a:r>
            <a:r>
              <a:rPr dirty="0" sz="2400" spc="20">
                <a:solidFill>
                  <a:srgbClr val="FFFFFF"/>
                </a:solidFill>
              </a:rPr>
              <a:t>eq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모델들의</a:t>
            </a:r>
            <a:r>
              <a:rPr dirty="0" sz="2400" spc="-229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한계점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1893" y="1283467"/>
            <a:ext cx="7171055" cy="103124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 b="1">
                <a:latin typeface="Malgun Gothic"/>
                <a:cs typeface="Malgun Gothic"/>
              </a:rPr>
              <a:t>디코더</a:t>
            </a:r>
            <a:r>
              <a:rPr dirty="0" sz="2200" spc="-204">
                <a:latin typeface="Gulim"/>
                <a:cs typeface="Gulim"/>
              </a:rPr>
              <a:t>가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u="sng" sz="2200" spc="-30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cont</a:t>
            </a:r>
            <a:r>
              <a:rPr dirty="0" u="sng" sz="2200" spc="-55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e</a:t>
            </a:r>
            <a:r>
              <a:rPr dirty="0" u="sng" sz="2200" spc="15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x</a:t>
            </a:r>
            <a:r>
              <a:rPr dirty="0" u="sng" sz="2200" spc="160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t</a:t>
            </a:r>
            <a:r>
              <a:rPr dirty="0" u="sng" sz="2200" spc="-170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 </a:t>
            </a:r>
            <a:r>
              <a:rPr dirty="0" u="sng" sz="2200" spc="-10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v</a:t>
            </a:r>
            <a:r>
              <a:rPr dirty="0" u="sng" sz="2200" spc="-65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e</a:t>
            </a:r>
            <a:r>
              <a:rPr dirty="0" u="sng" sz="2200" spc="5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ctor</a:t>
            </a:r>
            <a:r>
              <a:rPr dirty="0" u="sng" sz="2200" spc="-204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를</a:t>
            </a:r>
            <a:r>
              <a:rPr dirty="0" u="sng" sz="2200" spc="-175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 </a:t>
            </a:r>
            <a:r>
              <a:rPr dirty="0" u="sng" sz="2200" spc="-200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매</a:t>
            </a:r>
            <a:r>
              <a:rPr dirty="0" u="sng" sz="2200" spc="-204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번</a:t>
            </a:r>
            <a:r>
              <a:rPr dirty="0" u="sng" sz="2200" spc="-190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 </a:t>
            </a:r>
            <a:r>
              <a:rPr dirty="0" u="sng" sz="2200" spc="-200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참고</a:t>
            </a:r>
            <a:r>
              <a:rPr dirty="0" sz="2200" spc="-204">
                <a:latin typeface="Gulim"/>
                <a:cs typeface="Gulim"/>
              </a:rPr>
              <a:t>할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수</a:t>
            </a:r>
            <a:r>
              <a:rPr dirty="0" sz="2200" spc="-204">
                <a:latin typeface="Gulim"/>
                <a:cs typeface="Gulim"/>
              </a:rPr>
              <a:t>도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있습니다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 spc="-200">
                <a:latin typeface="Gulim"/>
                <a:cs typeface="Gulim"/>
              </a:rPr>
              <a:t>다만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여전히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소스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문장을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하나의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벡터에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압축해야</a:t>
            </a:r>
            <a:r>
              <a:rPr dirty="0" sz="2200" spc="-204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합니</a:t>
            </a:r>
            <a:r>
              <a:rPr dirty="0" sz="2200" spc="-195">
                <a:latin typeface="Gulim"/>
                <a:cs typeface="Gulim"/>
              </a:rPr>
              <a:t>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679" y="6485331"/>
            <a:ext cx="10315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latin typeface="Gulim"/>
                <a:cs typeface="Gulim"/>
              </a:rPr>
              <a:t>Learning</a:t>
            </a:r>
            <a:r>
              <a:rPr dirty="0" sz="1600" spc="-120">
                <a:latin typeface="Gulim"/>
                <a:cs typeface="Gulim"/>
              </a:rPr>
              <a:t> </a:t>
            </a:r>
            <a:r>
              <a:rPr dirty="0" sz="1600" spc="-20">
                <a:latin typeface="Gulim"/>
                <a:cs typeface="Gulim"/>
              </a:rPr>
              <a:t>Phrase</a:t>
            </a:r>
            <a:r>
              <a:rPr dirty="0" sz="1600" spc="-110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Representations</a:t>
            </a:r>
            <a:r>
              <a:rPr dirty="0" sz="1600" spc="-90">
                <a:latin typeface="Gulim"/>
                <a:cs typeface="Gulim"/>
              </a:rPr>
              <a:t> </a:t>
            </a:r>
            <a:r>
              <a:rPr dirty="0" sz="1600" spc="-20">
                <a:latin typeface="Gulim"/>
                <a:cs typeface="Gulim"/>
              </a:rPr>
              <a:t>using</a:t>
            </a:r>
            <a:r>
              <a:rPr dirty="0" sz="1600" spc="-120">
                <a:latin typeface="Gulim"/>
                <a:cs typeface="Gulim"/>
              </a:rPr>
              <a:t> </a:t>
            </a:r>
            <a:r>
              <a:rPr dirty="0" sz="1600" spc="-40">
                <a:latin typeface="Gulim"/>
                <a:cs typeface="Gulim"/>
              </a:rPr>
              <a:t>RNN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65">
                <a:latin typeface="Gulim"/>
                <a:cs typeface="Gulim"/>
              </a:rPr>
              <a:t>Encoder-Decoder </a:t>
            </a:r>
            <a:r>
              <a:rPr dirty="0" sz="1600" spc="20">
                <a:latin typeface="Gulim"/>
                <a:cs typeface="Gulim"/>
              </a:rPr>
              <a:t>for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>
                <a:latin typeface="Gulim"/>
                <a:cs typeface="Gulim"/>
              </a:rPr>
              <a:t>Statistical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35">
                <a:latin typeface="Gulim"/>
                <a:cs typeface="Gulim"/>
              </a:rPr>
              <a:t>Machine</a:t>
            </a:r>
            <a:r>
              <a:rPr dirty="0" sz="1600" spc="-120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Translation</a:t>
            </a:r>
            <a:r>
              <a:rPr dirty="0" sz="1600" spc="-120">
                <a:latin typeface="Gulim"/>
                <a:cs typeface="Gulim"/>
              </a:rPr>
              <a:t> </a:t>
            </a:r>
            <a:r>
              <a:rPr dirty="0" sz="1600" spc="-45">
                <a:latin typeface="Gulim"/>
                <a:cs typeface="Gulim"/>
              </a:rPr>
              <a:t>(EMNLP</a:t>
            </a:r>
            <a:r>
              <a:rPr dirty="0" sz="1600" spc="-135">
                <a:latin typeface="Gulim"/>
                <a:cs typeface="Gulim"/>
              </a:rPr>
              <a:t> </a:t>
            </a:r>
            <a:r>
              <a:rPr dirty="0" sz="1600" spc="10">
                <a:latin typeface="Gulim"/>
                <a:cs typeface="Gulim"/>
              </a:rPr>
              <a:t>2014)</a:t>
            </a:r>
            <a:endParaRPr sz="1600">
              <a:latin typeface="Gulim"/>
              <a:cs typeface="Guli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94882" y="3504438"/>
            <a:ext cx="734695" cy="733425"/>
          </a:xfrm>
          <a:custGeom>
            <a:avLst/>
            <a:gdLst/>
            <a:ahLst/>
            <a:cxnLst/>
            <a:rect l="l" t="t" r="r" b="b"/>
            <a:pathLst>
              <a:path w="734695" h="733425">
                <a:moveTo>
                  <a:pt x="0" y="733044"/>
                </a:moveTo>
                <a:lnTo>
                  <a:pt x="734567" y="733044"/>
                </a:lnTo>
                <a:lnTo>
                  <a:pt x="734567" y="0"/>
                </a:lnTo>
                <a:lnTo>
                  <a:pt x="0" y="0"/>
                </a:lnTo>
                <a:lnTo>
                  <a:pt x="0" y="7330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00165" y="4380099"/>
            <a:ext cx="1575435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530"/>
              </a:spcBef>
            </a:pPr>
            <a:r>
              <a:rPr dirty="0" sz="1800" spc="-175" b="1">
                <a:solidFill>
                  <a:srgbClr val="C00000"/>
                </a:solidFill>
                <a:latin typeface="Malgun Gothic"/>
                <a:cs typeface="Malgun Gothic"/>
              </a:rPr>
              <a:t>고정</a:t>
            </a:r>
            <a:r>
              <a:rPr dirty="0" sz="1800" spc="-165" b="1">
                <a:solidFill>
                  <a:srgbClr val="C00000"/>
                </a:solidFill>
                <a:latin typeface="Malgun Gothic"/>
                <a:cs typeface="Malgun Gothic"/>
              </a:rPr>
              <a:t>된</a:t>
            </a:r>
            <a:r>
              <a:rPr dirty="0" sz="1800" spc="-170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1800" spc="-175" b="1">
                <a:solidFill>
                  <a:srgbClr val="C00000"/>
                </a:solidFill>
                <a:latin typeface="Malgun Gothic"/>
                <a:cs typeface="Malgun Gothic"/>
              </a:rPr>
              <a:t>크기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dirty="0" sz="1800" spc="30" b="1">
                <a:latin typeface="Malgun Gothic"/>
                <a:cs typeface="Malgun Gothic"/>
              </a:rPr>
              <a:t>c</a:t>
            </a:r>
            <a:r>
              <a:rPr dirty="0" sz="1800" spc="-25" b="1">
                <a:latin typeface="Malgun Gothic"/>
                <a:cs typeface="Malgun Gothic"/>
              </a:rPr>
              <a:t>on</a:t>
            </a:r>
            <a:r>
              <a:rPr dirty="0" sz="1800" spc="-25" b="1">
                <a:latin typeface="Malgun Gothic"/>
                <a:cs typeface="Malgun Gothic"/>
              </a:rPr>
              <a:t>t</a:t>
            </a:r>
            <a:r>
              <a:rPr dirty="0" sz="1800" b="1">
                <a:latin typeface="Malgun Gothic"/>
                <a:cs typeface="Malgun Gothic"/>
              </a:rPr>
              <a:t>e</a:t>
            </a:r>
            <a:r>
              <a:rPr dirty="0" sz="1800" spc="-10" b="1">
                <a:latin typeface="Malgun Gothic"/>
                <a:cs typeface="Malgun Gothic"/>
              </a:rPr>
              <a:t>xt</a:t>
            </a:r>
            <a:r>
              <a:rPr dirty="0" sz="1800" spc="-185" b="1">
                <a:latin typeface="Malgun Gothic"/>
                <a:cs typeface="Malgun Gothic"/>
              </a:rPr>
              <a:t> </a:t>
            </a:r>
            <a:r>
              <a:rPr dirty="0" sz="1800" spc="-5" b="1">
                <a:latin typeface="Malgun Gothic"/>
                <a:cs typeface="Malgun Gothic"/>
              </a:rPr>
              <a:t>v</a:t>
            </a:r>
            <a:r>
              <a:rPr dirty="0" sz="1800" spc="-15" b="1">
                <a:latin typeface="Malgun Gothic"/>
                <a:cs typeface="Malgun Gothic"/>
              </a:rPr>
              <a:t>e</a:t>
            </a:r>
            <a:r>
              <a:rPr dirty="0" sz="1800" spc="30" b="1">
                <a:latin typeface="Malgun Gothic"/>
                <a:cs typeface="Malgun Gothic"/>
              </a:rPr>
              <a:t>c</a:t>
            </a:r>
            <a:r>
              <a:rPr dirty="0" sz="1800" spc="-20" b="1">
                <a:latin typeface="Malgun Gothic"/>
                <a:cs typeface="Malgun Gothic"/>
              </a:rPr>
              <a:t>t</a:t>
            </a:r>
            <a:r>
              <a:rPr dirty="0" sz="1800" spc="-40" b="1">
                <a:latin typeface="Malgun Gothic"/>
                <a:cs typeface="Malgun Gothic"/>
              </a:rPr>
              <a:t>o</a:t>
            </a:r>
            <a:r>
              <a:rPr dirty="0" sz="1800" spc="40" b="1">
                <a:latin typeface="Malgun Gothic"/>
                <a:cs typeface="Malgun Gothic"/>
              </a:rPr>
              <a:t>r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0975" y="4395215"/>
            <a:ext cx="835660" cy="44386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2710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73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2076" y="4395215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2710" rIns="0" bIns="0" rtlCol="0" vert="horz">
            <a:spAutoFit/>
          </a:bodyPr>
          <a:lstStyle/>
          <a:p>
            <a:pPr marL="157480">
              <a:lnSpc>
                <a:spcPct val="100000"/>
              </a:lnSpc>
              <a:spcBef>
                <a:spcPts val="73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6891" y="4395215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2710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730"/>
              </a:spcBef>
            </a:pPr>
            <a:r>
              <a:rPr dirty="0" sz="1500" spc="-130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0371" y="4395215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2710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73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5202" y="5182870"/>
            <a:ext cx="666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 b="1">
                <a:latin typeface="Malgun Gothic"/>
                <a:cs typeface="Malgun Gothic"/>
              </a:rPr>
              <a:t>&lt;</a:t>
            </a:r>
            <a:r>
              <a:rPr dirty="0" sz="1800" spc="20" b="1">
                <a:latin typeface="Malgun Gothic"/>
                <a:cs typeface="Malgun Gothic"/>
              </a:rPr>
              <a:t>sos</a:t>
            </a:r>
            <a:r>
              <a:rPr dirty="0" sz="1800" spc="-200" b="1">
                <a:latin typeface="Malgun Gothic"/>
                <a:cs typeface="Malgun Gothic"/>
              </a:rPr>
              <a:t>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7579" y="5182870"/>
            <a:ext cx="650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 b="1">
                <a:latin typeface="Malgun Gothic"/>
                <a:cs typeface="Malgun Gothic"/>
              </a:rPr>
              <a:t>g</a:t>
            </a:r>
            <a:r>
              <a:rPr dirty="0" sz="1800" spc="-50" b="1">
                <a:latin typeface="Malgun Gothic"/>
                <a:cs typeface="Malgun Gothic"/>
              </a:rPr>
              <a:t>u</a:t>
            </a:r>
            <a:r>
              <a:rPr dirty="0" sz="1800" spc="10" b="1">
                <a:latin typeface="Malgun Gothic"/>
                <a:cs typeface="Malgun Gothic"/>
              </a:rPr>
              <a:t>t</a:t>
            </a:r>
            <a:r>
              <a:rPr dirty="0" sz="1800" spc="5" b="1">
                <a:latin typeface="Malgun Gothic"/>
                <a:cs typeface="Malgun Gothic"/>
              </a:rPr>
              <a:t>e</a:t>
            </a:r>
            <a:r>
              <a:rPr dirty="0" sz="1800" spc="-20" b="1">
                <a:latin typeface="Malgun Gothic"/>
                <a:cs typeface="Malgun Gothic"/>
              </a:rPr>
              <a:t>n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06266" y="5182870"/>
            <a:ext cx="688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Malgun Gothic"/>
                <a:cs typeface="Malgun Gothic"/>
              </a:rPr>
              <a:t>ab</a:t>
            </a:r>
            <a:r>
              <a:rPr dirty="0" sz="1800" spc="-20" b="1">
                <a:latin typeface="Malgun Gothic"/>
                <a:cs typeface="Malgun Gothic"/>
              </a:rPr>
              <a:t>e</a:t>
            </a:r>
            <a:r>
              <a:rPr dirty="0" sz="1800" spc="-40" b="1">
                <a:latin typeface="Malgun Gothic"/>
                <a:cs typeface="Malgun Gothic"/>
              </a:rPr>
              <a:t>nd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1525" y="5182870"/>
            <a:ext cx="680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 b="1">
                <a:latin typeface="Malgun Gothic"/>
                <a:cs typeface="Malgun Gothic"/>
              </a:rPr>
              <a:t>&lt;</a:t>
            </a:r>
            <a:r>
              <a:rPr dirty="0" sz="1800" spc="-20" b="1">
                <a:latin typeface="Malgun Gothic"/>
                <a:cs typeface="Malgun Gothic"/>
              </a:rPr>
              <a:t>e</a:t>
            </a:r>
            <a:r>
              <a:rPr dirty="0" sz="1800" spc="-30" b="1">
                <a:latin typeface="Malgun Gothic"/>
                <a:cs typeface="Malgun Gothic"/>
              </a:rPr>
              <a:t>o</a:t>
            </a:r>
            <a:r>
              <a:rPr dirty="0" sz="1800" spc="70" b="1">
                <a:latin typeface="Malgun Gothic"/>
                <a:cs typeface="Malgun Gothic"/>
              </a:rPr>
              <a:t>s</a:t>
            </a:r>
            <a:r>
              <a:rPr dirty="0" sz="1800" spc="-200" b="1">
                <a:latin typeface="Malgun Gothic"/>
                <a:cs typeface="Malgun Gothic"/>
              </a:rPr>
              <a:t>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12163" y="4839461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50"/>
                </a:moveTo>
                <a:lnTo>
                  <a:pt x="38100" y="95250"/>
                </a:lnTo>
                <a:lnTo>
                  <a:pt x="38100" y="325246"/>
                </a:lnTo>
                <a:lnTo>
                  <a:pt x="76200" y="325246"/>
                </a:lnTo>
                <a:lnTo>
                  <a:pt x="76200" y="95250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94026" y="4839461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99" y="114173"/>
                </a:moveTo>
                <a:lnTo>
                  <a:pt x="38099" y="114427"/>
                </a:lnTo>
                <a:lnTo>
                  <a:pt x="39497" y="325374"/>
                </a:lnTo>
                <a:lnTo>
                  <a:pt x="77597" y="325119"/>
                </a:lnTo>
                <a:lnTo>
                  <a:pt x="76199" y="114173"/>
                </a:lnTo>
                <a:close/>
              </a:path>
              <a:path w="114300" h="325754">
                <a:moveTo>
                  <a:pt x="56387" y="0"/>
                </a:moveTo>
                <a:lnTo>
                  <a:pt x="0" y="114681"/>
                </a:lnTo>
                <a:lnTo>
                  <a:pt x="38099" y="114427"/>
                </a:lnTo>
                <a:lnTo>
                  <a:pt x="37973" y="95376"/>
                </a:lnTo>
                <a:lnTo>
                  <a:pt x="104744" y="95123"/>
                </a:lnTo>
                <a:lnTo>
                  <a:pt x="56387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099" y="114427"/>
                </a:lnTo>
                <a:lnTo>
                  <a:pt x="76199" y="114173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44" y="95123"/>
                </a:moveTo>
                <a:lnTo>
                  <a:pt x="76073" y="95123"/>
                </a:lnTo>
                <a:lnTo>
                  <a:pt x="76199" y="114173"/>
                </a:lnTo>
                <a:lnTo>
                  <a:pt x="114300" y="113918"/>
                </a:lnTo>
                <a:lnTo>
                  <a:pt x="104744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91001" y="4839461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76" y="114003"/>
                </a:moveTo>
                <a:lnTo>
                  <a:pt x="38076" y="114469"/>
                </a:lnTo>
                <a:lnTo>
                  <a:pt x="40639" y="325500"/>
                </a:lnTo>
                <a:lnTo>
                  <a:pt x="78739" y="324993"/>
                </a:lnTo>
                <a:lnTo>
                  <a:pt x="76176" y="114003"/>
                </a:lnTo>
                <a:close/>
              </a:path>
              <a:path w="114300" h="325754">
                <a:moveTo>
                  <a:pt x="55752" y="0"/>
                </a:moveTo>
                <a:lnTo>
                  <a:pt x="0" y="114935"/>
                </a:lnTo>
                <a:lnTo>
                  <a:pt x="38076" y="114469"/>
                </a:lnTo>
                <a:lnTo>
                  <a:pt x="37846" y="95504"/>
                </a:lnTo>
                <a:lnTo>
                  <a:pt x="75946" y="94995"/>
                </a:lnTo>
                <a:lnTo>
                  <a:pt x="104738" y="94995"/>
                </a:lnTo>
                <a:lnTo>
                  <a:pt x="55752" y="0"/>
                </a:lnTo>
                <a:close/>
              </a:path>
              <a:path w="114300" h="325754">
                <a:moveTo>
                  <a:pt x="75946" y="94995"/>
                </a:moveTo>
                <a:lnTo>
                  <a:pt x="37846" y="95504"/>
                </a:lnTo>
                <a:lnTo>
                  <a:pt x="38076" y="114469"/>
                </a:lnTo>
                <a:lnTo>
                  <a:pt x="76176" y="114003"/>
                </a:lnTo>
                <a:lnTo>
                  <a:pt x="75946" y="94995"/>
                </a:lnTo>
                <a:close/>
              </a:path>
              <a:path w="114300" h="325754">
                <a:moveTo>
                  <a:pt x="104738" y="94995"/>
                </a:moveTo>
                <a:lnTo>
                  <a:pt x="75946" y="94995"/>
                </a:lnTo>
                <a:lnTo>
                  <a:pt x="76176" y="114003"/>
                </a:lnTo>
                <a:lnTo>
                  <a:pt x="114300" y="113537"/>
                </a:lnTo>
                <a:lnTo>
                  <a:pt x="104738" y="9499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63972" y="4839461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9" y="114172"/>
                </a:moveTo>
                <a:lnTo>
                  <a:pt x="38109" y="114426"/>
                </a:lnTo>
                <a:lnTo>
                  <a:pt x="39624" y="325374"/>
                </a:lnTo>
                <a:lnTo>
                  <a:pt x="77724" y="325119"/>
                </a:lnTo>
                <a:lnTo>
                  <a:pt x="76209" y="114172"/>
                </a:lnTo>
                <a:close/>
              </a:path>
              <a:path w="114300" h="325754">
                <a:moveTo>
                  <a:pt x="56261" y="0"/>
                </a:moveTo>
                <a:lnTo>
                  <a:pt x="0" y="114681"/>
                </a:lnTo>
                <a:lnTo>
                  <a:pt x="38109" y="114426"/>
                </a:lnTo>
                <a:lnTo>
                  <a:pt x="37973" y="95376"/>
                </a:lnTo>
                <a:lnTo>
                  <a:pt x="104723" y="95123"/>
                </a:lnTo>
                <a:lnTo>
                  <a:pt x="56261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109" y="114426"/>
                </a:lnTo>
                <a:lnTo>
                  <a:pt x="76209" y="114172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23" y="95123"/>
                </a:moveTo>
                <a:lnTo>
                  <a:pt x="76073" y="95123"/>
                </a:lnTo>
                <a:lnTo>
                  <a:pt x="76209" y="114172"/>
                </a:lnTo>
                <a:lnTo>
                  <a:pt x="114300" y="113918"/>
                </a:lnTo>
                <a:lnTo>
                  <a:pt x="10472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312163" y="4086605"/>
            <a:ext cx="7638415" cy="746125"/>
            <a:chOff x="1312163" y="4086605"/>
            <a:chExt cx="7638415" cy="746125"/>
          </a:xfrm>
        </p:grpSpPr>
        <p:sp>
          <p:nvSpPr>
            <p:cNvPr id="22" name="object 22"/>
            <p:cNvSpPr/>
            <p:nvPr/>
          </p:nvSpPr>
          <p:spPr>
            <a:xfrm>
              <a:off x="1312164" y="4086605"/>
              <a:ext cx="3668395" cy="309245"/>
            </a:xfrm>
            <a:custGeom>
              <a:avLst/>
              <a:gdLst/>
              <a:ahLst/>
              <a:cxnLst/>
              <a:rect l="l" t="t" r="r" b="b"/>
              <a:pathLst>
                <a:path w="3668395" h="309245">
                  <a:moveTo>
                    <a:pt x="114300" y="123444"/>
                  </a:moveTo>
                  <a:lnTo>
                    <a:pt x="104775" y="104394"/>
                  </a:lnTo>
                  <a:lnTo>
                    <a:pt x="57150" y="9144"/>
                  </a:lnTo>
                  <a:lnTo>
                    <a:pt x="0" y="123444"/>
                  </a:lnTo>
                  <a:lnTo>
                    <a:pt x="38100" y="123444"/>
                  </a:lnTo>
                  <a:lnTo>
                    <a:pt x="38100" y="308864"/>
                  </a:lnTo>
                  <a:lnTo>
                    <a:pt x="76200" y="308864"/>
                  </a:lnTo>
                  <a:lnTo>
                    <a:pt x="76200" y="123444"/>
                  </a:lnTo>
                  <a:lnTo>
                    <a:pt x="114300" y="123444"/>
                  </a:lnTo>
                  <a:close/>
                </a:path>
                <a:path w="3668395" h="309245">
                  <a:moveTo>
                    <a:pt x="1295400" y="114300"/>
                  </a:moveTo>
                  <a:lnTo>
                    <a:pt x="1285875" y="95250"/>
                  </a:lnTo>
                  <a:lnTo>
                    <a:pt x="1238250" y="0"/>
                  </a:lnTo>
                  <a:lnTo>
                    <a:pt x="1181100" y="114300"/>
                  </a:lnTo>
                  <a:lnTo>
                    <a:pt x="1219200" y="114300"/>
                  </a:lnTo>
                  <a:lnTo>
                    <a:pt x="1219200" y="308737"/>
                  </a:lnTo>
                  <a:lnTo>
                    <a:pt x="1257300" y="308737"/>
                  </a:lnTo>
                  <a:lnTo>
                    <a:pt x="1257300" y="114300"/>
                  </a:lnTo>
                  <a:lnTo>
                    <a:pt x="1295400" y="114300"/>
                  </a:lnTo>
                  <a:close/>
                </a:path>
                <a:path w="3668395" h="309245">
                  <a:moveTo>
                    <a:pt x="2487549" y="122428"/>
                  </a:moveTo>
                  <a:lnTo>
                    <a:pt x="2477947" y="104013"/>
                  </a:lnTo>
                  <a:lnTo>
                    <a:pt x="2428494" y="9144"/>
                  </a:lnTo>
                  <a:lnTo>
                    <a:pt x="2373249" y="124460"/>
                  </a:lnTo>
                  <a:lnTo>
                    <a:pt x="2411412" y="123786"/>
                  </a:lnTo>
                  <a:lnTo>
                    <a:pt x="2414524" y="309245"/>
                  </a:lnTo>
                  <a:lnTo>
                    <a:pt x="2452624" y="308610"/>
                  </a:lnTo>
                  <a:lnTo>
                    <a:pt x="2449512" y="123113"/>
                  </a:lnTo>
                  <a:lnTo>
                    <a:pt x="2487549" y="122428"/>
                  </a:lnTo>
                  <a:close/>
                </a:path>
                <a:path w="3668395" h="309245">
                  <a:moveTo>
                    <a:pt x="3667887" y="124206"/>
                  </a:moveTo>
                  <a:lnTo>
                    <a:pt x="3658184" y="104140"/>
                  </a:lnTo>
                  <a:lnTo>
                    <a:pt x="3612261" y="9144"/>
                  </a:lnTo>
                  <a:lnTo>
                    <a:pt x="3553587" y="122682"/>
                  </a:lnTo>
                  <a:lnTo>
                    <a:pt x="3591661" y="123190"/>
                  </a:lnTo>
                  <a:lnTo>
                    <a:pt x="3589020" y="308610"/>
                  </a:lnTo>
                  <a:lnTo>
                    <a:pt x="3627120" y="309118"/>
                  </a:lnTo>
                  <a:lnTo>
                    <a:pt x="3629761" y="123698"/>
                  </a:lnTo>
                  <a:lnTo>
                    <a:pt x="3667887" y="12420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113775" y="4389119"/>
              <a:ext cx="836930" cy="443865"/>
            </a:xfrm>
            <a:custGeom>
              <a:avLst/>
              <a:gdLst/>
              <a:ahLst/>
              <a:cxnLst/>
              <a:rect l="l" t="t" r="r" b="b"/>
              <a:pathLst>
                <a:path w="836929" h="443864">
                  <a:moveTo>
                    <a:pt x="836676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836676" y="443483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8113776" y="4389120"/>
            <a:ext cx="836930" cy="44386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73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323831" y="4389120"/>
            <a:ext cx="836930" cy="443865"/>
          </a:xfrm>
          <a:custGeom>
            <a:avLst/>
            <a:gdLst/>
            <a:ahLst/>
            <a:cxnLst/>
            <a:rect l="l" t="t" r="r" b="b"/>
            <a:pathLst>
              <a:path w="836929" h="443864">
                <a:moveTo>
                  <a:pt x="836676" y="0"/>
                </a:moveTo>
                <a:lnTo>
                  <a:pt x="0" y="0"/>
                </a:lnTo>
                <a:lnTo>
                  <a:pt x="0" y="443483"/>
                </a:lnTo>
                <a:lnTo>
                  <a:pt x="836676" y="443483"/>
                </a:lnTo>
                <a:lnTo>
                  <a:pt x="836676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323831" y="4389120"/>
            <a:ext cx="836930" cy="44386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73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547604" y="4389120"/>
            <a:ext cx="836930" cy="443865"/>
          </a:xfrm>
          <a:custGeom>
            <a:avLst/>
            <a:gdLst/>
            <a:ahLst/>
            <a:cxnLst/>
            <a:rect l="l" t="t" r="r" b="b"/>
            <a:pathLst>
              <a:path w="836929" h="443864">
                <a:moveTo>
                  <a:pt x="836676" y="0"/>
                </a:moveTo>
                <a:lnTo>
                  <a:pt x="0" y="0"/>
                </a:lnTo>
                <a:lnTo>
                  <a:pt x="0" y="443483"/>
                </a:lnTo>
                <a:lnTo>
                  <a:pt x="836676" y="443483"/>
                </a:lnTo>
                <a:lnTo>
                  <a:pt x="836676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547604" y="4389120"/>
            <a:ext cx="836930" cy="44386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73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99501" y="5176773"/>
            <a:ext cx="666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 b="1">
                <a:latin typeface="Malgun Gothic"/>
                <a:cs typeface="Malgun Gothic"/>
              </a:rPr>
              <a:t>&lt;</a:t>
            </a:r>
            <a:r>
              <a:rPr dirty="0" sz="1800" spc="20" b="1">
                <a:latin typeface="Malgun Gothic"/>
                <a:cs typeface="Malgun Gothic"/>
              </a:rPr>
              <a:t>sos</a:t>
            </a:r>
            <a:r>
              <a:rPr dirty="0" sz="1800" spc="-200" b="1">
                <a:latin typeface="Malgun Gothic"/>
                <a:cs typeface="Malgun Gothic"/>
              </a:rPr>
              <a:t>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62261" y="5176773"/>
            <a:ext cx="566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 b="1">
                <a:latin typeface="Malgun Gothic"/>
                <a:cs typeface="Malgun Gothic"/>
              </a:rPr>
              <a:t>g</a:t>
            </a:r>
            <a:r>
              <a:rPr dirty="0" sz="1800" spc="-70" b="1">
                <a:latin typeface="Malgun Gothic"/>
                <a:cs typeface="Malgun Gothic"/>
              </a:rPr>
              <a:t>o</a:t>
            </a:r>
            <a:r>
              <a:rPr dirty="0" sz="1800" spc="-60" b="1">
                <a:latin typeface="Malgun Gothic"/>
                <a:cs typeface="Malgun Gothic"/>
              </a:rPr>
              <a:t>od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533380" y="5176773"/>
            <a:ext cx="870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Malgun Gothic"/>
                <a:cs typeface="Malgun Gothic"/>
              </a:rPr>
              <a:t>evening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74964" y="4080509"/>
            <a:ext cx="2550160" cy="1078230"/>
          </a:xfrm>
          <a:custGeom>
            <a:avLst/>
            <a:gdLst/>
            <a:ahLst/>
            <a:cxnLst/>
            <a:rect l="l" t="t" r="r" b="b"/>
            <a:pathLst>
              <a:path w="2550159" h="1078229">
                <a:moveTo>
                  <a:pt x="114300" y="867156"/>
                </a:moveTo>
                <a:lnTo>
                  <a:pt x="104775" y="848106"/>
                </a:lnTo>
                <a:lnTo>
                  <a:pt x="57150" y="752856"/>
                </a:lnTo>
                <a:lnTo>
                  <a:pt x="0" y="867156"/>
                </a:lnTo>
                <a:lnTo>
                  <a:pt x="38100" y="867156"/>
                </a:lnTo>
                <a:lnTo>
                  <a:pt x="38100" y="1078103"/>
                </a:lnTo>
                <a:lnTo>
                  <a:pt x="76200" y="1078103"/>
                </a:lnTo>
                <a:lnTo>
                  <a:pt x="76200" y="867156"/>
                </a:lnTo>
                <a:lnTo>
                  <a:pt x="114300" y="867156"/>
                </a:lnTo>
                <a:close/>
              </a:path>
              <a:path w="2550159" h="1078229">
                <a:moveTo>
                  <a:pt x="114300" y="114300"/>
                </a:moveTo>
                <a:lnTo>
                  <a:pt x="104775" y="95250"/>
                </a:ln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308737"/>
                </a:lnTo>
                <a:lnTo>
                  <a:pt x="76200" y="308737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2550159" h="1078229">
                <a:moveTo>
                  <a:pt x="1324356" y="114300"/>
                </a:moveTo>
                <a:lnTo>
                  <a:pt x="1314831" y="95250"/>
                </a:lnTo>
                <a:lnTo>
                  <a:pt x="1267206" y="0"/>
                </a:lnTo>
                <a:lnTo>
                  <a:pt x="1210056" y="114300"/>
                </a:lnTo>
                <a:lnTo>
                  <a:pt x="1248156" y="114300"/>
                </a:lnTo>
                <a:lnTo>
                  <a:pt x="1248156" y="308737"/>
                </a:lnTo>
                <a:lnTo>
                  <a:pt x="1286256" y="308737"/>
                </a:lnTo>
                <a:lnTo>
                  <a:pt x="1286256" y="114300"/>
                </a:lnTo>
                <a:lnTo>
                  <a:pt x="1324356" y="114300"/>
                </a:lnTo>
                <a:close/>
              </a:path>
              <a:path w="2550159" h="1078229">
                <a:moveTo>
                  <a:pt x="1325118" y="866775"/>
                </a:moveTo>
                <a:lnTo>
                  <a:pt x="1315554" y="847979"/>
                </a:lnTo>
                <a:lnTo>
                  <a:pt x="1267206" y="752856"/>
                </a:lnTo>
                <a:lnTo>
                  <a:pt x="1210818" y="867537"/>
                </a:lnTo>
                <a:lnTo>
                  <a:pt x="1248905" y="867295"/>
                </a:lnTo>
                <a:lnTo>
                  <a:pt x="1250315" y="1078230"/>
                </a:lnTo>
                <a:lnTo>
                  <a:pt x="1288415" y="1077976"/>
                </a:lnTo>
                <a:lnTo>
                  <a:pt x="1287005" y="867041"/>
                </a:lnTo>
                <a:lnTo>
                  <a:pt x="1325118" y="866775"/>
                </a:lnTo>
                <a:close/>
              </a:path>
              <a:path w="2550159" h="1078229">
                <a:moveTo>
                  <a:pt x="2547366" y="118491"/>
                </a:moveTo>
                <a:lnTo>
                  <a:pt x="2537803" y="99695"/>
                </a:lnTo>
                <a:lnTo>
                  <a:pt x="2489454" y="4572"/>
                </a:lnTo>
                <a:lnTo>
                  <a:pt x="2433066" y="119253"/>
                </a:lnTo>
                <a:lnTo>
                  <a:pt x="2471166" y="118999"/>
                </a:lnTo>
                <a:lnTo>
                  <a:pt x="2472563" y="309372"/>
                </a:lnTo>
                <a:lnTo>
                  <a:pt x="2510663" y="309118"/>
                </a:lnTo>
                <a:lnTo>
                  <a:pt x="2509266" y="118745"/>
                </a:lnTo>
                <a:lnTo>
                  <a:pt x="2547366" y="118491"/>
                </a:lnTo>
                <a:close/>
              </a:path>
              <a:path w="2550159" h="1078229">
                <a:moveTo>
                  <a:pt x="2549906" y="867029"/>
                </a:moveTo>
                <a:lnTo>
                  <a:pt x="2540381" y="848106"/>
                </a:lnTo>
                <a:lnTo>
                  <a:pt x="2492502" y="752856"/>
                </a:lnTo>
                <a:lnTo>
                  <a:pt x="2435606" y="867283"/>
                </a:lnTo>
                <a:lnTo>
                  <a:pt x="2473756" y="867206"/>
                </a:lnTo>
                <a:lnTo>
                  <a:pt x="2474341" y="1078103"/>
                </a:lnTo>
                <a:lnTo>
                  <a:pt x="2512441" y="1077976"/>
                </a:lnTo>
                <a:lnTo>
                  <a:pt x="2511856" y="867117"/>
                </a:lnTo>
                <a:lnTo>
                  <a:pt x="2549906" y="86702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219947" y="1703324"/>
            <a:ext cx="11112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35"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17840" y="160731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mbria Math"/>
                <a:cs typeface="Cambria Math"/>
              </a:rPr>
              <a:t>𝑦</a:t>
            </a:r>
            <a:r>
              <a:rPr dirty="0" sz="1600" spc="-5">
                <a:latin typeface="Cambria Math"/>
                <a:cs typeface="Cambria Math"/>
              </a:rPr>
              <a:t> </a:t>
            </a:r>
            <a:r>
              <a:rPr dirty="0" sz="1600" spc="-40">
                <a:latin typeface="Cambria Math"/>
                <a:cs typeface="Cambria Math"/>
              </a:rPr>
              <a:t> </a:t>
            </a:r>
            <a:r>
              <a:rPr dirty="0" sz="1600" spc="145" b="1">
                <a:latin typeface="Malgun Gothic"/>
                <a:cs typeface="Malgun Gothic"/>
              </a:rPr>
              <a:t>:</a:t>
            </a:r>
            <a:r>
              <a:rPr dirty="0" sz="1600" spc="-165" b="1">
                <a:latin typeface="Malgun Gothic"/>
                <a:cs typeface="Malgun Gothic"/>
              </a:rPr>
              <a:t> </a:t>
            </a:r>
            <a:r>
              <a:rPr dirty="0" sz="1600" spc="-65" b="1">
                <a:latin typeface="Malgun Gothic"/>
                <a:cs typeface="Malgun Gothic"/>
              </a:rPr>
              <a:t>g</a:t>
            </a:r>
            <a:r>
              <a:rPr dirty="0" sz="1600" spc="-55" b="1">
                <a:latin typeface="Malgun Gothic"/>
                <a:cs typeface="Malgun Gothic"/>
              </a:rPr>
              <a:t>o</a:t>
            </a:r>
            <a:r>
              <a:rPr dirty="0" sz="1600" spc="-60" b="1">
                <a:latin typeface="Malgun Gothic"/>
                <a:cs typeface="Malgun Gothic"/>
              </a:rPr>
              <a:t>o</a:t>
            </a:r>
            <a:r>
              <a:rPr dirty="0" sz="1600" spc="-55" b="1">
                <a:latin typeface="Malgun Gothic"/>
                <a:cs typeface="Malgun Gothic"/>
              </a:rPr>
              <a:t>d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30402" y="5478017"/>
            <a:ext cx="4417060" cy="177165"/>
          </a:xfrm>
          <a:custGeom>
            <a:avLst/>
            <a:gdLst/>
            <a:ahLst/>
            <a:cxnLst/>
            <a:rect l="l" t="t" r="r" b="b"/>
            <a:pathLst>
              <a:path w="4417060" h="177164">
                <a:moveTo>
                  <a:pt x="4416552" y="0"/>
                </a:moveTo>
                <a:lnTo>
                  <a:pt x="4415393" y="68824"/>
                </a:lnTo>
                <a:lnTo>
                  <a:pt x="4412234" y="125015"/>
                </a:lnTo>
                <a:lnTo>
                  <a:pt x="4407550" y="162895"/>
                </a:lnTo>
                <a:lnTo>
                  <a:pt x="4401820" y="176783"/>
                </a:lnTo>
                <a:lnTo>
                  <a:pt x="14731" y="176783"/>
                </a:lnTo>
                <a:lnTo>
                  <a:pt x="8995" y="162895"/>
                </a:lnTo>
                <a:lnTo>
                  <a:pt x="4313" y="125015"/>
                </a:lnTo>
                <a:lnTo>
                  <a:pt x="1157" y="68824"/>
                </a:lnTo>
                <a:lnTo>
                  <a:pt x="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070342" y="5494782"/>
            <a:ext cx="3508375" cy="190500"/>
          </a:xfrm>
          <a:custGeom>
            <a:avLst/>
            <a:gdLst/>
            <a:ahLst/>
            <a:cxnLst/>
            <a:rect l="l" t="t" r="r" b="b"/>
            <a:pathLst>
              <a:path w="3508375" h="190500">
                <a:moveTo>
                  <a:pt x="3508248" y="0"/>
                </a:moveTo>
                <a:lnTo>
                  <a:pt x="3506999" y="74149"/>
                </a:lnTo>
                <a:lnTo>
                  <a:pt x="3503596" y="134702"/>
                </a:lnTo>
                <a:lnTo>
                  <a:pt x="3498550" y="175529"/>
                </a:lnTo>
                <a:lnTo>
                  <a:pt x="3492373" y="190500"/>
                </a:lnTo>
                <a:lnTo>
                  <a:pt x="15875" y="190500"/>
                </a:lnTo>
                <a:lnTo>
                  <a:pt x="9697" y="175529"/>
                </a:lnTo>
                <a:lnTo>
                  <a:pt x="4651" y="134702"/>
                </a:lnTo>
                <a:lnTo>
                  <a:pt x="1248" y="74149"/>
                </a:lnTo>
                <a:lnTo>
                  <a:pt x="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774060" y="5738571"/>
            <a:ext cx="648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0" b="1">
                <a:solidFill>
                  <a:srgbClr val="4471C4"/>
                </a:solidFill>
                <a:latin typeface="Malgun Gothic"/>
                <a:cs typeface="Malgun Gothic"/>
              </a:rPr>
              <a:t>독일어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68820" y="3672078"/>
            <a:ext cx="1917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𝑣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50975" y="3649979"/>
            <a:ext cx="835660" cy="445134"/>
          </a:xfrm>
          <a:custGeom>
            <a:avLst/>
            <a:gdLst/>
            <a:ahLst/>
            <a:cxnLst/>
            <a:rect l="l" t="t" r="r" b="b"/>
            <a:pathLst>
              <a:path w="835660" h="445135">
                <a:moveTo>
                  <a:pt x="835151" y="0"/>
                </a:moveTo>
                <a:lnTo>
                  <a:pt x="0" y="0"/>
                </a:lnTo>
                <a:lnTo>
                  <a:pt x="0" y="445008"/>
                </a:lnTo>
                <a:lnTo>
                  <a:pt x="835151" y="445008"/>
                </a:lnTo>
                <a:lnTo>
                  <a:pt x="835151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65352" y="3731514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313052" y="3368802"/>
            <a:ext cx="1656080" cy="726440"/>
            <a:chOff x="1313052" y="3368802"/>
            <a:chExt cx="1656080" cy="726440"/>
          </a:xfrm>
        </p:grpSpPr>
        <p:sp>
          <p:nvSpPr>
            <p:cNvPr id="42" name="object 42"/>
            <p:cNvSpPr/>
            <p:nvPr/>
          </p:nvSpPr>
          <p:spPr>
            <a:xfrm>
              <a:off x="1313052" y="3368802"/>
              <a:ext cx="114300" cy="283845"/>
            </a:xfrm>
            <a:custGeom>
              <a:avLst/>
              <a:gdLst/>
              <a:ahLst/>
              <a:cxnLst/>
              <a:rect l="l" t="t" r="r" b="b"/>
              <a:pathLst>
                <a:path w="114300" h="283845">
                  <a:moveTo>
                    <a:pt x="38123" y="114215"/>
                  </a:moveTo>
                  <a:lnTo>
                    <a:pt x="37210" y="283210"/>
                  </a:lnTo>
                  <a:lnTo>
                    <a:pt x="75310" y="283337"/>
                  </a:lnTo>
                  <a:lnTo>
                    <a:pt x="76224" y="114384"/>
                  </a:lnTo>
                  <a:lnTo>
                    <a:pt x="38123" y="114215"/>
                  </a:lnTo>
                  <a:close/>
                </a:path>
                <a:path w="114300" h="283845">
                  <a:moveTo>
                    <a:pt x="104713" y="95123"/>
                  </a:moveTo>
                  <a:lnTo>
                    <a:pt x="38227" y="95123"/>
                  </a:lnTo>
                  <a:lnTo>
                    <a:pt x="76327" y="95376"/>
                  </a:lnTo>
                  <a:lnTo>
                    <a:pt x="76224" y="114384"/>
                  </a:lnTo>
                  <a:lnTo>
                    <a:pt x="114300" y="114553"/>
                  </a:lnTo>
                  <a:lnTo>
                    <a:pt x="104713" y="95123"/>
                  </a:lnTo>
                  <a:close/>
                </a:path>
                <a:path w="114300" h="283845">
                  <a:moveTo>
                    <a:pt x="38227" y="95123"/>
                  </a:moveTo>
                  <a:lnTo>
                    <a:pt x="38123" y="114215"/>
                  </a:lnTo>
                  <a:lnTo>
                    <a:pt x="76224" y="114384"/>
                  </a:lnTo>
                  <a:lnTo>
                    <a:pt x="76327" y="95376"/>
                  </a:lnTo>
                  <a:lnTo>
                    <a:pt x="38227" y="95123"/>
                  </a:lnTo>
                  <a:close/>
                </a:path>
                <a:path w="114300" h="283845">
                  <a:moveTo>
                    <a:pt x="57784" y="0"/>
                  </a:moveTo>
                  <a:lnTo>
                    <a:pt x="0" y="114046"/>
                  </a:lnTo>
                  <a:lnTo>
                    <a:pt x="38123" y="114215"/>
                  </a:lnTo>
                  <a:lnTo>
                    <a:pt x="38227" y="95123"/>
                  </a:lnTo>
                  <a:lnTo>
                    <a:pt x="104713" y="95123"/>
                  </a:lnTo>
                  <a:lnTo>
                    <a:pt x="577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132075" y="3649980"/>
              <a:ext cx="836930" cy="445134"/>
            </a:xfrm>
            <a:custGeom>
              <a:avLst/>
              <a:gdLst/>
              <a:ahLst/>
              <a:cxnLst/>
              <a:rect l="l" t="t" r="r" b="b"/>
              <a:pathLst>
                <a:path w="836930" h="445135">
                  <a:moveTo>
                    <a:pt x="836676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836676" y="445008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177747" y="3026740"/>
            <a:ext cx="2952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ℎ</a:t>
            </a:r>
            <a:r>
              <a:rPr dirty="0" baseline="-17094" sz="1950">
                <a:latin typeface="Cambria Math"/>
                <a:cs typeface="Cambria Math"/>
              </a:rPr>
              <a:t>1</a:t>
            </a:r>
            <a:endParaRPr baseline="-17094" sz="19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9125" y="3717417"/>
            <a:ext cx="299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Cambria Math"/>
                <a:cs typeface="Cambria Math"/>
              </a:rPr>
              <a:t>ℎ</a:t>
            </a:r>
            <a:r>
              <a:rPr dirty="0" baseline="-14957" sz="1950" spc="22">
                <a:latin typeface="Cambria Math"/>
                <a:cs typeface="Cambria Math"/>
              </a:rPr>
              <a:t>0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47086" y="3731514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541525" y="3163823"/>
            <a:ext cx="2617470" cy="931544"/>
            <a:chOff x="1541525" y="3163823"/>
            <a:chExt cx="2617470" cy="931544"/>
          </a:xfrm>
        </p:grpSpPr>
        <p:sp>
          <p:nvSpPr>
            <p:cNvPr id="48" name="object 48"/>
            <p:cNvSpPr/>
            <p:nvPr/>
          </p:nvSpPr>
          <p:spPr>
            <a:xfrm>
              <a:off x="1541526" y="3163823"/>
              <a:ext cx="1066800" cy="766445"/>
            </a:xfrm>
            <a:custGeom>
              <a:avLst/>
              <a:gdLst/>
              <a:ahLst/>
              <a:cxnLst/>
              <a:rect l="l" t="t" r="r" b="b"/>
              <a:pathLst>
                <a:path w="1066800" h="766445">
                  <a:moveTo>
                    <a:pt x="591439" y="709041"/>
                  </a:moveTo>
                  <a:lnTo>
                    <a:pt x="553339" y="689991"/>
                  </a:lnTo>
                  <a:lnTo>
                    <a:pt x="477139" y="651891"/>
                  </a:lnTo>
                  <a:lnTo>
                    <a:pt x="477139" y="689991"/>
                  </a:lnTo>
                  <a:lnTo>
                    <a:pt x="381889" y="689991"/>
                  </a:lnTo>
                  <a:lnTo>
                    <a:pt x="381889" y="38100"/>
                  </a:lnTo>
                  <a:lnTo>
                    <a:pt x="381889" y="19050"/>
                  </a:lnTo>
                  <a:lnTo>
                    <a:pt x="381889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43789" y="38100"/>
                  </a:lnTo>
                  <a:lnTo>
                    <a:pt x="343789" y="728091"/>
                  </a:lnTo>
                  <a:lnTo>
                    <a:pt x="477139" y="728091"/>
                  </a:lnTo>
                  <a:lnTo>
                    <a:pt x="477139" y="766191"/>
                  </a:lnTo>
                  <a:lnTo>
                    <a:pt x="553339" y="728091"/>
                  </a:lnTo>
                  <a:lnTo>
                    <a:pt x="591439" y="709041"/>
                  </a:lnTo>
                  <a:close/>
                </a:path>
                <a:path w="1066800" h="766445">
                  <a:moveTo>
                    <a:pt x="1066800" y="319532"/>
                  </a:moveTo>
                  <a:lnTo>
                    <a:pt x="1057186" y="300101"/>
                  </a:lnTo>
                  <a:lnTo>
                    <a:pt x="1010158" y="204978"/>
                  </a:lnTo>
                  <a:lnTo>
                    <a:pt x="952500" y="319024"/>
                  </a:lnTo>
                  <a:lnTo>
                    <a:pt x="990625" y="319201"/>
                  </a:lnTo>
                  <a:lnTo>
                    <a:pt x="989838" y="488188"/>
                  </a:lnTo>
                  <a:lnTo>
                    <a:pt x="1027938" y="488315"/>
                  </a:lnTo>
                  <a:lnTo>
                    <a:pt x="1028725" y="319366"/>
                  </a:lnTo>
                  <a:lnTo>
                    <a:pt x="1066800" y="31953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322319" y="3649979"/>
              <a:ext cx="836930" cy="445134"/>
            </a:xfrm>
            <a:custGeom>
              <a:avLst/>
              <a:gdLst/>
              <a:ahLst/>
              <a:cxnLst/>
              <a:rect l="l" t="t" r="r" b="b"/>
              <a:pathLst>
                <a:path w="836929" h="445135">
                  <a:moveTo>
                    <a:pt x="836676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836676" y="445008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2356357" y="3026740"/>
            <a:ext cx="2997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latin typeface="Cambria Math"/>
                <a:cs typeface="Cambria Math"/>
              </a:rPr>
              <a:t>ℎ</a:t>
            </a:r>
            <a:r>
              <a:rPr dirty="0" baseline="-17094" sz="1950" spc="30">
                <a:latin typeface="Cambria Math"/>
                <a:cs typeface="Cambria Math"/>
              </a:rPr>
              <a:t>2</a:t>
            </a:r>
            <a:endParaRPr baseline="-17094" sz="195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37965" y="3731514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724150" y="3163823"/>
            <a:ext cx="2617470" cy="931544"/>
            <a:chOff x="2724150" y="3163823"/>
            <a:chExt cx="2617470" cy="931544"/>
          </a:xfrm>
        </p:grpSpPr>
        <p:sp>
          <p:nvSpPr>
            <p:cNvPr id="53" name="object 53"/>
            <p:cNvSpPr/>
            <p:nvPr/>
          </p:nvSpPr>
          <p:spPr>
            <a:xfrm>
              <a:off x="2724150" y="3163823"/>
              <a:ext cx="1783080" cy="766445"/>
            </a:xfrm>
            <a:custGeom>
              <a:avLst/>
              <a:gdLst/>
              <a:ahLst/>
              <a:cxnLst/>
              <a:rect l="l" t="t" r="r" b="b"/>
              <a:pathLst>
                <a:path w="1783079" h="766445">
                  <a:moveTo>
                    <a:pt x="599059" y="709041"/>
                  </a:moveTo>
                  <a:lnTo>
                    <a:pt x="560959" y="689991"/>
                  </a:lnTo>
                  <a:lnTo>
                    <a:pt x="484759" y="651891"/>
                  </a:lnTo>
                  <a:lnTo>
                    <a:pt x="484759" y="689991"/>
                  </a:lnTo>
                  <a:lnTo>
                    <a:pt x="391795" y="689991"/>
                  </a:lnTo>
                  <a:lnTo>
                    <a:pt x="391795" y="38100"/>
                  </a:lnTo>
                  <a:lnTo>
                    <a:pt x="391795" y="19050"/>
                  </a:lnTo>
                  <a:lnTo>
                    <a:pt x="391795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53695" y="38100"/>
                  </a:lnTo>
                  <a:lnTo>
                    <a:pt x="353695" y="728091"/>
                  </a:lnTo>
                  <a:lnTo>
                    <a:pt x="484759" y="728091"/>
                  </a:lnTo>
                  <a:lnTo>
                    <a:pt x="484759" y="766191"/>
                  </a:lnTo>
                  <a:lnTo>
                    <a:pt x="560959" y="728091"/>
                  </a:lnTo>
                  <a:lnTo>
                    <a:pt x="599059" y="709041"/>
                  </a:lnTo>
                  <a:close/>
                </a:path>
                <a:path w="1783079" h="766445">
                  <a:moveTo>
                    <a:pt x="1074166" y="319024"/>
                  </a:moveTo>
                  <a:lnTo>
                    <a:pt x="1064590" y="300101"/>
                  </a:lnTo>
                  <a:lnTo>
                    <a:pt x="1016508" y="204978"/>
                  </a:lnTo>
                  <a:lnTo>
                    <a:pt x="959866" y="319532"/>
                  </a:lnTo>
                  <a:lnTo>
                    <a:pt x="997915" y="319366"/>
                  </a:lnTo>
                  <a:lnTo>
                    <a:pt x="998601" y="488315"/>
                  </a:lnTo>
                  <a:lnTo>
                    <a:pt x="1036701" y="488188"/>
                  </a:lnTo>
                  <a:lnTo>
                    <a:pt x="1036015" y="319201"/>
                  </a:lnTo>
                  <a:lnTo>
                    <a:pt x="1074166" y="319024"/>
                  </a:lnTo>
                  <a:close/>
                </a:path>
                <a:path w="1783079" h="766445">
                  <a:moveTo>
                    <a:pt x="1782572" y="709041"/>
                  </a:moveTo>
                  <a:lnTo>
                    <a:pt x="1744472" y="689991"/>
                  </a:lnTo>
                  <a:lnTo>
                    <a:pt x="1668272" y="651891"/>
                  </a:lnTo>
                  <a:lnTo>
                    <a:pt x="1668272" y="689991"/>
                  </a:lnTo>
                  <a:lnTo>
                    <a:pt x="1583944" y="689991"/>
                  </a:lnTo>
                  <a:lnTo>
                    <a:pt x="1583944" y="38100"/>
                  </a:lnTo>
                  <a:lnTo>
                    <a:pt x="1583944" y="19050"/>
                  </a:lnTo>
                  <a:lnTo>
                    <a:pt x="1583944" y="0"/>
                  </a:lnTo>
                  <a:lnTo>
                    <a:pt x="1188720" y="0"/>
                  </a:lnTo>
                  <a:lnTo>
                    <a:pt x="1188720" y="38100"/>
                  </a:lnTo>
                  <a:lnTo>
                    <a:pt x="1545844" y="38100"/>
                  </a:lnTo>
                  <a:lnTo>
                    <a:pt x="1545844" y="728091"/>
                  </a:lnTo>
                  <a:lnTo>
                    <a:pt x="1668272" y="728091"/>
                  </a:lnTo>
                  <a:lnTo>
                    <a:pt x="1668272" y="766191"/>
                  </a:lnTo>
                  <a:lnTo>
                    <a:pt x="1744472" y="728091"/>
                  </a:lnTo>
                  <a:lnTo>
                    <a:pt x="1782572" y="70904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504944" y="3649979"/>
              <a:ext cx="836930" cy="445134"/>
            </a:xfrm>
            <a:custGeom>
              <a:avLst/>
              <a:gdLst/>
              <a:ahLst/>
              <a:cxnLst/>
              <a:rect l="l" t="t" r="r" b="b"/>
              <a:pathLst>
                <a:path w="836929" h="445135">
                  <a:moveTo>
                    <a:pt x="836676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836676" y="445008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3544823" y="3026740"/>
            <a:ext cx="2997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latin typeface="Cambria Math"/>
                <a:cs typeface="Cambria Math"/>
              </a:rPr>
              <a:t>ℎ</a:t>
            </a:r>
            <a:r>
              <a:rPr dirty="0" baseline="-17094" sz="1950" spc="30">
                <a:latin typeface="Cambria Math"/>
                <a:cs typeface="Cambria Math"/>
              </a:rPr>
              <a:t>3</a:t>
            </a:r>
            <a:endParaRPr baseline="-17094" sz="195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20844" y="3731514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86562" y="3176016"/>
            <a:ext cx="8262620" cy="913130"/>
            <a:chOff x="686562" y="3176016"/>
            <a:chExt cx="8262620" cy="913130"/>
          </a:xfrm>
        </p:grpSpPr>
        <p:sp>
          <p:nvSpPr>
            <p:cNvPr id="58" name="object 58"/>
            <p:cNvSpPr/>
            <p:nvPr/>
          </p:nvSpPr>
          <p:spPr>
            <a:xfrm>
              <a:off x="686562" y="3176015"/>
              <a:ext cx="5608320" cy="754380"/>
            </a:xfrm>
            <a:custGeom>
              <a:avLst/>
              <a:gdLst/>
              <a:ahLst/>
              <a:cxnLst/>
              <a:rect l="l" t="t" r="r" b="b"/>
              <a:pathLst>
                <a:path w="5608320" h="754379">
                  <a:moveTo>
                    <a:pt x="264033" y="697230"/>
                  </a:moveTo>
                  <a:lnTo>
                    <a:pt x="225933" y="678180"/>
                  </a:lnTo>
                  <a:lnTo>
                    <a:pt x="149733" y="640080"/>
                  </a:lnTo>
                  <a:lnTo>
                    <a:pt x="149733" y="678180"/>
                  </a:lnTo>
                  <a:lnTo>
                    <a:pt x="0" y="678180"/>
                  </a:lnTo>
                  <a:lnTo>
                    <a:pt x="0" y="716280"/>
                  </a:lnTo>
                  <a:lnTo>
                    <a:pt x="149733" y="716280"/>
                  </a:lnTo>
                  <a:lnTo>
                    <a:pt x="149733" y="754380"/>
                  </a:lnTo>
                  <a:lnTo>
                    <a:pt x="225933" y="716280"/>
                  </a:lnTo>
                  <a:lnTo>
                    <a:pt x="264033" y="697230"/>
                  </a:lnTo>
                  <a:close/>
                </a:path>
                <a:path w="5608320" h="754379">
                  <a:moveTo>
                    <a:pt x="4293108" y="317373"/>
                  </a:moveTo>
                  <a:lnTo>
                    <a:pt x="4283545" y="298577"/>
                  </a:lnTo>
                  <a:lnTo>
                    <a:pt x="4235196" y="203454"/>
                  </a:lnTo>
                  <a:lnTo>
                    <a:pt x="4178808" y="318135"/>
                  </a:lnTo>
                  <a:lnTo>
                    <a:pt x="4216895" y="317893"/>
                  </a:lnTo>
                  <a:lnTo>
                    <a:pt x="4217924" y="475488"/>
                  </a:lnTo>
                  <a:lnTo>
                    <a:pt x="4256024" y="475234"/>
                  </a:lnTo>
                  <a:lnTo>
                    <a:pt x="4254995" y="317639"/>
                  </a:lnTo>
                  <a:lnTo>
                    <a:pt x="4293108" y="317373"/>
                  </a:lnTo>
                  <a:close/>
                </a:path>
                <a:path w="5608320" h="754379">
                  <a:moveTo>
                    <a:pt x="5608193" y="695198"/>
                  </a:moveTo>
                  <a:lnTo>
                    <a:pt x="5570093" y="676148"/>
                  </a:lnTo>
                  <a:lnTo>
                    <a:pt x="5493893" y="638048"/>
                  </a:lnTo>
                  <a:lnTo>
                    <a:pt x="5493893" y="676148"/>
                  </a:lnTo>
                  <a:lnTo>
                    <a:pt x="5026914" y="676148"/>
                  </a:lnTo>
                  <a:lnTo>
                    <a:pt x="5026914" y="38100"/>
                  </a:lnTo>
                  <a:lnTo>
                    <a:pt x="5026914" y="19050"/>
                  </a:lnTo>
                  <a:lnTo>
                    <a:pt x="5026914" y="0"/>
                  </a:lnTo>
                  <a:lnTo>
                    <a:pt x="4407408" y="0"/>
                  </a:lnTo>
                  <a:lnTo>
                    <a:pt x="4407408" y="38100"/>
                  </a:lnTo>
                  <a:lnTo>
                    <a:pt x="4988814" y="38100"/>
                  </a:lnTo>
                  <a:lnTo>
                    <a:pt x="4988814" y="714248"/>
                  </a:lnTo>
                  <a:lnTo>
                    <a:pt x="5493893" y="714248"/>
                  </a:lnTo>
                  <a:lnTo>
                    <a:pt x="5493893" y="752348"/>
                  </a:lnTo>
                  <a:lnTo>
                    <a:pt x="5570093" y="714248"/>
                  </a:lnTo>
                  <a:lnTo>
                    <a:pt x="5608193" y="69519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112252" y="3643884"/>
              <a:ext cx="836930" cy="445134"/>
            </a:xfrm>
            <a:custGeom>
              <a:avLst/>
              <a:gdLst/>
              <a:ahLst/>
              <a:cxnLst/>
              <a:rect l="l" t="t" r="r" b="b"/>
              <a:pathLst>
                <a:path w="836929" h="445135">
                  <a:moveTo>
                    <a:pt x="83667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836676" y="445007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4727194" y="3038602"/>
            <a:ext cx="299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Cambria Math"/>
                <a:cs typeface="Cambria Math"/>
              </a:rPr>
              <a:t>ℎ</a:t>
            </a:r>
            <a:r>
              <a:rPr dirty="0" baseline="-14957" sz="1950" spc="22">
                <a:latin typeface="Cambria Math"/>
                <a:cs typeface="Cambria Math"/>
              </a:rPr>
              <a:t>4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328406" y="3725417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326880" y="3643884"/>
            <a:ext cx="836930" cy="445134"/>
          </a:xfrm>
          <a:custGeom>
            <a:avLst/>
            <a:gdLst/>
            <a:ahLst/>
            <a:cxnLst/>
            <a:rect l="l" t="t" r="r" b="b"/>
            <a:pathLst>
              <a:path w="836929" h="445135">
                <a:moveTo>
                  <a:pt x="836676" y="0"/>
                </a:moveTo>
                <a:lnTo>
                  <a:pt x="0" y="0"/>
                </a:lnTo>
                <a:lnTo>
                  <a:pt x="0" y="445007"/>
                </a:lnTo>
                <a:lnTo>
                  <a:pt x="836676" y="445007"/>
                </a:lnTo>
                <a:lnTo>
                  <a:pt x="836676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9543033" y="3725417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546080" y="3643884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3980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74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029450" y="2266188"/>
            <a:ext cx="3992879" cy="1658620"/>
            <a:chOff x="7029450" y="2266188"/>
            <a:chExt cx="3992879" cy="1658620"/>
          </a:xfrm>
        </p:grpSpPr>
        <p:sp>
          <p:nvSpPr>
            <p:cNvPr id="66" name="object 66"/>
            <p:cNvSpPr/>
            <p:nvPr/>
          </p:nvSpPr>
          <p:spPr>
            <a:xfrm>
              <a:off x="7029450" y="3157727"/>
              <a:ext cx="3517900" cy="767080"/>
            </a:xfrm>
            <a:custGeom>
              <a:avLst/>
              <a:gdLst/>
              <a:ahLst/>
              <a:cxnLst/>
              <a:rect l="l" t="t" r="r" b="b"/>
              <a:pathLst>
                <a:path w="3517900" h="767079">
                  <a:moveTo>
                    <a:pt x="1084072" y="709422"/>
                  </a:moveTo>
                  <a:lnTo>
                    <a:pt x="1046175" y="690626"/>
                  </a:lnTo>
                  <a:lnTo>
                    <a:pt x="969645" y="652653"/>
                  </a:lnTo>
                  <a:lnTo>
                    <a:pt x="969759" y="690689"/>
                  </a:lnTo>
                  <a:lnTo>
                    <a:pt x="0" y="693801"/>
                  </a:lnTo>
                  <a:lnTo>
                    <a:pt x="0" y="731901"/>
                  </a:lnTo>
                  <a:lnTo>
                    <a:pt x="969886" y="728789"/>
                  </a:lnTo>
                  <a:lnTo>
                    <a:pt x="970026" y="766953"/>
                  </a:lnTo>
                  <a:lnTo>
                    <a:pt x="1084072" y="709422"/>
                  </a:lnTo>
                  <a:close/>
                </a:path>
                <a:path w="3517900" h="767079">
                  <a:moveTo>
                    <a:pt x="1554607" y="319532"/>
                  </a:moveTo>
                  <a:lnTo>
                    <a:pt x="1545018" y="300101"/>
                  </a:lnTo>
                  <a:lnTo>
                    <a:pt x="1498092" y="204978"/>
                  </a:lnTo>
                  <a:lnTo>
                    <a:pt x="1440307" y="319024"/>
                  </a:lnTo>
                  <a:lnTo>
                    <a:pt x="1478419" y="319201"/>
                  </a:lnTo>
                  <a:lnTo>
                    <a:pt x="1477518" y="488188"/>
                  </a:lnTo>
                  <a:lnTo>
                    <a:pt x="1515618" y="488315"/>
                  </a:lnTo>
                  <a:lnTo>
                    <a:pt x="1516519" y="319366"/>
                  </a:lnTo>
                  <a:lnTo>
                    <a:pt x="1554607" y="319532"/>
                  </a:lnTo>
                  <a:close/>
                </a:path>
                <a:path w="3517900" h="767079">
                  <a:moveTo>
                    <a:pt x="2298446" y="709041"/>
                  </a:moveTo>
                  <a:lnTo>
                    <a:pt x="2260346" y="689991"/>
                  </a:lnTo>
                  <a:lnTo>
                    <a:pt x="2184146" y="651891"/>
                  </a:lnTo>
                  <a:lnTo>
                    <a:pt x="2184146" y="689991"/>
                  </a:lnTo>
                  <a:lnTo>
                    <a:pt x="2068703" y="689991"/>
                  </a:lnTo>
                  <a:lnTo>
                    <a:pt x="2068703" y="38100"/>
                  </a:lnTo>
                  <a:lnTo>
                    <a:pt x="2068703" y="19050"/>
                  </a:lnTo>
                  <a:lnTo>
                    <a:pt x="2068703" y="0"/>
                  </a:lnTo>
                  <a:lnTo>
                    <a:pt x="1668780" y="0"/>
                  </a:lnTo>
                  <a:lnTo>
                    <a:pt x="1668780" y="38100"/>
                  </a:lnTo>
                  <a:lnTo>
                    <a:pt x="2030603" y="38100"/>
                  </a:lnTo>
                  <a:lnTo>
                    <a:pt x="2030603" y="728091"/>
                  </a:lnTo>
                  <a:lnTo>
                    <a:pt x="2184146" y="728091"/>
                  </a:lnTo>
                  <a:lnTo>
                    <a:pt x="2184146" y="766191"/>
                  </a:lnTo>
                  <a:lnTo>
                    <a:pt x="2260346" y="728091"/>
                  </a:lnTo>
                  <a:lnTo>
                    <a:pt x="2298446" y="709041"/>
                  </a:lnTo>
                  <a:close/>
                </a:path>
                <a:path w="3517900" h="767079">
                  <a:moveTo>
                    <a:pt x="2770632" y="319532"/>
                  </a:moveTo>
                  <a:lnTo>
                    <a:pt x="2761018" y="300101"/>
                  </a:lnTo>
                  <a:lnTo>
                    <a:pt x="2713990" y="204978"/>
                  </a:lnTo>
                  <a:lnTo>
                    <a:pt x="2656332" y="319024"/>
                  </a:lnTo>
                  <a:lnTo>
                    <a:pt x="2694457" y="319201"/>
                  </a:lnTo>
                  <a:lnTo>
                    <a:pt x="2693670" y="488188"/>
                  </a:lnTo>
                  <a:lnTo>
                    <a:pt x="2731770" y="488315"/>
                  </a:lnTo>
                  <a:lnTo>
                    <a:pt x="2732557" y="319366"/>
                  </a:lnTo>
                  <a:lnTo>
                    <a:pt x="2770632" y="319532"/>
                  </a:lnTo>
                  <a:close/>
                </a:path>
                <a:path w="3517900" h="767079">
                  <a:moveTo>
                    <a:pt x="3517392" y="709041"/>
                  </a:moveTo>
                  <a:lnTo>
                    <a:pt x="3479292" y="689991"/>
                  </a:lnTo>
                  <a:lnTo>
                    <a:pt x="3403092" y="651891"/>
                  </a:lnTo>
                  <a:lnTo>
                    <a:pt x="3403092" y="689991"/>
                  </a:lnTo>
                  <a:lnTo>
                    <a:pt x="3287014" y="689991"/>
                  </a:lnTo>
                  <a:lnTo>
                    <a:pt x="3287014" y="38100"/>
                  </a:lnTo>
                  <a:lnTo>
                    <a:pt x="3287014" y="19050"/>
                  </a:lnTo>
                  <a:lnTo>
                    <a:pt x="3287014" y="0"/>
                  </a:lnTo>
                  <a:lnTo>
                    <a:pt x="2886456" y="0"/>
                  </a:lnTo>
                  <a:lnTo>
                    <a:pt x="2886456" y="38100"/>
                  </a:lnTo>
                  <a:lnTo>
                    <a:pt x="3248914" y="38100"/>
                  </a:lnTo>
                  <a:lnTo>
                    <a:pt x="3248914" y="728091"/>
                  </a:lnTo>
                  <a:lnTo>
                    <a:pt x="3403092" y="728091"/>
                  </a:lnTo>
                  <a:lnTo>
                    <a:pt x="3403092" y="766191"/>
                  </a:lnTo>
                  <a:lnTo>
                    <a:pt x="3479292" y="728091"/>
                  </a:lnTo>
                  <a:lnTo>
                    <a:pt x="3517392" y="70904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112252" y="2266188"/>
              <a:ext cx="836930" cy="445134"/>
            </a:xfrm>
            <a:custGeom>
              <a:avLst/>
              <a:gdLst/>
              <a:ahLst/>
              <a:cxnLst/>
              <a:rect l="l" t="t" r="r" b="b"/>
              <a:pathLst>
                <a:path w="836929" h="445135">
                  <a:moveTo>
                    <a:pt x="836676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836676" y="445008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0907776" y="3362705"/>
              <a:ext cx="114300" cy="283845"/>
            </a:xfrm>
            <a:custGeom>
              <a:avLst/>
              <a:gdLst/>
              <a:ahLst/>
              <a:cxnLst/>
              <a:rect l="l" t="t" r="r" b="b"/>
              <a:pathLst>
                <a:path w="114300" h="283845">
                  <a:moveTo>
                    <a:pt x="76150" y="114215"/>
                  </a:moveTo>
                  <a:lnTo>
                    <a:pt x="38050" y="114384"/>
                  </a:lnTo>
                  <a:lnTo>
                    <a:pt x="38734" y="283337"/>
                  </a:lnTo>
                  <a:lnTo>
                    <a:pt x="76834" y="283210"/>
                  </a:lnTo>
                  <a:lnTo>
                    <a:pt x="76150" y="114215"/>
                  </a:lnTo>
                  <a:close/>
                </a:path>
                <a:path w="114300" h="283845">
                  <a:moveTo>
                    <a:pt x="56642" y="0"/>
                  </a:moveTo>
                  <a:lnTo>
                    <a:pt x="0" y="114554"/>
                  </a:lnTo>
                  <a:lnTo>
                    <a:pt x="38050" y="114384"/>
                  </a:lnTo>
                  <a:lnTo>
                    <a:pt x="37973" y="95377"/>
                  </a:lnTo>
                  <a:lnTo>
                    <a:pt x="104733" y="95123"/>
                  </a:lnTo>
                  <a:lnTo>
                    <a:pt x="56642" y="0"/>
                  </a:lnTo>
                  <a:close/>
                </a:path>
                <a:path w="114300" h="283845">
                  <a:moveTo>
                    <a:pt x="76073" y="95123"/>
                  </a:moveTo>
                  <a:lnTo>
                    <a:pt x="37973" y="95377"/>
                  </a:lnTo>
                  <a:lnTo>
                    <a:pt x="38050" y="114384"/>
                  </a:lnTo>
                  <a:lnTo>
                    <a:pt x="76150" y="114215"/>
                  </a:lnTo>
                  <a:lnTo>
                    <a:pt x="76073" y="95123"/>
                  </a:lnTo>
                  <a:close/>
                </a:path>
                <a:path w="114300" h="283845">
                  <a:moveTo>
                    <a:pt x="104733" y="95123"/>
                  </a:moveTo>
                  <a:lnTo>
                    <a:pt x="76073" y="95123"/>
                  </a:lnTo>
                  <a:lnTo>
                    <a:pt x="76150" y="114215"/>
                  </a:lnTo>
                  <a:lnTo>
                    <a:pt x="114300" y="114046"/>
                  </a:lnTo>
                  <a:lnTo>
                    <a:pt x="104733" y="95123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8112252" y="2266188"/>
            <a:ext cx="836930" cy="445134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dirty="0" sz="1500" spc="-100">
                <a:latin typeface="Gulim"/>
                <a:cs typeface="Gulim"/>
              </a:rPr>
              <a:t>FC</a:t>
            </a:r>
            <a:endParaRPr sz="1500">
              <a:latin typeface="Gulim"/>
              <a:cs typeface="Gulim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8472423" y="1925573"/>
            <a:ext cx="1691639" cy="1068070"/>
            <a:chOff x="8472423" y="1925573"/>
            <a:chExt cx="1691639" cy="1068070"/>
          </a:xfrm>
        </p:grpSpPr>
        <p:sp>
          <p:nvSpPr>
            <p:cNvPr id="71" name="object 71"/>
            <p:cNvSpPr/>
            <p:nvPr/>
          </p:nvSpPr>
          <p:spPr>
            <a:xfrm>
              <a:off x="8472424" y="1925573"/>
              <a:ext cx="114300" cy="1068070"/>
            </a:xfrm>
            <a:custGeom>
              <a:avLst/>
              <a:gdLst/>
              <a:ahLst/>
              <a:cxnLst/>
              <a:rect l="l" t="t" r="r" b="b"/>
              <a:pathLst>
                <a:path w="114300" h="1068070">
                  <a:moveTo>
                    <a:pt x="114300" y="901319"/>
                  </a:moveTo>
                  <a:lnTo>
                    <a:pt x="104622" y="881380"/>
                  </a:lnTo>
                  <a:lnTo>
                    <a:pt x="58547" y="786384"/>
                  </a:lnTo>
                  <a:lnTo>
                    <a:pt x="0" y="900049"/>
                  </a:lnTo>
                  <a:lnTo>
                    <a:pt x="38112" y="900480"/>
                  </a:lnTo>
                  <a:lnTo>
                    <a:pt x="36068" y="1067562"/>
                  </a:lnTo>
                  <a:lnTo>
                    <a:pt x="74168" y="1067943"/>
                  </a:lnTo>
                  <a:lnTo>
                    <a:pt x="76212" y="900899"/>
                  </a:lnTo>
                  <a:lnTo>
                    <a:pt x="114300" y="901319"/>
                  </a:lnTo>
                  <a:close/>
                </a:path>
                <a:path w="114300" h="1068070">
                  <a:moveTo>
                    <a:pt x="114300" y="114046"/>
                  </a:moveTo>
                  <a:lnTo>
                    <a:pt x="104724" y="95123"/>
                  </a:lnTo>
                  <a:lnTo>
                    <a:pt x="56642" y="0"/>
                  </a:lnTo>
                  <a:lnTo>
                    <a:pt x="0" y="114554"/>
                  </a:lnTo>
                  <a:lnTo>
                    <a:pt x="38176" y="114388"/>
                  </a:lnTo>
                  <a:lnTo>
                    <a:pt x="39243" y="341884"/>
                  </a:lnTo>
                  <a:lnTo>
                    <a:pt x="77343" y="341757"/>
                  </a:lnTo>
                  <a:lnTo>
                    <a:pt x="76276" y="114223"/>
                  </a:lnTo>
                  <a:lnTo>
                    <a:pt x="114300" y="11404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326879" y="2266187"/>
              <a:ext cx="836930" cy="445134"/>
            </a:xfrm>
            <a:custGeom>
              <a:avLst/>
              <a:gdLst/>
              <a:ahLst/>
              <a:cxnLst/>
              <a:rect l="l" t="t" r="r" b="b"/>
              <a:pathLst>
                <a:path w="836929" h="445135">
                  <a:moveTo>
                    <a:pt x="836676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836676" y="445008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9302242" y="1703324"/>
            <a:ext cx="11112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35">
                <a:latin typeface="Cambria Math"/>
                <a:cs typeface="Cambria Math"/>
              </a:rPr>
              <a:t>2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195561" y="1607311"/>
            <a:ext cx="10998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mbria Math"/>
                <a:cs typeface="Cambria Math"/>
              </a:rPr>
              <a:t>𝑦</a:t>
            </a:r>
            <a:r>
              <a:rPr dirty="0" sz="1600" spc="-5">
                <a:latin typeface="Cambria Math"/>
                <a:cs typeface="Cambria Math"/>
              </a:rPr>
              <a:t> </a:t>
            </a:r>
            <a:r>
              <a:rPr dirty="0" sz="1600" spc="-5">
                <a:latin typeface="Cambria Math"/>
                <a:cs typeface="Cambria Math"/>
              </a:rPr>
              <a:t> </a:t>
            </a:r>
            <a:r>
              <a:rPr dirty="0" sz="1600" spc="145" b="1">
                <a:latin typeface="Malgun Gothic"/>
                <a:cs typeface="Malgun Gothic"/>
              </a:rPr>
              <a:t>:</a:t>
            </a:r>
            <a:r>
              <a:rPr dirty="0" sz="1600" spc="-165" b="1">
                <a:latin typeface="Malgun Gothic"/>
                <a:cs typeface="Malgun Gothic"/>
              </a:rPr>
              <a:t> </a:t>
            </a:r>
            <a:r>
              <a:rPr dirty="0" sz="1600" spc="-5" b="1">
                <a:latin typeface="Malgun Gothic"/>
                <a:cs typeface="Malgun Gothic"/>
              </a:rPr>
              <a:t>e</a:t>
            </a:r>
            <a:r>
              <a:rPr dirty="0" sz="1600" spc="-15" b="1">
                <a:latin typeface="Malgun Gothic"/>
                <a:cs typeface="Malgun Gothic"/>
              </a:rPr>
              <a:t>v</a:t>
            </a:r>
            <a:r>
              <a:rPr dirty="0" sz="1600" spc="-5" b="1">
                <a:latin typeface="Malgun Gothic"/>
                <a:cs typeface="Malgun Gothic"/>
              </a:rPr>
              <a:t>en</a:t>
            </a:r>
            <a:r>
              <a:rPr dirty="0" sz="1600" spc="-35" b="1">
                <a:latin typeface="Malgun Gothic"/>
                <a:cs typeface="Malgun Gothic"/>
              </a:rPr>
              <a:t>i</a:t>
            </a:r>
            <a:r>
              <a:rPr dirty="0" sz="1600" spc="-35" b="1">
                <a:latin typeface="Malgun Gothic"/>
                <a:cs typeface="Malgun Gothic"/>
              </a:rPr>
              <a:t>ng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326880" y="2266188"/>
            <a:ext cx="836930" cy="445134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730"/>
              </a:spcBef>
            </a:pPr>
            <a:r>
              <a:rPr dirty="0" sz="1500" spc="-100">
                <a:latin typeface="Gulim"/>
                <a:cs typeface="Gulim"/>
              </a:rPr>
              <a:t>FC</a:t>
            </a:r>
            <a:endParaRPr sz="1500">
              <a:latin typeface="Gulim"/>
              <a:cs typeface="Gulim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9688068" y="1925573"/>
            <a:ext cx="1694814" cy="1068070"/>
            <a:chOff x="9688068" y="1925573"/>
            <a:chExt cx="1694814" cy="1068070"/>
          </a:xfrm>
        </p:grpSpPr>
        <p:sp>
          <p:nvSpPr>
            <p:cNvPr id="77" name="object 77"/>
            <p:cNvSpPr/>
            <p:nvPr/>
          </p:nvSpPr>
          <p:spPr>
            <a:xfrm>
              <a:off x="9688068" y="1925573"/>
              <a:ext cx="114935" cy="1068070"/>
            </a:xfrm>
            <a:custGeom>
              <a:avLst/>
              <a:gdLst/>
              <a:ahLst/>
              <a:cxnLst/>
              <a:rect l="l" t="t" r="r" b="b"/>
              <a:pathLst>
                <a:path w="114934" h="1068070">
                  <a:moveTo>
                    <a:pt x="114300" y="901192"/>
                  </a:moveTo>
                  <a:lnTo>
                    <a:pt x="104673" y="881507"/>
                  </a:lnTo>
                  <a:lnTo>
                    <a:pt x="58166" y="786384"/>
                  </a:lnTo>
                  <a:lnTo>
                    <a:pt x="0" y="900176"/>
                  </a:lnTo>
                  <a:lnTo>
                    <a:pt x="38049" y="900518"/>
                  </a:lnTo>
                  <a:lnTo>
                    <a:pt x="36576" y="1067562"/>
                  </a:lnTo>
                  <a:lnTo>
                    <a:pt x="74676" y="1067943"/>
                  </a:lnTo>
                  <a:lnTo>
                    <a:pt x="76149" y="900861"/>
                  </a:lnTo>
                  <a:lnTo>
                    <a:pt x="114300" y="901192"/>
                  </a:lnTo>
                  <a:close/>
                </a:path>
                <a:path w="114934" h="1068070">
                  <a:moveTo>
                    <a:pt x="114808" y="114046"/>
                  </a:moveTo>
                  <a:lnTo>
                    <a:pt x="105232" y="95123"/>
                  </a:lnTo>
                  <a:lnTo>
                    <a:pt x="57150" y="0"/>
                  </a:lnTo>
                  <a:lnTo>
                    <a:pt x="508" y="114554"/>
                  </a:lnTo>
                  <a:lnTo>
                    <a:pt x="38684" y="114388"/>
                  </a:lnTo>
                  <a:lnTo>
                    <a:pt x="39751" y="341884"/>
                  </a:lnTo>
                  <a:lnTo>
                    <a:pt x="77851" y="341757"/>
                  </a:lnTo>
                  <a:lnTo>
                    <a:pt x="76784" y="114223"/>
                  </a:lnTo>
                  <a:lnTo>
                    <a:pt x="114808" y="11404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0546080" y="2266187"/>
              <a:ext cx="836930" cy="445134"/>
            </a:xfrm>
            <a:custGeom>
              <a:avLst/>
              <a:gdLst/>
              <a:ahLst/>
              <a:cxnLst/>
              <a:rect l="l" t="t" r="r" b="b"/>
              <a:pathLst>
                <a:path w="836929" h="445135">
                  <a:moveTo>
                    <a:pt x="836676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836676" y="445008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10604754" y="1703324"/>
            <a:ext cx="11112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35">
                <a:latin typeface="Cambria Math"/>
                <a:cs typeface="Cambria Math"/>
              </a:rPr>
              <a:t>3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498073" y="1607311"/>
            <a:ext cx="9315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mbria Math"/>
                <a:cs typeface="Cambria Math"/>
              </a:rPr>
              <a:t>𝑦</a:t>
            </a:r>
            <a:r>
              <a:rPr dirty="0" sz="1600" spc="-5">
                <a:latin typeface="Cambria Math"/>
                <a:cs typeface="Cambria Math"/>
              </a:rPr>
              <a:t> </a:t>
            </a:r>
            <a:r>
              <a:rPr dirty="0" sz="1600" spc="-5">
                <a:latin typeface="Cambria Math"/>
                <a:cs typeface="Cambria Math"/>
              </a:rPr>
              <a:t> </a:t>
            </a:r>
            <a:r>
              <a:rPr dirty="0" sz="1600" spc="145" b="1">
                <a:latin typeface="Malgun Gothic"/>
                <a:cs typeface="Malgun Gothic"/>
              </a:rPr>
              <a:t>:</a:t>
            </a:r>
            <a:r>
              <a:rPr dirty="0" sz="1600" spc="-165" b="1">
                <a:latin typeface="Malgun Gothic"/>
                <a:cs typeface="Malgun Gothic"/>
              </a:rPr>
              <a:t> </a:t>
            </a:r>
            <a:r>
              <a:rPr dirty="0" sz="1600" spc="-185" b="1">
                <a:latin typeface="Malgun Gothic"/>
                <a:cs typeface="Malgun Gothic"/>
              </a:rPr>
              <a:t>&lt;</a:t>
            </a:r>
            <a:r>
              <a:rPr dirty="0" sz="1600" spc="5" b="1">
                <a:latin typeface="Malgun Gothic"/>
                <a:cs typeface="Malgun Gothic"/>
              </a:rPr>
              <a:t>eo</a:t>
            </a:r>
            <a:r>
              <a:rPr dirty="0" sz="1600" b="1">
                <a:latin typeface="Malgun Gothic"/>
                <a:cs typeface="Malgun Gothic"/>
              </a:rPr>
              <a:t>s</a:t>
            </a:r>
            <a:r>
              <a:rPr dirty="0" sz="1600" spc="-180" b="1">
                <a:latin typeface="Malgun Gothic"/>
                <a:cs typeface="Malgun Gothic"/>
              </a:rPr>
              <a:t>&gt;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546080" y="2266188"/>
            <a:ext cx="836930" cy="445134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dirty="0" sz="1500" spc="-100">
                <a:latin typeface="Gulim"/>
                <a:cs typeface="Gulim"/>
              </a:rPr>
              <a:t>FC</a:t>
            </a:r>
            <a:endParaRPr sz="1500">
              <a:latin typeface="Gulim"/>
              <a:cs typeface="Gulim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654672" y="1925573"/>
            <a:ext cx="4367530" cy="1598295"/>
            <a:chOff x="6654672" y="1925573"/>
            <a:chExt cx="4367530" cy="1598295"/>
          </a:xfrm>
        </p:grpSpPr>
        <p:sp>
          <p:nvSpPr>
            <p:cNvPr id="83" name="object 83"/>
            <p:cNvSpPr/>
            <p:nvPr/>
          </p:nvSpPr>
          <p:spPr>
            <a:xfrm>
              <a:off x="6654673" y="2685033"/>
              <a:ext cx="3092450" cy="838200"/>
            </a:xfrm>
            <a:custGeom>
              <a:avLst/>
              <a:gdLst/>
              <a:ahLst/>
              <a:cxnLst/>
              <a:rect l="l" t="t" r="r" b="b"/>
              <a:pathLst>
                <a:path w="3092450" h="838200">
                  <a:moveTo>
                    <a:pt x="122936" y="809625"/>
                  </a:moveTo>
                  <a:lnTo>
                    <a:pt x="118668" y="793115"/>
                  </a:lnTo>
                  <a:lnTo>
                    <a:pt x="120142" y="792480"/>
                  </a:lnTo>
                  <a:lnTo>
                    <a:pt x="115989" y="782713"/>
                  </a:lnTo>
                  <a:lnTo>
                    <a:pt x="113411" y="772668"/>
                  </a:lnTo>
                  <a:lnTo>
                    <a:pt x="111899" y="773061"/>
                  </a:lnTo>
                  <a:lnTo>
                    <a:pt x="105283" y="757428"/>
                  </a:lnTo>
                  <a:lnTo>
                    <a:pt x="0" y="802132"/>
                  </a:lnTo>
                  <a:lnTo>
                    <a:pt x="7531" y="819759"/>
                  </a:lnTo>
                  <a:lnTo>
                    <a:pt x="12192" y="838073"/>
                  </a:lnTo>
                  <a:lnTo>
                    <a:pt x="122936" y="809625"/>
                  </a:lnTo>
                  <a:close/>
                </a:path>
                <a:path w="3092450" h="838200">
                  <a:moveTo>
                    <a:pt x="270510" y="771652"/>
                  </a:moveTo>
                  <a:lnTo>
                    <a:pt x="261112" y="734822"/>
                  </a:lnTo>
                  <a:lnTo>
                    <a:pt x="248818" y="737984"/>
                  </a:lnTo>
                  <a:lnTo>
                    <a:pt x="260477" y="733044"/>
                  </a:lnTo>
                  <a:lnTo>
                    <a:pt x="245618" y="697992"/>
                  </a:lnTo>
                  <a:lnTo>
                    <a:pt x="140335" y="742569"/>
                  </a:lnTo>
                  <a:lnTo>
                    <a:pt x="152323" y="770890"/>
                  </a:lnTo>
                  <a:lnTo>
                    <a:pt x="159893" y="800100"/>
                  </a:lnTo>
                  <a:lnTo>
                    <a:pt x="270510" y="771652"/>
                  </a:lnTo>
                  <a:close/>
                </a:path>
                <a:path w="3092450" h="838200">
                  <a:moveTo>
                    <a:pt x="400812" y="673481"/>
                  </a:moveTo>
                  <a:lnTo>
                    <a:pt x="385953" y="638429"/>
                  </a:lnTo>
                  <a:lnTo>
                    <a:pt x="280670" y="683006"/>
                  </a:lnTo>
                  <a:lnTo>
                    <a:pt x="295529" y="718185"/>
                  </a:lnTo>
                  <a:lnTo>
                    <a:pt x="400812" y="673481"/>
                  </a:lnTo>
                  <a:close/>
                </a:path>
                <a:path w="3092450" h="838200">
                  <a:moveTo>
                    <a:pt x="418084" y="733679"/>
                  </a:moveTo>
                  <a:lnTo>
                    <a:pt x="408686" y="696849"/>
                  </a:lnTo>
                  <a:lnTo>
                    <a:pt x="297942" y="725297"/>
                  </a:lnTo>
                  <a:lnTo>
                    <a:pt x="307467" y="762254"/>
                  </a:lnTo>
                  <a:lnTo>
                    <a:pt x="418084" y="733679"/>
                  </a:lnTo>
                  <a:close/>
                </a:path>
                <a:path w="3092450" h="838200">
                  <a:moveTo>
                    <a:pt x="541020" y="614045"/>
                  </a:moveTo>
                  <a:lnTo>
                    <a:pt x="526161" y="578993"/>
                  </a:lnTo>
                  <a:lnTo>
                    <a:pt x="421005" y="623570"/>
                  </a:lnTo>
                  <a:lnTo>
                    <a:pt x="435864" y="658622"/>
                  </a:lnTo>
                  <a:lnTo>
                    <a:pt x="541020" y="614045"/>
                  </a:lnTo>
                  <a:close/>
                </a:path>
                <a:path w="3092450" h="838200">
                  <a:moveTo>
                    <a:pt x="565785" y="695833"/>
                  </a:moveTo>
                  <a:lnTo>
                    <a:pt x="556260" y="658876"/>
                  </a:lnTo>
                  <a:lnTo>
                    <a:pt x="445516" y="687324"/>
                  </a:lnTo>
                  <a:lnTo>
                    <a:pt x="455041" y="724281"/>
                  </a:lnTo>
                  <a:lnTo>
                    <a:pt x="565785" y="695833"/>
                  </a:lnTo>
                  <a:close/>
                </a:path>
                <a:path w="3092450" h="838200">
                  <a:moveTo>
                    <a:pt x="681355" y="554482"/>
                  </a:moveTo>
                  <a:lnTo>
                    <a:pt x="666496" y="519430"/>
                  </a:lnTo>
                  <a:lnTo>
                    <a:pt x="561213" y="564007"/>
                  </a:lnTo>
                  <a:lnTo>
                    <a:pt x="576199" y="599186"/>
                  </a:lnTo>
                  <a:lnTo>
                    <a:pt x="681355" y="554482"/>
                  </a:lnTo>
                  <a:close/>
                </a:path>
                <a:path w="3092450" h="838200">
                  <a:moveTo>
                    <a:pt x="713359" y="657860"/>
                  </a:moveTo>
                  <a:lnTo>
                    <a:pt x="703834" y="621030"/>
                  </a:lnTo>
                  <a:lnTo>
                    <a:pt x="593217" y="649478"/>
                  </a:lnTo>
                  <a:lnTo>
                    <a:pt x="602615" y="686308"/>
                  </a:lnTo>
                  <a:lnTo>
                    <a:pt x="713359" y="657860"/>
                  </a:lnTo>
                  <a:close/>
                </a:path>
                <a:path w="3092450" h="838200">
                  <a:moveTo>
                    <a:pt x="821690" y="495046"/>
                  </a:moveTo>
                  <a:lnTo>
                    <a:pt x="806831" y="459994"/>
                  </a:lnTo>
                  <a:lnTo>
                    <a:pt x="701548" y="504571"/>
                  </a:lnTo>
                  <a:lnTo>
                    <a:pt x="716407" y="539623"/>
                  </a:lnTo>
                  <a:lnTo>
                    <a:pt x="821690" y="495046"/>
                  </a:lnTo>
                  <a:close/>
                </a:path>
                <a:path w="3092450" h="838200">
                  <a:moveTo>
                    <a:pt x="860933" y="619887"/>
                  </a:moveTo>
                  <a:lnTo>
                    <a:pt x="851408" y="583057"/>
                  </a:lnTo>
                  <a:lnTo>
                    <a:pt x="740791" y="611505"/>
                  </a:lnTo>
                  <a:lnTo>
                    <a:pt x="750189" y="648335"/>
                  </a:lnTo>
                  <a:lnTo>
                    <a:pt x="860933" y="619887"/>
                  </a:lnTo>
                  <a:close/>
                </a:path>
                <a:path w="3092450" h="838200">
                  <a:moveTo>
                    <a:pt x="962025" y="435483"/>
                  </a:moveTo>
                  <a:lnTo>
                    <a:pt x="947166" y="400431"/>
                  </a:lnTo>
                  <a:lnTo>
                    <a:pt x="841883" y="445008"/>
                  </a:lnTo>
                  <a:lnTo>
                    <a:pt x="856742" y="480187"/>
                  </a:lnTo>
                  <a:lnTo>
                    <a:pt x="962025" y="435483"/>
                  </a:lnTo>
                  <a:close/>
                </a:path>
                <a:path w="3092450" h="838200">
                  <a:moveTo>
                    <a:pt x="1008507" y="582041"/>
                  </a:moveTo>
                  <a:lnTo>
                    <a:pt x="999109" y="545084"/>
                  </a:lnTo>
                  <a:lnTo>
                    <a:pt x="888365" y="573532"/>
                  </a:lnTo>
                  <a:lnTo>
                    <a:pt x="897890" y="610489"/>
                  </a:lnTo>
                  <a:lnTo>
                    <a:pt x="1008507" y="582041"/>
                  </a:lnTo>
                  <a:close/>
                </a:path>
                <a:path w="3092450" h="838200">
                  <a:moveTo>
                    <a:pt x="1102233" y="376047"/>
                  </a:moveTo>
                  <a:lnTo>
                    <a:pt x="1087374" y="340995"/>
                  </a:lnTo>
                  <a:lnTo>
                    <a:pt x="982218" y="385572"/>
                  </a:lnTo>
                  <a:lnTo>
                    <a:pt x="997077" y="420624"/>
                  </a:lnTo>
                  <a:lnTo>
                    <a:pt x="1102233" y="376047"/>
                  </a:lnTo>
                  <a:close/>
                </a:path>
                <a:path w="3092450" h="838200">
                  <a:moveTo>
                    <a:pt x="1156208" y="544068"/>
                  </a:moveTo>
                  <a:lnTo>
                    <a:pt x="1146683" y="507111"/>
                  </a:lnTo>
                  <a:lnTo>
                    <a:pt x="1035939" y="535686"/>
                  </a:lnTo>
                  <a:lnTo>
                    <a:pt x="1045464" y="572516"/>
                  </a:lnTo>
                  <a:lnTo>
                    <a:pt x="1156208" y="544068"/>
                  </a:lnTo>
                  <a:close/>
                </a:path>
                <a:path w="3092450" h="838200">
                  <a:moveTo>
                    <a:pt x="1242568" y="316484"/>
                  </a:moveTo>
                  <a:lnTo>
                    <a:pt x="1227709" y="281432"/>
                  </a:lnTo>
                  <a:lnTo>
                    <a:pt x="1122553" y="326009"/>
                  </a:lnTo>
                  <a:lnTo>
                    <a:pt x="1137412" y="361188"/>
                  </a:lnTo>
                  <a:lnTo>
                    <a:pt x="1242568" y="316484"/>
                  </a:lnTo>
                  <a:close/>
                </a:path>
                <a:path w="3092450" h="838200">
                  <a:moveTo>
                    <a:pt x="1303782" y="506095"/>
                  </a:moveTo>
                  <a:lnTo>
                    <a:pt x="1294257" y="469265"/>
                  </a:lnTo>
                  <a:lnTo>
                    <a:pt x="1183640" y="497713"/>
                  </a:lnTo>
                  <a:lnTo>
                    <a:pt x="1193038" y="534543"/>
                  </a:lnTo>
                  <a:lnTo>
                    <a:pt x="1303782" y="506095"/>
                  </a:lnTo>
                  <a:close/>
                </a:path>
                <a:path w="3092450" h="838200">
                  <a:moveTo>
                    <a:pt x="1382903" y="257048"/>
                  </a:moveTo>
                  <a:lnTo>
                    <a:pt x="1368044" y="221996"/>
                  </a:lnTo>
                  <a:lnTo>
                    <a:pt x="1262761" y="266573"/>
                  </a:lnTo>
                  <a:lnTo>
                    <a:pt x="1277620" y="301625"/>
                  </a:lnTo>
                  <a:lnTo>
                    <a:pt x="1382903" y="257048"/>
                  </a:lnTo>
                  <a:close/>
                </a:path>
                <a:path w="3092450" h="838200">
                  <a:moveTo>
                    <a:pt x="1451356" y="468249"/>
                  </a:moveTo>
                  <a:lnTo>
                    <a:pt x="1441831" y="431292"/>
                  </a:lnTo>
                  <a:lnTo>
                    <a:pt x="1331214" y="459740"/>
                  </a:lnTo>
                  <a:lnTo>
                    <a:pt x="1340612" y="496697"/>
                  </a:lnTo>
                  <a:lnTo>
                    <a:pt x="1451356" y="468249"/>
                  </a:lnTo>
                  <a:close/>
                </a:path>
                <a:path w="3092450" h="838200">
                  <a:moveTo>
                    <a:pt x="1523238" y="197485"/>
                  </a:moveTo>
                  <a:lnTo>
                    <a:pt x="1508379" y="162433"/>
                  </a:lnTo>
                  <a:lnTo>
                    <a:pt x="1403096" y="207010"/>
                  </a:lnTo>
                  <a:lnTo>
                    <a:pt x="1417955" y="242189"/>
                  </a:lnTo>
                  <a:lnTo>
                    <a:pt x="1523238" y="197485"/>
                  </a:lnTo>
                  <a:close/>
                </a:path>
                <a:path w="3092450" h="838200">
                  <a:moveTo>
                    <a:pt x="1598930" y="430276"/>
                  </a:moveTo>
                  <a:lnTo>
                    <a:pt x="1589532" y="393319"/>
                  </a:lnTo>
                  <a:lnTo>
                    <a:pt x="1478788" y="421767"/>
                  </a:lnTo>
                  <a:lnTo>
                    <a:pt x="1488313" y="458724"/>
                  </a:lnTo>
                  <a:lnTo>
                    <a:pt x="1598930" y="430276"/>
                  </a:lnTo>
                  <a:close/>
                </a:path>
                <a:path w="3092450" h="838200">
                  <a:moveTo>
                    <a:pt x="1663573" y="138049"/>
                  </a:moveTo>
                  <a:lnTo>
                    <a:pt x="1648587" y="102997"/>
                  </a:lnTo>
                  <a:lnTo>
                    <a:pt x="1543431" y="147574"/>
                  </a:lnTo>
                  <a:lnTo>
                    <a:pt x="1558290" y="182626"/>
                  </a:lnTo>
                  <a:lnTo>
                    <a:pt x="1663573" y="138049"/>
                  </a:lnTo>
                  <a:close/>
                </a:path>
                <a:path w="3092450" h="838200">
                  <a:moveTo>
                    <a:pt x="1746631" y="392303"/>
                  </a:moveTo>
                  <a:lnTo>
                    <a:pt x="1737106" y="355473"/>
                  </a:lnTo>
                  <a:lnTo>
                    <a:pt x="1626362" y="383921"/>
                  </a:lnTo>
                  <a:lnTo>
                    <a:pt x="1635887" y="420751"/>
                  </a:lnTo>
                  <a:lnTo>
                    <a:pt x="1746631" y="392303"/>
                  </a:lnTo>
                  <a:close/>
                </a:path>
                <a:path w="3092450" h="838200">
                  <a:moveTo>
                    <a:pt x="1876679" y="26924"/>
                  </a:moveTo>
                  <a:lnTo>
                    <a:pt x="1749171" y="18923"/>
                  </a:lnTo>
                  <a:lnTo>
                    <a:pt x="1764030" y="54038"/>
                  </a:lnTo>
                  <a:lnTo>
                    <a:pt x="1683766" y="88011"/>
                  </a:lnTo>
                  <a:lnTo>
                    <a:pt x="1698625" y="123190"/>
                  </a:lnTo>
                  <a:lnTo>
                    <a:pt x="1778876" y="89115"/>
                  </a:lnTo>
                  <a:lnTo>
                    <a:pt x="1793748" y="124206"/>
                  </a:lnTo>
                  <a:lnTo>
                    <a:pt x="1859889" y="46609"/>
                  </a:lnTo>
                  <a:lnTo>
                    <a:pt x="1876679" y="26924"/>
                  </a:lnTo>
                  <a:close/>
                </a:path>
                <a:path w="3092450" h="838200">
                  <a:moveTo>
                    <a:pt x="1894205" y="354457"/>
                  </a:moveTo>
                  <a:lnTo>
                    <a:pt x="1884680" y="317500"/>
                  </a:lnTo>
                  <a:lnTo>
                    <a:pt x="1773936" y="345948"/>
                  </a:lnTo>
                  <a:lnTo>
                    <a:pt x="1783461" y="382905"/>
                  </a:lnTo>
                  <a:lnTo>
                    <a:pt x="1894205" y="354457"/>
                  </a:lnTo>
                  <a:close/>
                </a:path>
                <a:path w="3092450" h="838200">
                  <a:moveTo>
                    <a:pt x="2041779" y="316484"/>
                  </a:moveTo>
                  <a:lnTo>
                    <a:pt x="2032254" y="279527"/>
                  </a:lnTo>
                  <a:lnTo>
                    <a:pt x="1921637" y="307975"/>
                  </a:lnTo>
                  <a:lnTo>
                    <a:pt x="1931035" y="344932"/>
                  </a:lnTo>
                  <a:lnTo>
                    <a:pt x="2041779" y="316484"/>
                  </a:lnTo>
                  <a:close/>
                </a:path>
                <a:path w="3092450" h="838200">
                  <a:moveTo>
                    <a:pt x="2189353" y="278511"/>
                  </a:moveTo>
                  <a:lnTo>
                    <a:pt x="2179955" y="241681"/>
                  </a:lnTo>
                  <a:lnTo>
                    <a:pt x="2069211" y="270129"/>
                  </a:lnTo>
                  <a:lnTo>
                    <a:pt x="2078736" y="306959"/>
                  </a:lnTo>
                  <a:lnTo>
                    <a:pt x="2189353" y="278511"/>
                  </a:lnTo>
                  <a:close/>
                </a:path>
                <a:path w="3092450" h="838200">
                  <a:moveTo>
                    <a:pt x="2336927" y="240665"/>
                  </a:moveTo>
                  <a:lnTo>
                    <a:pt x="2327529" y="203708"/>
                  </a:lnTo>
                  <a:lnTo>
                    <a:pt x="2216785" y="232156"/>
                  </a:lnTo>
                  <a:lnTo>
                    <a:pt x="2226310" y="269113"/>
                  </a:lnTo>
                  <a:lnTo>
                    <a:pt x="2336927" y="240665"/>
                  </a:lnTo>
                  <a:close/>
                </a:path>
                <a:path w="3092450" h="838200">
                  <a:moveTo>
                    <a:pt x="2484628" y="202692"/>
                  </a:moveTo>
                  <a:lnTo>
                    <a:pt x="2475103" y="165735"/>
                  </a:lnTo>
                  <a:lnTo>
                    <a:pt x="2364359" y="194183"/>
                  </a:lnTo>
                  <a:lnTo>
                    <a:pt x="2373884" y="231140"/>
                  </a:lnTo>
                  <a:lnTo>
                    <a:pt x="2484628" y="202692"/>
                  </a:lnTo>
                  <a:close/>
                </a:path>
                <a:path w="3092450" h="838200">
                  <a:moveTo>
                    <a:pt x="2632202" y="164719"/>
                  </a:moveTo>
                  <a:lnTo>
                    <a:pt x="2622677" y="127889"/>
                  </a:lnTo>
                  <a:lnTo>
                    <a:pt x="2512060" y="156337"/>
                  </a:lnTo>
                  <a:lnTo>
                    <a:pt x="2521458" y="193167"/>
                  </a:lnTo>
                  <a:lnTo>
                    <a:pt x="2632202" y="164719"/>
                  </a:lnTo>
                  <a:close/>
                </a:path>
                <a:path w="3092450" h="838200">
                  <a:moveTo>
                    <a:pt x="2779776" y="126746"/>
                  </a:moveTo>
                  <a:lnTo>
                    <a:pt x="2770378" y="89916"/>
                  </a:lnTo>
                  <a:lnTo>
                    <a:pt x="2659634" y="118364"/>
                  </a:lnTo>
                  <a:lnTo>
                    <a:pt x="2669159" y="155321"/>
                  </a:lnTo>
                  <a:lnTo>
                    <a:pt x="2779776" y="126746"/>
                  </a:lnTo>
                  <a:close/>
                </a:path>
                <a:path w="3092450" h="838200">
                  <a:moveTo>
                    <a:pt x="2927350" y="88900"/>
                  </a:moveTo>
                  <a:lnTo>
                    <a:pt x="2917952" y="51943"/>
                  </a:lnTo>
                  <a:lnTo>
                    <a:pt x="2807208" y="80391"/>
                  </a:lnTo>
                  <a:lnTo>
                    <a:pt x="2816733" y="117348"/>
                  </a:lnTo>
                  <a:lnTo>
                    <a:pt x="2927350" y="88900"/>
                  </a:lnTo>
                  <a:close/>
                </a:path>
                <a:path w="3092450" h="838200">
                  <a:moveTo>
                    <a:pt x="3091942" y="26924"/>
                  </a:moveTo>
                  <a:lnTo>
                    <a:pt x="2966974" y="0"/>
                  </a:lnTo>
                  <a:lnTo>
                    <a:pt x="2976448" y="36931"/>
                  </a:lnTo>
                  <a:lnTo>
                    <a:pt x="2954782" y="42545"/>
                  </a:lnTo>
                  <a:lnTo>
                    <a:pt x="2964307" y="79375"/>
                  </a:lnTo>
                  <a:lnTo>
                    <a:pt x="2985935" y="73837"/>
                  </a:lnTo>
                  <a:lnTo>
                    <a:pt x="2995422" y="110744"/>
                  </a:lnTo>
                  <a:lnTo>
                    <a:pt x="3085935" y="32131"/>
                  </a:lnTo>
                  <a:lnTo>
                    <a:pt x="3091942" y="26924"/>
                  </a:lnTo>
                  <a:close/>
                </a:path>
              </a:pathLst>
            </a:custGeom>
            <a:solidFill>
              <a:srgbClr val="FF04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0906252" y="1925573"/>
              <a:ext cx="116205" cy="1068070"/>
            </a:xfrm>
            <a:custGeom>
              <a:avLst/>
              <a:gdLst/>
              <a:ahLst/>
              <a:cxnLst/>
              <a:rect l="l" t="t" r="r" b="b"/>
              <a:pathLst>
                <a:path w="116204" h="1068070">
                  <a:moveTo>
                    <a:pt x="114300" y="114046"/>
                  </a:moveTo>
                  <a:lnTo>
                    <a:pt x="104724" y="95123"/>
                  </a:lnTo>
                  <a:lnTo>
                    <a:pt x="56642" y="0"/>
                  </a:lnTo>
                  <a:lnTo>
                    <a:pt x="0" y="114554"/>
                  </a:lnTo>
                  <a:lnTo>
                    <a:pt x="38176" y="114388"/>
                  </a:lnTo>
                  <a:lnTo>
                    <a:pt x="39243" y="341884"/>
                  </a:lnTo>
                  <a:lnTo>
                    <a:pt x="77343" y="341757"/>
                  </a:lnTo>
                  <a:lnTo>
                    <a:pt x="76276" y="114223"/>
                  </a:lnTo>
                  <a:lnTo>
                    <a:pt x="114300" y="114046"/>
                  </a:lnTo>
                  <a:close/>
                </a:path>
                <a:path w="116204" h="1068070">
                  <a:moveTo>
                    <a:pt x="115697" y="900811"/>
                  </a:moveTo>
                  <a:lnTo>
                    <a:pt x="106159" y="881634"/>
                  </a:lnTo>
                  <a:lnTo>
                    <a:pt x="58801" y="786384"/>
                  </a:lnTo>
                  <a:lnTo>
                    <a:pt x="1397" y="900557"/>
                  </a:lnTo>
                  <a:lnTo>
                    <a:pt x="39446" y="900645"/>
                  </a:lnTo>
                  <a:lnTo>
                    <a:pt x="39116" y="1067689"/>
                  </a:lnTo>
                  <a:lnTo>
                    <a:pt x="77216" y="1067816"/>
                  </a:lnTo>
                  <a:lnTo>
                    <a:pt x="77546" y="900734"/>
                  </a:lnTo>
                  <a:lnTo>
                    <a:pt x="115697" y="90081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658736" y="2676524"/>
              <a:ext cx="4305935" cy="847090"/>
            </a:xfrm>
            <a:custGeom>
              <a:avLst/>
              <a:gdLst/>
              <a:ahLst/>
              <a:cxnLst/>
              <a:rect l="l" t="t" r="r" b="b"/>
              <a:pathLst>
                <a:path w="4305934" h="847089">
                  <a:moveTo>
                    <a:pt x="112395" y="788670"/>
                  </a:moveTo>
                  <a:lnTo>
                    <a:pt x="0" y="809371"/>
                  </a:lnTo>
                  <a:lnTo>
                    <a:pt x="6858" y="846836"/>
                  </a:lnTo>
                  <a:lnTo>
                    <a:pt x="119253" y="826135"/>
                  </a:lnTo>
                  <a:lnTo>
                    <a:pt x="112395" y="788670"/>
                  </a:lnTo>
                  <a:close/>
                </a:path>
                <a:path w="4305934" h="847089">
                  <a:moveTo>
                    <a:pt x="262255" y="761111"/>
                  </a:moveTo>
                  <a:lnTo>
                    <a:pt x="149860" y="781812"/>
                  </a:lnTo>
                  <a:lnTo>
                    <a:pt x="156718" y="819276"/>
                  </a:lnTo>
                  <a:lnTo>
                    <a:pt x="269113" y="798576"/>
                  </a:lnTo>
                  <a:lnTo>
                    <a:pt x="262255" y="761111"/>
                  </a:lnTo>
                  <a:close/>
                </a:path>
                <a:path w="4305934" h="847089">
                  <a:moveTo>
                    <a:pt x="412115" y="733425"/>
                  </a:moveTo>
                  <a:lnTo>
                    <a:pt x="299720" y="754126"/>
                  </a:lnTo>
                  <a:lnTo>
                    <a:pt x="306578" y="791590"/>
                  </a:lnTo>
                  <a:lnTo>
                    <a:pt x="419100" y="770889"/>
                  </a:lnTo>
                  <a:lnTo>
                    <a:pt x="412115" y="733425"/>
                  </a:lnTo>
                  <a:close/>
                </a:path>
                <a:path w="4305934" h="847089">
                  <a:moveTo>
                    <a:pt x="561975" y="705865"/>
                  </a:moveTo>
                  <a:lnTo>
                    <a:pt x="449580" y="726566"/>
                  </a:lnTo>
                  <a:lnTo>
                    <a:pt x="456565" y="764032"/>
                  </a:lnTo>
                  <a:lnTo>
                    <a:pt x="568960" y="743330"/>
                  </a:lnTo>
                  <a:lnTo>
                    <a:pt x="561975" y="705865"/>
                  </a:lnTo>
                  <a:close/>
                </a:path>
                <a:path w="4305934" h="847089">
                  <a:moveTo>
                    <a:pt x="711835" y="678179"/>
                  </a:moveTo>
                  <a:lnTo>
                    <a:pt x="599440" y="698880"/>
                  </a:lnTo>
                  <a:lnTo>
                    <a:pt x="606425" y="736346"/>
                  </a:lnTo>
                  <a:lnTo>
                    <a:pt x="718820" y="715645"/>
                  </a:lnTo>
                  <a:lnTo>
                    <a:pt x="711835" y="678179"/>
                  </a:lnTo>
                  <a:close/>
                </a:path>
                <a:path w="4305934" h="847089">
                  <a:moveTo>
                    <a:pt x="861822" y="650621"/>
                  </a:moveTo>
                  <a:lnTo>
                    <a:pt x="749300" y="671322"/>
                  </a:lnTo>
                  <a:lnTo>
                    <a:pt x="756285" y="708787"/>
                  </a:lnTo>
                  <a:lnTo>
                    <a:pt x="868680" y="688086"/>
                  </a:lnTo>
                  <a:lnTo>
                    <a:pt x="861822" y="650621"/>
                  </a:lnTo>
                  <a:close/>
                </a:path>
                <a:path w="4305934" h="847089">
                  <a:moveTo>
                    <a:pt x="1011682" y="622935"/>
                  </a:moveTo>
                  <a:lnTo>
                    <a:pt x="899287" y="643763"/>
                  </a:lnTo>
                  <a:lnTo>
                    <a:pt x="906145" y="681227"/>
                  </a:lnTo>
                  <a:lnTo>
                    <a:pt x="1018540" y="660526"/>
                  </a:lnTo>
                  <a:lnTo>
                    <a:pt x="1011682" y="622935"/>
                  </a:lnTo>
                  <a:close/>
                </a:path>
                <a:path w="4305934" h="847089">
                  <a:moveTo>
                    <a:pt x="1161542" y="595376"/>
                  </a:moveTo>
                  <a:lnTo>
                    <a:pt x="1049147" y="616076"/>
                  </a:lnTo>
                  <a:lnTo>
                    <a:pt x="1056005" y="653541"/>
                  </a:lnTo>
                  <a:lnTo>
                    <a:pt x="1168400" y="632840"/>
                  </a:lnTo>
                  <a:lnTo>
                    <a:pt x="1161542" y="595376"/>
                  </a:lnTo>
                  <a:close/>
                </a:path>
                <a:path w="4305934" h="847089">
                  <a:moveTo>
                    <a:pt x="1311402" y="567816"/>
                  </a:moveTo>
                  <a:lnTo>
                    <a:pt x="1199007" y="588517"/>
                  </a:lnTo>
                  <a:lnTo>
                    <a:pt x="1205865" y="625983"/>
                  </a:lnTo>
                  <a:lnTo>
                    <a:pt x="1318260" y="605282"/>
                  </a:lnTo>
                  <a:lnTo>
                    <a:pt x="1311402" y="567816"/>
                  </a:lnTo>
                  <a:close/>
                </a:path>
                <a:path w="4305934" h="847089">
                  <a:moveTo>
                    <a:pt x="1461262" y="540130"/>
                  </a:moveTo>
                  <a:lnTo>
                    <a:pt x="1348867" y="560832"/>
                  </a:lnTo>
                  <a:lnTo>
                    <a:pt x="1355725" y="598297"/>
                  </a:lnTo>
                  <a:lnTo>
                    <a:pt x="1468247" y="577596"/>
                  </a:lnTo>
                  <a:lnTo>
                    <a:pt x="1461262" y="540130"/>
                  </a:lnTo>
                  <a:close/>
                </a:path>
                <a:path w="4305934" h="847089">
                  <a:moveTo>
                    <a:pt x="1611122" y="512572"/>
                  </a:moveTo>
                  <a:lnTo>
                    <a:pt x="1498727" y="533273"/>
                  </a:lnTo>
                  <a:lnTo>
                    <a:pt x="1505712" y="570738"/>
                  </a:lnTo>
                  <a:lnTo>
                    <a:pt x="1618107" y="550037"/>
                  </a:lnTo>
                  <a:lnTo>
                    <a:pt x="1611122" y="512572"/>
                  </a:lnTo>
                  <a:close/>
                </a:path>
                <a:path w="4305934" h="847089">
                  <a:moveTo>
                    <a:pt x="1760982" y="484886"/>
                  </a:moveTo>
                  <a:lnTo>
                    <a:pt x="1648587" y="505587"/>
                  </a:lnTo>
                  <a:lnTo>
                    <a:pt x="1655572" y="543051"/>
                  </a:lnTo>
                  <a:lnTo>
                    <a:pt x="1767967" y="522350"/>
                  </a:lnTo>
                  <a:lnTo>
                    <a:pt x="1760982" y="484886"/>
                  </a:lnTo>
                  <a:close/>
                </a:path>
                <a:path w="4305934" h="847089">
                  <a:moveTo>
                    <a:pt x="1910969" y="457326"/>
                  </a:moveTo>
                  <a:lnTo>
                    <a:pt x="1798447" y="478027"/>
                  </a:lnTo>
                  <a:lnTo>
                    <a:pt x="1805432" y="515492"/>
                  </a:lnTo>
                  <a:lnTo>
                    <a:pt x="1917827" y="494791"/>
                  </a:lnTo>
                  <a:lnTo>
                    <a:pt x="1910969" y="457326"/>
                  </a:lnTo>
                  <a:close/>
                </a:path>
                <a:path w="4305934" h="847089">
                  <a:moveTo>
                    <a:pt x="2060829" y="429767"/>
                  </a:moveTo>
                  <a:lnTo>
                    <a:pt x="1948434" y="450469"/>
                  </a:lnTo>
                  <a:lnTo>
                    <a:pt x="1955292" y="487934"/>
                  </a:lnTo>
                  <a:lnTo>
                    <a:pt x="2067687" y="467233"/>
                  </a:lnTo>
                  <a:lnTo>
                    <a:pt x="2060829" y="429767"/>
                  </a:lnTo>
                  <a:close/>
                </a:path>
                <a:path w="4305934" h="847089">
                  <a:moveTo>
                    <a:pt x="2210689" y="402082"/>
                  </a:moveTo>
                  <a:lnTo>
                    <a:pt x="2098294" y="422783"/>
                  </a:lnTo>
                  <a:lnTo>
                    <a:pt x="2105152" y="460248"/>
                  </a:lnTo>
                  <a:lnTo>
                    <a:pt x="2217547" y="439547"/>
                  </a:lnTo>
                  <a:lnTo>
                    <a:pt x="2210689" y="402082"/>
                  </a:lnTo>
                  <a:close/>
                </a:path>
                <a:path w="4305934" h="847089">
                  <a:moveTo>
                    <a:pt x="2360549" y="374523"/>
                  </a:moveTo>
                  <a:lnTo>
                    <a:pt x="2248154" y="395224"/>
                  </a:lnTo>
                  <a:lnTo>
                    <a:pt x="2255012" y="432688"/>
                  </a:lnTo>
                  <a:lnTo>
                    <a:pt x="2367407" y="411988"/>
                  </a:lnTo>
                  <a:lnTo>
                    <a:pt x="2360549" y="374523"/>
                  </a:lnTo>
                  <a:close/>
                </a:path>
                <a:path w="4305934" h="847089">
                  <a:moveTo>
                    <a:pt x="2510409" y="346837"/>
                  </a:moveTo>
                  <a:lnTo>
                    <a:pt x="2398014" y="367538"/>
                  </a:lnTo>
                  <a:lnTo>
                    <a:pt x="2404872" y="405002"/>
                  </a:lnTo>
                  <a:lnTo>
                    <a:pt x="2517267" y="384301"/>
                  </a:lnTo>
                  <a:lnTo>
                    <a:pt x="2510409" y="346837"/>
                  </a:lnTo>
                  <a:close/>
                </a:path>
                <a:path w="4305934" h="847089">
                  <a:moveTo>
                    <a:pt x="2660269" y="319277"/>
                  </a:moveTo>
                  <a:lnTo>
                    <a:pt x="2547874" y="339978"/>
                  </a:lnTo>
                  <a:lnTo>
                    <a:pt x="2554732" y="377444"/>
                  </a:lnTo>
                  <a:lnTo>
                    <a:pt x="2667254" y="356742"/>
                  </a:lnTo>
                  <a:lnTo>
                    <a:pt x="2660269" y="319277"/>
                  </a:lnTo>
                  <a:close/>
                </a:path>
                <a:path w="4305934" h="847089">
                  <a:moveTo>
                    <a:pt x="2810129" y="291591"/>
                  </a:moveTo>
                  <a:lnTo>
                    <a:pt x="2697734" y="312292"/>
                  </a:lnTo>
                  <a:lnTo>
                    <a:pt x="2704719" y="349758"/>
                  </a:lnTo>
                  <a:lnTo>
                    <a:pt x="2817114" y="329057"/>
                  </a:lnTo>
                  <a:lnTo>
                    <a:pt x="2810129" y="291591"/>
                  </a:lnTo>
                  <a:close/>
                </a:path>
                <a:path w="4305934" h="847089">
                  <a:moveTo>
                    <a:pt x="2960116" y="264033"/>
                  </a:moveTo>
                  <a:lnTo>
                    <a:pt x="2847594" y="284734"/>
                  </a:lnTo>
                  <a:lnTo>
                    <a:pt x="2854579" y="322199"/>
                  </a:lnTo>
                  <a:lnTo>
                    <a:pt x="2966974" y="301498"/>
                  </a:lnTo>
                  <a:lnTo>
                    <a:pt x="2960116" y="264033"/>
                  </a:lnTo>
                  <a:close/>
                </a:path>
                <a:path w="4305934" h="847089">
                  <a:moveTo>
                    <a:pt x="3109976" y="236474"/>
                  </a:moveTo>
                  <a:lnTo>
                    <a:pt x="2997581" y="257175"/>
                  </a:lnTo>
                  <a:lnTo>
                    <a:pt x="3004439" y="294639"/>
                  </a:lnTo>
                  <a:lnTo>
                    <a:pt x="3116834" y="273938"/>
                  </a:lnTo>
                  <a:lnTo>
                    <a:pt x="3109976" y="236474"/>
                  </a:lnTo>
                  <a:close/>
                </a:path>
                <a:path w="4305934" h="847089">
                  <a:moveTo>
                    <a:pt x="3259836" y="208787"/>
                  </a:moveTo>
                  <a:lnTo>
                    <a:pt x="3147441" y="229488"/>
                  </a:lnTo>
                  <a:lnTo>
                    <a:pt x="3154299" y="266953"/>
                  </a:lnTo>
                  <a:lnTo>
                    <a:pt x="3266694" y="246252"/>
                  </a:lnTo>
                  <a:lnTo>
                    <a:pt x="3259836" y="208787"/>
                  </a:lnTo>
                  <a:close/>
                </a:path>
                <a:path w="4305934" h="847089">
                  <a:moveTo>
                    <a:pt x="3409696" y="181228"/>
                  </a:moveTo>
                  <a:lnTo>
                    <a:pt x="3297301" y="201929"/>
                  </a:lnTo>
                  <a:lnTo>
                    <a:pt x="3304159" y="239395"/>
                  </a:lnTo>
                  <a:lnTo>
                    <a:pt x="3416554" y="218694"/>
                  </a:lnTo>
                  <a:lnTo>
                    <a:pt x="3409696" y="181228"/>
                  </a:lnTo>
                  <a:close/>
                </a:path>
                <a:path w="4305934" h="847089">
                  <a:moveTo>
                    <a:pt x="3559556" y="153542"/>
                  </a:moveTo>
                  <a:lnTo>
                    <a:pt x="3447161" y="174244"/>
                  </a:lnTo>
                  <a:lnTo>
                    <a:pt x="3454019" y="211709"/>
                  </a:lnTo>
                  <a:lnTo>
                    <a:pt x="3566414" y="191008"/>
                  </a:lnTo>
                  <a:lnTo>
                    <a:pt x="3559556" y="153542"/>
                  </a:lnTo>
                  <a:close/>
                </a:path>
                <a:path w="4305934" h="847089">
                  <a:moveTo>
                    <a:pt x="3709416" y="125984"/>
                  </a:moveTo>
                  <a:lnTo>
                    <a:pt x="3597021" y="146685"/>
                  </a:lnTo>
                  <a:lnTo>
                    <a:pt x="3603879" y="184150"/>
                  </a:lnTo>
                  <a:lnTo>
                    <a:pt x="3716401" y="163449"/>
                  </a:lnTo>
                  <a:lnTo>
                    <a:pt x="3709416" y="125984"/>
                  </a:lnTo>
                  <a:close/>
                </a:path>
                <a:path w="4305934" h="847089">
                  <a:moveTo>
                    <a:pt x="3859276" y="98298"/>
                  </a:moveTo>
                  <a:lnTo>
                    <a:pt x="3746881" y="118999"/>
                  </a:lnTo>
                  <a:lnTo>
                    <a:pt x="3753866" y="156590"/>
                  </a:lnTo>
                  <a:lnTo>
                    <a:pt x="3866261" y="135762"/>
                  </a:lnTo>
                  <a:lnTo>
                    <a:pt x="3859276" y="98298"/>
                  </a:lnTo>
                  <a:close/>
                </a:path>
                <a:path w="4305934" h="847089">
                  <a:moveTo>
                    <a:pt x="4009263" y="70738"/>
                  </a:moveTo>
                  <a:lnTo>
                    <a:pt x="3896741" y="91439"/>
                  </a:lnTo>
                  <a:lnTo>
                    <a:pt x="3903726" y="128904"/>
                  </a:lnTo>
                  <a:lnTo>
                    <a:pt x="4016121" y="108203"/>
                  </a:lnTo>
                  <a:lnTo>
                    <a:pt x="4009263" y="70738"/>
                  </a:lnTo>
                  <a:close/>
                </a:path>
                <a:path w="4305934" h="847089">
                  <a:moveTo>
                    <a:pt x="4159123" y="43179"/>
                  </a:moveTo>
                  <a:lnTo>
                    <a:pt x="4046728" y="63880"/>
                  </a:lnTo>
                  <a:lnTo>
                    <a:pt x="4053586" y="101346"/>
                  </a:lnTo>
                  <a:lnTo>
                    <a:pt x="4165981" y="80645"/>
                  </a:lnTo>
                  <a:lnTo>
                    <a:pt x="4159123" y="43179"/>
                  </a:lnTo>
                  <a:close/>
                </a:path>
                <a:path w="4305934" h="847089">
                  <a:moveTo>
                    <a:pt x="4183253" y="0"/>
                  </a:moveTo>
                  <a:lnTo>
                    <a:pt x="4203954" y="112395"/>
                  </a:lnTo>
                  <a:lnTo>
                    <a:pt x="4255281" y="73660"/>
                  </a:lnTo>
                  <a:lnTo>
                    <a:pt x="4203446" y="73660"/>
                  </a:lnTo>
                  <a:lnTo>
                    <a:pt x="4196588" y="36195"/>
                  </a:lnTo>
                  <a:lnTo>
                    <a:pt x="4208907" y="33909"/>
                  </a:lnTo>
                  <a:lnTo>
                    <a:pt x="4300658" y="33909"/>
                  </a:lnTo>
                  <a:lnTo>
                    <a:pt x="4183253" y="0"/>
                  </a:lnTo>
                  <a:close/>
                </a:path>
                <a:path w="4305934" h="847089">
                  <a:moveTo>
                    <a:pt x="4208907" y="33909"/>
                  </a:moveTo>
                  <a:lnTo>
                    <a:pt x="4196588" y="36195"/>
                  </a:lnTo>
                  <a:lnTo>
                    <a:pt x="4203446" y="73660"/>
                  </a:lnTo>
                  <a:lnTo>
                    <a:pt x="4215765" y="71374"/>
                  </a:lnTo>
                  <a:lnTo>
                    <a:pt x="4208907" y="33909"/>
                  </a:lnTo>
                  <a:close/>
                </a:path>
                <a:path w="4305934" h="847089">
                  <a:moveTo>
                    <a:pt x="4300658" y="33909"/>
                  </a:moveTo>
                  <a:lnTo>
                    <a:pt x="4208907" y="33909"/>
                  </a:lnTo>
                  <a:lnTo>
                    <a:pt x="4215765" y="71374"/>
                  </a:lnTo>
                  <a:lnTo>
                    <a:pt x="4203446" y="73660"/>
                  </a:lnTo>
                  <a:lnTo>
                    <a:pt x="4255281" y="73660"/>
                  </a:lnTo>
                  <a:lnTo>
                    <a:pt x="4305935" y="35433"/>
                  </a:lnTo>
                  <a:lnTo>
                    <a:pt x="4300658" y="33909"/>
                  </a:lnTo>
                  <a:close/>
                </a:path>
              </a:pathLst>
            </a:custGeom>
            <a:solidFill>
              <a:srgbClr val="FF040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8348726" y="3020644"/>
            <a:ext cx="2679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mbria Math"/>
                <a:cs typeface="Cambria Math"/>
              </a:rPr>
              <a:t>𝑠</a:t>
            </a:r>
            <a:r>
              <a:rPr dirty="0" baseline="-17094" sz="1950" spc="-37">
                <a:latin typeface="Cambria Math"/>
                <a:cs typeface="Cambria Math"/>
              </a:rPr>
              <a:t>1</a:t>
            </a:r>
            <a:endParaRPr baseline="-17094" sz="1950">
              <a:latin typeface="Cambria Math"/>
              <a:cs typeface="Cambria Math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562210" y="3020644"/>
            <a:ext cx="2724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 Math"/>
                <a:cs typeface="Cambria Math"/>
              </a:rPr>
              <a:t>𝑠</a:t>
            </a:r>
            <a:r>
              <a:rPr dirty="0" baseline="-17094" sz="1950" spc="-7">
                <a:latin typeface="Cambria Math"/>
                <a:cs typeface="Cambria Math"/>
              </a:rPr>
              <a:t>2</a:t>
            </a:r>
            <a:endParaRPr baseline="-17094" sz="1950">
              <a:latin typeface="Cambria Math"/>
              <a:cs typeface="Cambria Math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782554" y="3020644"/>
            <a:ext cx="2724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 Math"/>
                <a:cs typeface="Cambria Math"/>
              </a:rPr>
              <a:t>𝑠</a:t>
            </a:r>
            <a:r>
              <a:rPr dirty="0" baseline="-17094" sz="1950" spc="-7">
                <a:latin typeface="Cambria Math"/>
                <a:cs typeface="Cambria Math"/>
              </a:rPr>
              <a:t>3</a:t>
            </a:r>
            <a:endParaRPr baseline="-17094" sz="1950">
              <a:latin typeface="Cambria Math"/>
              <a:cs typeface="Cambria Math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643116" y="2489454"/>
            <a:ext cx="4986020" cy="2136775"/>
            <a:chOff x="6643116" y="2489454"/>
            <a:chExt cx="4986020" cy="2136775"/>
          </a:xfrm>
        </p:grpSpPr>
        <p:pic>
          <p:nvPicPr>
            <p:cNvPr id="90" name="object 9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3116" y="4089527"/>
              <a:ext cx="4322190" cy="396113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8949690" y="2489453"/>
              <a:ext cx="2679700" cy="2136775"/>
            </a:xfrm>
            <a:custGeom>
              <a:avLst/>
              <a:gdLst/>
              <a:ahLst/>
              <a:cxnLst/>
              <a:rect l="l" t="t" r="r" b="b"/>
              <a:pathLst>
                <a:path w="2679700" h="2136775">
                  <a:moveTo>
                    <a:pt x="76962" y="2077339"/>
                  </a:moveTo>
                  <a:lnTo>
                    <a:pt x="75742" y="2076577"/>
                  </a:lnTo>
                  <a:lnTo>
                    <a:pt x="52705" y="2062099"/>
                  </a:lnTo>
                  <a:lnTo>
                    <a:pt x="47625" y="2070227"/>
                  </a:lnTo>
                  <a:lnTo>
                    <a:pt x="48006" y="2069592"/>
                  </a:lnTo>
                  <a:lnTo>
                    <a:pt x="47561" y="2070227"/>
                  </a:lnTo>
                  <a:lnTo>
                    <a:pt x="42913" y="2076919"/>
                  </a:lnTo>
                  <a:lnTo>
                    <a:pt x="37846" y="2083435"/>
                  </a:lnTo>
                  <a:lnTo>
                    <a:pt x="38354" y="2082927"/>
                  </a:lnTo>
                  <a:lnTo>
                    <a:pt x="33782" y="2088388"/>
                  </a:lnTo>
                  <a:lnTo>
                    <a:pt x="33020" y="2089150"/>
                  </a:lnTo>
                  <a:lnTo>
                    <a:pt x="28448" y="2093722"/>
                  </a:lnTo>
                  <a:lnTo>
                    <a:pt x="28956" y="2093341"/>
                  </a:lnTo>
                  <a:lnTo>
                    <a:pt x="24384" y="2097582"/>
                  </a:lnTo>
                  <a:lnTo>
                    <a:pt x="23622" y="2098167"/>
                  </a:lnTo>
                  <a:lnTo>
                    <a:pt x="20574" y="2100580"/>
                  </a:lnTo>
                  <a:lnTo>
                    <a:pt x="15240" y="2104009"/>
                  </a:lnTo>
                  <a:lnTo>
                    <a:pt x="16383" y="2103247"/>
                  </a:lnTo>
                  <a:lnTo>
                    <a:pt x="11430" y="2105723"/>
                  </a:lnTo>
                  <a:lnTo>
                    <a:pt x="8178" y="2106866"/>
                  </a:lnTo>
                  <a:lnTo>
                    <a:pt x="4508" y="2107654"/>
                  </a:lnTo>
                  <a:lnTo>
                    <a:pt x="254" y="2107946"/>
                  </a:lnTo>
                  <a:lnTo>
                    <a:pt x="2413" y="2136394"/>
                  </a:lnTo>
                  <a:lnTo>
                    <a:pt x="42672" y="2119630"/>
                  </a:lnTo>
                  <a:lnTo>
                    <a:pt x="54711" y="2107819"/>
                  </a:lnTo>
                  <a:lnTo>
                    <a:pt x="54927" y="2107565"/>
                  </a:lnTo>
                  <a:lnTo>
                    <a:pt x="55245" y="2107184"/>
                  </a:lnTo>
                  <a:lnTo>
                    <a:pt x="55664" y="2106676"/>
                  </a:lnTo>
                  <a:lnTo>
                    <a:pt x="56299" y="2105914"/>
                  </a:lnTo>
                  <a:lnTo>
                    <a:pt x="56832" y="2105279"/>
                  </a:lnTo>
                  <a:lnTo>
                    <a:pt x="57886" y="2104009"/>
                  </a:lnTo>
                  <a:lnTo>
                    <a:pt x="60007" y="2101469"/>
                  </a:lnTo>
                  <a:lnTo>
                    <a:pt x="60718" y="2100580"/>
                  </a:lnTo>
                  <a:lnTo>
                    <a:pt x="63271" y="2097278"/>
                  </a:lnTo>
                  <a:lnTo>
                    <a:pt x="66040" y="2093722"/>
                  </a:lnTo>
                  <a:lnTo>
                    <a:pt x="66306" y="2093341"/>
                  </a:lnTo>
                  <a:lnTo>
                    <a:pt x="71628" y="2085848"/>
                  </a:lnTo>
                  <a:lnTo>
                    <a:pt x="73456" y="2082927"/>
                  </a:lnTo>
                  <a:lnTo>
                    <a:pt x="76962" y="2077339"/>
                  </a:lnTo>
                  <a:close/>
                </a:path>
                <a:path w="2679700" h="2136775">
                  <a:moveTo>
                    <a:pt x="114808" y="126873"/>
                  </a:moveTo>
                  <a:lnTo>
                    <a:pt x="97409" y="85090"/>
                  </a:lnTo>
                  <a:lnTo>
                    <a:pt x="90563" y="71120"/>
                  </a:lnTo>
                  <a:lnTo>
                    <a:pt x="89077" y="68199"/>
                  </a:lnTo>
                  <a:lnTo>
                    <a:pt x="86868" y="63881"/>
                  </a:lnTo>
                  <a:lnTo>
                    <a:pt x="80645" y="52705"/>
                  </a:lnTo>
                  <a:lnTo>
                    <a:pt x="74168" y="45847"/>
                  </a:lnTo>
                  <a:lnTo>
                    <a:pt x="70967" y="48869"/>
                  </a:lnTo>
                  <a:lnTo>
                    <a:pt x="93218" y="22479"/>
                  </a:lnTo>
                  <a:lnTo>
                    <a:pt x="0" y="0"/>
                  </a:lnTo>
                  <a:lnTo>
                    <a:pt x="37973" y="88011"/>
                  </a:lnTo>
                  <a:lnTo>
                    <a:pt x="55232" y="67525"/>
                  </a:lnTo>
                  <a:lnTo>
                    <a:pt x="57404" y="69811"/>
                  </a:lnTo>
                  <a:lnTo>
                    <a:pt x="61722" y="77470"/>
                  </a:lnTo>
                  <a:lnTo>
                    <a:pt x="61468" y="77089"/>
                  </a:lnTo>
                  <a:lnTo>
                    <a:pt x="61658" y="77470"/>
                  </a:lnTo>
                  <a:lnTo>
                    <a:pt x="66675" y="87122"/>
                  </a:lnTo>
                  <a:lnTo>
                    <a:pt x="66421" y="86741"/>
                  </a:lnTo>
                  <a:lnTo>
                    <a:pt x="66598" y="87122"/>
                  </a:lnTo>
                  <a:lnTo>
                    <a:pt x="71374" y="97028"/>
                  </a:lnTo>
                  <a:lnTo>
                    <a:pt x="71488" y="97282"/>
                  </a:lnTo>
                  <a:lnTo>
                    <a:pt x="76327" y="107950"/>
                  </a:lnTo>
                  <a:lnTo>
                    <a:pt x="76428" y="108204"/>
                  </a:lnTo>
                  <a:lnTo>
                    <a:pt x="81280" y="119634"/>
                  </a:lnTo>
                  <a:lnTo>
                    <a:pt x="81153" y="119380"/>
                  </a:lnTo>
                  <a:lnTo>
                    <a:pt x="81241" y="119634"/>
                  </a:lnTo>
                  <a:lnTo>
                    <a:pt x="88138" y="137414"/>
                  </a:lnTo>
                  <a:lnTo>
                    <a:pt x="114808" y="126873"/>
                  </a:lnTo>
                  <a:close/>
                </a:path>
                <a:path w="2679700" h="2136775">
                  <a:moveTo>
                    <a:pt x="124587" y="1970278"/>
                  </a:moveTo>
                  <a:lnTo>
                    <a:pt x="97663" y="1960753"/>
                  </a:lnTo>
                  <a:lnTo>
                    <a:pt x="91440" y="1978152"/>
                  </a:lnTo>
                  <a:lnTo>
                    <a:pt x="91694" y="1977771"/>
                  </a:lnTo>
                  <a:lnTo>
                    <a:pt x="81915" y="2002917"/>
                  </a:lnTo>
                  <a:lnTo>
                    <a:pt x="82042" y="2002536"/>
                  </a:lnTo>
                  <a:lnTo>
                    <a:pt x="81876" y="2002917"/>
                  </a:lnTo>
                  <a:lnTo>
                    <a:pt x="77089" y="2014220"/>
                  </a:lnTo>
                  <a:lnTo>
                    <a:pt x="77216" y="2013966"/>
                  </a:lnTo>
                  <a:lnTo>
                    <a:pt x="72263" y="2025142"/>
                  </a:lnTo>
                  <a:lnTo>
                    <a:pt x="67437" y="2035175"/>
                  </a:lnTo>
                  <a:lnTo>
                    <a:pt x="67310" y="2035429"/>
                  </a:lnTo>
                  <a:lnTo>
                    <a:pt x="65913" y="2038350"/>
                  </a:lnTo>
                  <a:lnTo>
                    <a:pt x="91313" y="2051177"/>
                  </a:lnTo>
                  <a:lnTo>
                    <a:pt x="92964" y="2047875"/>
                  </a:lnTo>
                  <a:lnTo>
                    <a:pt x="98171" y="2037080"/>
                  </a:lnTo>
                  <a:lnTo>
                    <a:pt x="99021" y="2035175"/>
                  </a:lnTo>
                  <a:lnTo>
                    <a:pt x="103644" y="2024888"/>
                  </a:lnTo>
                  <a:lnTo>
                    <a:pt x="108242" y="2013966"/>
                  </a:lnTo>
                  <a:lnTo>
                    <a:pt x="108458" y="2013458"/>
                  </a:lnTo>
                  <a:lnTo>
                    <a:pt x="118364" y="1987931"/>
                  </a:lnTo>
                  <a:lnTo>
                    <a:pt x="121945" y="1977771"/>
                  </a:lnTo>
                  <a:lnTo>
                    <a:pt x="124587" y="1970278"/>
                  </a:lnTo>
                  <a:close/>
                </a:path>
                <a:path w="2679700" h="2136775">
                  <a:moveTo>
                    <a:pt x="149860" y="237363"/>
                  </a:moveTo>
                  <a:lnTo>
                    <a:pt x="146177" y="223266"/>
                  </a:lnTo>
                  <a:lnTo>
                    <a:pt x="139319" y="199898"/>
                  </a:lnTo>
                  <a:lnTo>
                    <a:pt x="136906" y="191643"/>
                  </a:lnTo>
                  <a:lnTo>
                    <a:pt x="130314" y="170815"/>
                  </a:lnTo>
                  <a:lnTo>
                    <a:pt x="127508" y="161925"/>
                  </a:lnTo>
                  <a:lnTo>
                    <a:pt x="124714" y="154178"/>
                  </a:lnTo>
                  <a:lnTo>
                    <a:pt x="97790" y="163703"/>
                  </a:lnTo>
                  <a:lnTo>
                    <a:pt x="100393" y="171030"/>
                  </a:lnTo>
                  <a:lnTo>
                    <a:pt x="100444" y="171196"/>
                  </a:lnTo>
                  <a:lnTo>
                    <a:pt x="109601" y="200152"/>
                  </a:lnTo>
                  <a:lnTo>
                    <a:pt x="109601" y="199898"/>
                  </a:lnTo>
                  <a:lnTo>
                    <a:pt x="118618" y="230759"/>
                  </a:lnTo>
                  <a:lnTo>
                    <a:pt x="118706" y="231140"/>
                  </a:lnTo>
                  <a:lnTo>
                    <a:pt x="122301" y="244729"/>
                  </a:lnTo>
                  <a:lnTo>
                    <a:pt x="149860" y="237363"/>
                  </a:lnTo>
                  <a:close/>
                </a:path>
                <a:path w="2679700" h="2136775">
                  <a:moveTo>
                    <a:pt x="157226" y="1859280"/>
                  </a:moveTo>
                  <a:lnTo>
                    <a:pt x="153098" y="1858264"/>
                  </a:lnTo>
                  <a:lnTo>
                    <a:pt x="129413" y="1852422"/>
                  </a:lnTo>
                  <a:lnTo>
                    <a:pt x="127889" y="1858518"/>
                  </a:lnTo>
                  <a:lnTo>
                    <a:pt x="128016" y="1858264"/>
                  </a:lnTo>
                  <a:lnTo>
                    <a:pt x="119126" y="1891411"/>
                  </a:lnTo>
                  <a:lnTo>
                    <a:pt x="119253" y="1891157"/>
                  </a:lnTo>
                  <a:lnTo>
                    <a:pt x="110236" y="1922399"/>
                  </a:lnTo>
                  <a:lnTo>
                    <a:pt x="106426" y="1933956"/>
                  </a:lnTo>
                  <a:lnTo>
                    <a:pt x="133731" y="1942719"/>
                  </a:lnTo>
                  <a:lnTo>
                    <a:pt x="137541" y="1930527"/>
                  </a:lnTo>
                  <a:lnTo>
                    <a:pt x="139992" y="1922018"/>
                  </a:lnTo>
                  <a:lnTo>
                    <a:pt x="146685" y="1898904"/>
                  </a:lnTo>
                  <a:lnTo>
                    <a:pt x="148767" y="1891157"/>
                  </a:lnTo>
                  <a:lnTo>
                    <a:pt x="155702" y="1865503"/>
                  </a:lnTo>
                  <a:lnTo>
                    <a:pt x="157226" y="1859280"/>
                  </a:lnTo>
                  <a:close/>
                </a:path>
                <a:path w="2679700" h="2136775">
                  <a:moveTo>
                    <a:pt x="176403" y="349250"/>
                  </a:moveTo>
                  <a:lnTo>
                    <a:pt x="173329" y="334518"/>
                  </a:lnTo>
                  <a:lnTo>
                    <a:pt x="172085" y="328549"/>
                  </a:lnTo>
                  <a:lnTo>
                    <a:pt x="163703" y="291846"/>
                  </a:lnTo>
                  <a:lnTo>
                    <a:pt x="157226" y="265176"/>
                  </a:lnTo>
                  <a:lnTo>
                    <a:pt x="129413" y="272034"/>
                  </a:lnTo>
                  <a:lnTo>
                    <a:pt x="136017" y="298450"/>
                  </a:lnTo>
                  <a:lnTo>
                    <a:pt x="135890" y="298196"/>
                  </a:lnTo>
                  <a:lnTo>
                    <a:pt x="135940" y="298450"/>
                  </a:lnTo>
                  <a:lnTo>
                    <a:pt x="144145" y="334772"/>
                  </a:lnTo>
                  <a:lnTo>
                    <a:pt x="144145" y="334518"/>
                  </a:lnTo>
                  <a:lnTo>
                    <a:pt x="148463" y="355092"/>
                  </a:lnTo>
                  <a:lnTo>
                    <a:pt x="176403" y="349250"/>
                  </a:lnTo>
                  <a:close/>
                </a:path>
                <a:path w="2679700" h="2136775">
                  <a:moveTo>
                    <a:pt x="181991" y="1746885"/>
                  </a:moveTo>
                  <a:lnTo>
                    <a:pt x="153924" y="1741551"/>
                  </a:lnTo>
                  <a:lnTo>
                    <a:pt x="152400" y="1749806"/>
                  </a:lnTo>
                  <a:lnTo>
                    <a:pt x="152400" y="1749552"/>
                  </a:lnTo>
                  <a:lnTo>
                    <a:pt x="152336" y="1749806"/>
                  </a:lnTo>
                  <a:lnTo>
                    <a:pt x="144526" y="1787652"/>
                  </a:lnTo>
                  <a:lnTo>
                    <a:pt x="144526" y="1787398"/>
                  </a:lnTo>
                  <a:lnTo>
                    <a:pt x="144462" y="1787652"/>
                  </a:lnTo>
                  <a:lnTo>
                    <a:pt x="136398" y="1823974"/>
                  </a:lnTo>
                  <a:lnTo>
                    <a:pt x="136398" y="1823720"/>
                  </a:lnTo>
                  <a:lnTo>
                    <a:pt x="136334" y="1823974"/>
                  </a:lnTo>
                  <a:lnTo>
                    <a:pt x="136144" y="1824736"/>
                  </a:lnTo>
                  <a:lnTo>
                    <a:pt x="163957" y="1831467"/>
                  </a:lnTo>
                  <a:lnTo>
                    <a:pt x="172466" y="1793494"/>
                  </a:lnTo>
                  <a:lnTo>
                    <a:pt x="180467" y="1755267"/>
                  </a:lnTo>
                  <a:lnTo>
                    <a:pt x="181991" y="1746885"/>
                  </a:lnTo>
                  <a:close/>
                </a:path>
                <a:path w="2679700" h="2136775">
                  <a:moveTo>
                    <a:pt x="197104" y="462407"/>
                  </a:moveTo>
                  <a:lnTo>
                    <a:pt x="195541" y="452374"/>
                  </a:lnTo>
                  <a:lnTo>
                    <a:pt x="194818" y="447675"/>
                  </a:lnTo>
                  <a:lnTo>
                    <a:pt x="188442" y="411607"/>
                  </a:lnTo>
                  <a:lnTo>
                    <a:pt x="187579" y="406654"/>
                  </a:lnTo>
                  <a:lnTo>
                    <a:pt x="182118" y="377571"/>
                  </a:lnTo>
                  <a:lnTo>
                    <a:pt x="154051" y="382905"/>
                  </a:lnTo>
                  <a:lnTo>
                    <a:pt x="159512" y="411861"/>
                  </a:lnTo>
                  <a:lnTo>
                    <a:pt x="159512" y="411607"/>
                  </a:lnTo>
                  <a:lnTo>
                    <a:pt x="166624" y="452501"/>
                  </a:lnTo>
                  <a:lnTo>
                    <a:pt x="166624" y="452374"/>
                  </a:lnTo>
                  <a:lnTo>
                    <a:pt x="168910" y="466852"/>
                  </a:lnTo>
                  <a:lnTo>
                    <a:pt x="197104" y="462407"/>
                  </a:lnTo>
                  <a:close/>
                </a:path>
                <a:path w="2679700" h="2136775">
                  <a:moveTo>
                    <a:pt x="201549" y="1633855"/>
                  </a:moveTo>
                  <a:lnTo>
                    <a:pt x="173355" y="1629410"/>
                  </a:lnTo>
                  <a:lnTo>
                    <a:pt x="166878" y="1669796"/>
                  </a:lnTo>
                  <a:lnTo>
                    <a:pt x="166878" y="1669669"/>
                  </a:lnTo>
                  <a:lnTo>
                    <a:pt x="166852" y="1669796"/>
                  </a:lnTo>
                  <a:lnTo>
                    <a:pt x="159766" y="1710563"/>
                  </a:lnTo>
                  <a:lnTo>
                    <a:pt x="159766" y="1710309"/>
                  </a:lnTo>
                  <a:lnTo>
                    <a:pt x="159715" y="1710563"/>
                  </a:lnTo>
                  <a:lnTo>
                    <a:pt x="159131" y="1713484"/>
                  </a:lnTo>
                  <a:lnTo>
                    <a:pt x="187325" y="1718818"/>
                  </a:lnTo>
                  <a:lnTo>
                    <a:pt x="187833" y="1715516"/>
                  </a:lnTo>
                  <a:lnTo>
                    <a:pt x="195072" y="1674495"/>
                  </a:lnTo>
                  <a:lnTo>
                    <a:pt x="201549" y="1633855"/>
                  </a:lnTo>
                  <a:close/>
                </a:path>
                <a:path w="2679700" h="2136775">
                  <a:moveTo>
                    <a:pt x="213614" y="575818"/>
                  </a:moveTo>
                  <a:lnTo>
                    <a:pt x="208521" y="537337"/>
                  </a:lnTo>
                  <a:lnTo>
                    <a:pt x="208026" y="533527"/>
                  </a:lnTo>
                  <a:lnTo>
                    <a:pt x="201676" y="490728"/>
                  </a:lnTo>
                  <a:lnTo>
                    <a:pt x="173355" y="494919"/>
                  </a:lnTo>
                  <a:lnTo>
                    <a:pt x="179705" y="537591"/>
                  </a:lnTo>
                  <a:lnTo>
                    <a:pt x="179705" y="537337"/>
                  </a:lnTo>
                  <a:lnTo>
                    <a:pt x="185293" y="579628"/>
                  </a:lnTo>
                  <a:lnTo>
                    <a:pt x="213614" y="575818"/>
                  </a:lnTo>
                  <a:close/>
                </a:path>
                <a:path w="2679700" h="2136775">
                  <a:moveTo>
                    <a:pt x="216916" y="1520063"/>
                  </a:moveTo>
                  <a:lnTo>
                    <a:pt x="188595" y="1516634"/>
                  </a:lnTo>
                  <a:lnTo>
                    <a:pt x="185801" y="1540510"/>
                  </a:lnTo>
                  <a:lnTo>
                    <a:pt x="185801" y="1540256"/>
                  </a:lnTo>
                  <a:lnTo>
                    <a:pt x="185762" y="1540510"/>
                  </a:lnTo>
                  <a:lnTo>
                    <a:pt x="179832" y="1584706"/>
                  </a:lnTo>
                  <a:lnTo>
                    <a:pt x="179832" y="1584579"/>
                  </a:lnTo>
                  <a:lnTo>
                    <a:pt x="179806" y="1584706"/>
                  </a:lnTo>
                  <a:lnTo>
                    <a:pt x="177419" y="1601343"/>
                  </a:lnTo>
                  <a:lnTo>
                    <a:pt x="205740" y="1605407"/>
                  </a:lnTo>
                  <a:lnTo>
                    <a:pt x="208153" y="1588516"/>
                  </a:lnTo>
                  <a:lnTo>
                    <a:pt x="214122" y="1543939"/>
                  </a:lnTo>
                  <a:lnTo>
                    <a:pt x="216916" y="1520063"/>
                  </a:lnTo>
                  <a:close/>
                </a:path>
                <a:path w="2679700" h="2136775">
                  <a:moveTo>
                    <a:pt x="226314" y="689991"/>
                  </a:moveTo>
                  <a:lnTo>
                    <a:pt x="224675" y="672846"/>
                  </a:lnTo>
                  <a:lnTo>
                    <a:pt x="224409" y="670052"/>
                  </a:lnTo>
                  <a:lnTo>
                    <a:pt x="219671" y="626745"/>
                  </a:lnTo>
                  <a:lnTo>
                    <a:pt x="219329" y="623570"/>
                  </a:lnTo>
                  <a:lnTo>
                    <a:pt x="217043" y="604393"/>
                  </a:lnTo>
                  <a:lnTo>
                    <a:pt x="188722" y="607822"/>
                  </a:lnTo>
                  <a:lnTo>
                    <a:pt x="191008" y="626872"/>
                  </a:lnTo>
                  <a:lnTo>
                    <a:pt x="195961" y="673100"/>
                  </a:lnTo>
                  <a:lnTo>
                    <a:pt x="195961" y="672846"/>
                  </a:lnTo>
                  <a:lnTo>
                    <a:pt x="197866" y="692658"/>
                  </a:lnTo>
                  <a:lnTo>
                    <a:pt x="226314" y="689991"/>
                  </a:lnTo>
                  <a:close/>
                </a:path>
                <a:path w="2679700" h="2136775">
                  <a:moveTo>
                    <a:pt x="228854" y="1406017"/>
                  </a:moveTo>
                  <a:lnTo>
                    <a:pt x="200406" y="1403350"/>
                  </a:lnTo>
                  <a:lnTo>
                    <a:pt x="196088" y="1449197"/>
                  </a:lnTo>
                  <a:lnTo>
                    <a:pt x="196062" y="1449324"/>
                  </a:lnTo>
                  <a:lnTo>
                    <a:pt x="191897" y="1488440"/>
                  </a:lnTo>
                  <a:lnTo>
                    <a:pt x="220345" y="1491488"/>
                  </a:lnTo>
                  <a:lnTo>
                    <a:pt x="224536" y="1452118"/>
                  </a:lnTo>
                  <a:lnTo>
                    <a:pt x="228854" y="1406017"/>
                  </a:lnTo>
                  <a:close/>
                </a:path>
                <a:path w="2679700" h="2136775">
                  <a:moveTo>
                    <a:pt x="235585" y="804291"/>
                  </a:moveTo>
                  <a:lnTo>
                    <a:pt x="232943" y="767207"/>
                  </a:lnTo>
                  <a:lnTo>
                    <a:pt x="232791" y="765048"/>
                  </a:lnTo>
                  <a:lnTo>
                    <a:pt x="228981" y="718566"/>
                  </a:lnTo>
                  <a:lnTo>
                    <a:pt x="200533" y="720979"/>
                  </a:lnTo>
                  <a:lnTo>
                    <a:pt x="204343" y="767334"/>
                  </a:lnTo>
                  <a:lnTo>
                    <a:pt x="207010" y="806196"/>
                  </a:lnTo>
                  <a:lnTo>
                    <a:pt x="235585" y="804291"/>
                  </a:lnTo>
                  <a:close/>
                </a:path>
                <a:path w="2679700" h="2136775">
                  <a:moveTo>
                    <a:pt x="237236" y="1291463"/>
                  </a:moveTo>
                  <a:lnTo>
                    <a:pt x="208661" y="1289939"/>
                  </a:lnTo>
                  <a:lnTo>
                    <a:pt x="207772" y="1306830"/>
                  </a:lnTo>
                  <a:lnTo>
                    <a:pt x="207772" y="1306576"/>
                  </a:lnTo>
                  <a:lnTo>
                    <a:pt x="207746" y="1306830"/>
                  </a:lnTo>
                  <a:lnTo>
                    <a:pt x="204343" y="1354709"/>
                  </a:lnTo>
                  <a:lnTo>
                    <a:pt x="204330" y="1354836"/>
                  </a:lnTo>
                  <a:lnTo>
                    <a:pt x="202692" y="1375029"/>
                  </a:lnTo>
                  <a:lnTo>
                    <a:pt x="231140" y="1377315"/>
                  </a:lnTo>
                  <a:lnTo>
                    <a:pt x="232791" y="1356995"/>
                  </a:lnTo>
                  <a:lnTo>
                    <a:pt x="236347" y="1308481"/>
                  </a:lnTo>
                  <a:lnTo>
                    <a:pt x="237236" y="1291463"/>
                  </a:lnTo>
                  <a:close/>
                </a:path>
                <a:path w="2679700" h="2136775">
                  <a:moveTo>
                    <a:pt x="241554" y="918972"/>
                  </a:moveTo>
                  <a:lnTo>
                    <a:pt x="241325" y="912749"/>
                  </a:lnTo>
                  <a:lnTo>
                    <a:pt x="239077" y="863854"/>
                  </a:lnTo>
                  <a:lnTo>
                    <a:pt x="239014" y="862457"/>
                  </a:lnTo>
                  <a:lnTo>
                    <a:pt x="237363" y="832993"/>
                  </a:lnTo>
                  <a:lnTo>
                    <a:pt x="208788" y="834644"/>
                  </a:lnTo>
                  <a:lnTo>
                    <a:pt x="210566" y="863981"/>
                  </a:lnTo>
                  <a:lnTo>
                    <a:pt x="212725" y="913003"/>
                  </a:lnTo>
                  <a:lnTo>
                    <a:pt x="212979" y="919861"/>
                  </a:lnTo>
                  <a:lnTo>
                    <a:pt x="241554" y="918972"/>
                  </a:lnTo>
                  <a:close/>
                </a:path>
                <a:path w="2679700" h="2136775">
                  <a:moveTo>
                    <a:pt x="242316" y="1177036"/>
                  </a:moveTo>
                  <a:lnTo>
                    <a:pt x="213741" y="1176020"/>
                  </a:lnTo>
                  <a:lnTo>
                    <a:pt x="212725" y="1209040"/>
                  </a:lnTo>
                  <a:lnTo>
                    <a:pt x="212712" y="1209167"/>
                  </a:lnTo>
                  <a:lnTo>
                    <a:pt x="210566" y="1258062"/>
                  </a:lnTo>
                  <a:lnTo>
                    <a:pt x="210540" y="1258316"/>
                  </a:lnTo>
                  <a:lnTo>
                    <a:pt x="210312" y="1261364"/>
                  </a:lnTo>
                  <a:lnTo>
                    <a:pt x="238887" y="1263015"/>
                  </a:lnTo>
                  <a:lnTo>
                    <a:pt x="239077" y="1258062"/>
                  </a:lnTo>
                  <a:lnTo>
                    <a:pt x="241300" y="1210183"/>
                  </a:lnTo>
                  <a:lnTo>
                    <a:pt x="242316" y="1177036"/>
                  </a:lnTo>
                  <a:close/>
                </a:path>
                <a:path w="2679700" h="2136775">
                  <a:moveTo>
                    <a:pt x="244094" y="1033526"/>
                  </a:moveTo>
                  <a:lnTo>
                    <a:pt x="243967" y="1011428"/>
                  </a:lnTo>
                  <a:lnTo>
                    <a:pt x="242836" y="962025"/>
                  </a:lnTo>
                  <a:lnTo>
                    <a:pt x="242443" y="947547"/>
                  </a:lnTo>
                  <a:lnTo>
                    <a:pt x="213868" y="948436"/>
                  </a:lnTo>
                  <a:lnTo>
                    <a:pt x="214376" y="962152"/>
                  </a:lnTo>
                  <a:lnTo>
                    <a:pt x="215392" y="1011682"/>
                  </a:lnTo>
                  <a:lnTo>
                    <a:pt x="215519" y="1033780"/>
                  </a:lnTo>
                  <a:lnTo>
                    <a:pt x="244094" y="1033526"/>
                  </a:lnTo>
                  <a:close/>
                </a:path>
                <a:path w="2679700" h="2136775">
                  <a:moveTo>
                    <a:pt x="244221" y="1062367"/>
                  </a:moveTo>
                  <a:lnTo>
                    <a:pt x="215646" y="1062101"/>
                  </a:lnTo>
                  <a:lnTo>
                    <a:pt x="215379" y="1110475"/>
                  </a:lnTo>
                  <a:lnTo>
                    <a:pt x="215379" y="1110869"/>
                  </a:lnTo>
                  <a:lnTo>
                    <a:pt x="214630" y="1147699"/>
                  </a:lnTo>
                  <a:lnTo>
                    <a:pt x="243205" y="1148207"/>
                  </a:lnTo>
                  <a:lnTo>
                    <a:pt x="243967" y="1110361"/>
                  </a:lnTo>
                  <a:lnTo>
                    <a:pt x="244221" y="1062367"/>
                  </a:lnTo>
                  <a:close/>
                </a:path>
                <a:path w="2679700" h="2136775">
                  <a:moveTo>
                    <a:pt x="1287653" y="2078228"/>
                  </a:moveTo>
                  <a:lnTo>
                    <a:pt x="1285100" y="2076577"/>
                  </a:lnTo>
                  <a:lnTo>
                    <a:pt x="1263777" y="2062734"/>
                  </a:lnTo>
                  <a:lnTo>
                    <a:pt x="1258951" y="2070100"/>
                  </a:lnTo>
                  <a:lnTo>
                    <a:pt x="1259205" y="2069592"/>
                  </a:lnTo>
                  <a:lnTo>
                    <a:pt x="1258849" y="2070100"/>
                  </a:lnTo>
                  <a:lnTo>
                    <a:pt x="1254112" y="2076919"/>
                  </a:lnTo>
                  <a:lnTo>
                    <a:pt x="1249413" y="2082952"/>
                  </a:lnTo>
                  <a:lnTo>
                    <a:pt x="1249553" y="2082800"/>
                  </a:lnTo>
                  <a:lnTo>
                    <a:pt x="1249045" y="2083435"/>
                  </a:lnTo>
                  <a:lnTo>
                    <a:pt x="1249413" y="2082952"/>
                  </a:lnTo>
                  <a:lnTo>
                    <a:pt x="1248994" y="2083435"/>
                  </a:lnTo>
                  <a:lnTo>
                    <a:pt x="1244206" y="2088908"/>
                  </a:lnTo>
                  <a:lnTo>
                    <a:pt x="1240015" y="2093099"/>
                  </a:lnTo>
                  <a:lnTo>
                    <a:pt x="1239316" y="2093722"/>
                  </a:lnTo>
                  <a:lnTo>
                    <a:pt x="1235087" y="2097570"/>
                  </a:lnTo>
                  <a:lnTo>
                    <a:pt x="1234478" y="2098040"/>
                  </a:lnTo>
                  <a:lnTo>
                    <a:pt x="1230782" y="2100948"/>
                  </a:lnTo>
                  <a:lnTo>
                    <a:pt x="1226578" y="2103488"/>
                  </a:lnTo>
                  <a:lnTo>
                    <a:pt x="1222032" y="2105710"/>
                  </a:lnTo>
                  <a:lnTo>
                    <a:pt x="1218946" y="2106790"/>
                  </a:lnTo>
                  <a:lnTo>
                    <a:pt x="1214945" y="2107641"/>
                  </a:lnTo>
                  <a:lnTo>
                    <a:pt x="1210564" y="2107946"/>
                  </a:lnTo>
                  <a:lnTo>
                    <a:pt x="1212596" y="2136394"/>
                  </a:lnTo>
                  <a:lnTo>
                    <a:pt x="1253236" y="2119630"/>
                  </a:lnTo>
                  <a:lnTo>
                    <a:pt x="1265859" y="2107565"/>
                  </a:lnTo>
                  <a:lnTo>
                    <a:pt x="1266190" y="2107184"/>
                  </a:lnTo>
                  <a:lnTo>
                    <a:pt x="1266634" y="2106676"/>
                  </a:lnTo>
                  <a:lnTo>
                    <a:pt x="1267294" y="2105914"/>
                  </a:lnTo>
                  <a:lnTo>
                    <a:pt x="1267853" y="2105279"/>
                  </a:lnTo>
                  <a:lnTo>
                    <a:pt x="1269072" y="2103882"/>
                  </a:lnTo>
                  <a:lnTo>
                    <a:pt x="1269619" y="2103247"/>
                  </a:lnTo>
                  <a:lnTo>
                    <a:pt x="1271168" y="2101469"/>
                  </a:lnTo>
                  <a:lnTo>
                    <a:pt x="1271397" y="2101215"/>
                  </a:lnTo>
                  <a:lnTo>
                    <a:pt x="1271879" y="2100580"/>
                  </a:lnTo>
                  <a:lnTo>
                    <a:pt x="1274445" y="2097278"/>
                  </a:lnTo>
                  <a:lnTo>
                    <a:pt x="1277188" y="2093722"/>
                  </a:lnTo>
                  <a:lnTo>
                    <a:pt x="1280922" y="2088388"/>
                  </a:lnTo>
                  <a:lnTo>
                    <a:pt x="1282700" y="2085848"/>
                  </a:lnTo>
                  <a:lnTo>
                    <a:pt x="1284681" y="2082800"/>
                  </a:lnTo>
                  <a:lnTo>
                    <a:pt x="1287653" y="2078228"/>
                  </a:lnTo>
                  <a:close/>
                </a:path>
                <a:path w="2679700" h="2136775">
                  <a:moveTo>
                    <a:pt x="1330198" y="128270"/>
                  </a:moveTo>
                  <a:lnTo>
                    <a:pt x="1322705" y="108712"/>
                  </a:lnTo>
                  <a:lnTo>
                    <a:pt x="1317498" y="96647"/>
                  </a:lnTo>
                  <a:lnTo>
                    <a:pt x="1312418" y="85090"/>
                  </a:lnTo>
                  <a:lnTo>
                    <a:pt x="1308493" y="76962"/>
                  </a:lnTo>
                  <a:lnTo>
                    <a:pt x="1307211" y="74295"/>
                  </a:lnTo>
                  <a:lnTo>
                    <a:pt x="1305572" y="71120"/>
                  </a:lnTo>
                  <a:lnTo>
                    <a:pt x="1304086" y="68199"/>
                  </a:lnTo>
                  <a:lnTo>
                    <a:pt x="1301877" y="63881"/>
                  </a:lnTo>
                  <a:lnTo>
                    <a:pt x="1295781" y="52705"/>
                  </a:lnTo>
                  <a:lnTo>
                    <a:pt x="1290066" y="46736"/>
                  </a:lnTo>
                  <a:lnTo>
                    <a:pt x="1280553" y="55778"/>
                  </a:lnTo>
                  <a:lnTo>
                    <a:pt x="1308608" y="22860"/>
                  </a:lnTo>
                  <a:lnTo>
                    <a:pt x="1215517" y="0"/>
                  </a:lnTo>
                  <a:lnTo>
                    <a:pt x="1252982" y="88138"/>
                  </a:lnTo>
                  <a:lnTo>
                    <a:pt x="1270469" y="67602"/>
                  </a:lnTo>
                  <a:lnTo>
                    <a:pt x="1272476" y="69723"/>
                  </a:lnTo>
                  <a:lnTo>
                    <a:pt x="1276731" y="77470"/>
                  </a:lnTo>
                  <a:lnTo>
                    <a:pt x="1276604" y="76962"/>
                  </a:lnTo>
                  <a:lnTo>
                    <a:pt x="1281430" y="86741"/>
                  </a:lnTo>
                  <a:lnTo>
                    <a:pt x="1281544" y="86995"/>
                  </a:lnTo>
                  <a:lnTo>
                    <a:pt x="1286383" y="97028"/>
                  </a:lnTo>
                  <a:lnTo>
                    <a:pt x="1286497" y="97282"/>
                  </a:lnTo>
                  <a:lnTo>
                    <a:pt x="1291336" y="107950"/>
                  </a:lnTo>
                  <a:lnTo>
                    <a:pt x="1291437" y="108204"/>
                  </a:lnTo>
                  <a:lnTo>
                    <a:pt x="1296289" y="119634"/>
                  </a:lnTo>
                  <a:lnTo>
                    <a:pt x="1296035" y="119253"/>
                  </a:lnTo>
                  <a:lnTo>
                    <a:pt x="1296174" y="119634"/>
                  </a:lnTo>
                  <a:lnTo>
                    <a:pt x="1303528" y="138557"/>
                  </a:lnTo>
                  <a:lnTo>
                    <a:pt x="1330198" y="128270"/>
                  </a:lnTo>
                  <a:close/>
                </a:path>
                <a:path w="2679700" h="2136775">
                  <a:moveTo>
                    <a:pt x="1336294" y="1971421"/>
                  </a:moveTo>
                  <a:lnTo>
                    <a:pt x="1309370" y="1961769"/>
                  </a:lnTo>
                  <a:lnTo>
                    <a:pt x="1303528" y="1978152"/>
                  </a:lnTo>
                  <a:lnTo>
                    <a:pt x="1303782" y="1977644"/>
                  </a:lnTo>
                  <a:lnTo>
                    <a:pt x="1293876" y="2002790"/>
                  </a:lnTo>
                  <a:lnTo>
                    <a:pt x="1294003" y="2002409"/>
                  </a:lnTo>
                  <a:lnTo>
                    <a:pt x="1293825" y="2002790"/>
                  </a:lnTo>
                  <a:lnTo>
                    <a:pt x="1288923" y="2014093"/>
                  </a:lnTo>
                  <a:lnTo>
                    <a:pt x="1283970" y="2025015"/>
                  </a:lnTo>
                  <a:lnTo>
                    <a:pt x="1283970" y="2024888"/>
                  </a:lnTo>
                  <a:lnTo>
                    <a:pt x="1283906" y="2025015"/>
                  </a:lnTo>
                  <a:lnTo>
                    <a:pt x="1279131" y="2035175"/>
                  </a:lnTo>
                  <a:lnTo>
                    <a:pt x="1279271" y="2034921"/>
                  </a:lnTo>
                  <a:lnTo>
                    <a:pt x="1279017" y="2035429"/>
                  </a:lnTo>
                  <a:lnTo>
                    <a:pt x="1279131" y="2035175"/>
                  </a:lnTo>
                  <a:lnTo>
                    <a:pt x="1278991" y="2035429"/>
                  </a:lnTo>
                  <a:lnTo>
                    <a:pt x="1277112" y="2038985"/>
                  </a:lnTo>
                  <a:lnTo>
                    <a:pt x="1302385" y="2052193"/>
                  </a:lnTo>
                  <a:lnTo>
                    <a:pt x="1304671" y="2048002"/>
                  </a:lnTo>
                  <a:lnTo>
                    <a:pt x="1309878" y="2037080"/>
                  </a:lnTo>
                  <a:lnTo>
                    <a:pt x="1310843" y="2034921"/>
                  </a:lnTo>
                  <a:lnTo>
                    <a:pt x="1315351" y="2024888"/>
                  </a:lnTo>
                  <a:lnTo>
                    <a:pt x="1320126" y="2013839"/>
                  </a:lnTo>
                  <a:lnTo>
                    <a:pt x="1330452" y="1987931"/>
                  </a:lnTo>
                  <a:lnTo>
                    <a:pt x="1334084" y="1977644"/>
                  </a:lnTo>
                  <a:lnTo>
                    <a:pt x="1336294" y="1971421"/>
                  </a:lnTo>
                  <a:close/>
                </a:path>
                <a:path w="2679700" h="2136775">
                  <a:moveTo>
                    <a:pt x="1364996" y="238760"/>
                  </a:moveTo>
                  <a:lnTo>
                    <a:pt x="1362887" y="230759"/>
                  </a:lnTo>
                  <a:lnTo>
                    <a:pt x="1360932" y="223266"/>
                  </a:lnTo>
                  <a:lnTo>
                    <a:pt x="1351788" y="191643"/>
                  </a:lnTo>
                  <a:lnTo>
                    <a:pt x="1345107" y="170815"/>
                  </a:lnTo>
                  <a:lnTo>
                    <a:pt x="1342263" y="161925"/>
                  </a:lnTo>
                  <a:lnTo>
                    <a:pt x="1339977" y="155575"/>
                  </a:lnTo>
                  <a:lnTo>
                    <a:pt x="1313053" y="165100"/>
                  </a:lnTo>
                  <a:lnTo>
                    <a:pt x="1315148" y="171056"/>
                  </a:lnTo>
                  <a:lnTo>
                    <a:pt x="1315199" y="171196"/>
                  </a:lnTo>
                  <a:lnTo>
                    <a:pt x="1324356" y="199771"/>
                  </a:lnTo>
                  <a:lnTo>
                    <a:pt x="1324457" y="200152"/>
                  </a:lnTo>
                  <a:lnTo>
                    <a:pt x="1333373" y="231013"/>
                  </a:lnTo>
                  <a:lnTo>
                    <a:pt x="1333373" y="230759"/>
                  </a:lnTo>
                  <a:lnTo>
                    <a:pt x="1337437" y="246126"/>
                  </a:lnTo>
                  <a:lnTo>
                    <a:pt x="1364996" y="238760"/>
                  </a:lnTo>
                  <a:close/>
                </a:path>
                <a:path w="2679700" h="2136775">
                  <a:moveTo>
                    <a:pt x="1369568" y="1860550"/>
                  </a:moveTo>
                  <a:lnTo>
                    <a:pt x="1341755" y="1853692"/>
                  </a:lnTo>
                  <a:lnTo>
                    <a:pt x="1340612" y="1858518"/>
                  </a:lnTo>
                  <a:lnTo>
                    <a:pt x="1340612" y="1858264"/>
                  </a:lnTo>
                  <a:lnTo>
                    <a:pt x="1340535" y="1858518"/>
                  </a:lnTo>
                  <a:lnTo>
                    <a:pt x="1331722" y="1891411"/>
                  </a:lnTo>
                  <a:lnTo>
                    <a:pt x="1331849" y="1891030"/>
                  </a:lnTo>
                  <a:lnTo>
                    <a:pt x="1322578" y="1922272"/>
                  </a:lnTo>
                  <a:lnTo>
                    <a:pt x="1318387" y="1935099"/>
                  </a:lnTo>
                  <a:lnTo>
                    <a:pt x="1345565" y="1943862"/>
                  </a:lnTo>
                  <a:lnTo>
                    <a:pt x="1349883" y="1930527"/>
                  </a:lnTo>
                  <a:lnTo>
                    <a:pt x="1352448" y="1921891"/>
                  </a:lnTo>
                  <a:lnTo>
                    <a:pt x="1359281" y="1899031"/>
                  </a:lnTo>
                  <a:lnTo>
                    <a:pt x="1361427" y="1891030"/>
                  </a:lnTo>
                  <a:lnTo>
                    <a:pt x="1368298" y="1865503"/>
                  </a:lnTo>
                  <a:lnTo>
                    <a:pt x="1369568" y="1860550"/>
                  </a:lnTo>
                  <a:close/>
                </a:path>
                <a:path w="2679700" h="2136775">
                  <a:moveTo>
                    <a:pt x="1391285" y="350774"/>
                  </a:moveTo>
                  <a:lnTo>
                    <a:pt x="1387843" y="334518"/>
                  </a:lnTo>
                  <a:lnTo>
                    <a:pt x="1386586" y="328549"/>
                  </a:lnTo>
                  <a:lnTo>
                    <a:pt x="1379753" y="298196"/>
                  </a:lnTo>
                  <a:lnTo>
                    <a:pt x="1378331" y="291846"/>
                  </a:lnTo>
                  <a:lnTo>
                    <a:pt x="1372235" y="266700"/>
                  </a:lnTo>
                  <a:lnTo>
                    <a:pt x="1344422" y="273431"/>
                  </a:lnTo>
                  <a:lnTo>
                    <a:pt x="1350518" y="298450"/>
                  </a:lnTo>
                  <a:lnTo>
                    <a:pt x="1350518" y="298196"/>
                  </a:lnTo>
                  <a:lnTo>
                    <a:pt x="1358646" y="334645"/>
                  </a:lnTo>
                  <a:lnTo>
                    <a:pt x="1358646" y="334518"/>
                  </a:lnTo>
                  <a:lnTo>
                    <a:pt x="1363218" y="356616"/>
                  </a:lnTo>
                  <a:lnTo>
                    <a:pt x="1391285" y="350774"/>
                  </a:lnTo>
                  <a:close/>
                </a:path>
                <a:path w="2679700" h="2136775">
                  <a:moveTo>
                    <a:pt x="1394714" y="1748282"/>
                  </a:moveTo>
                  <a:lnTo>
                    <a:pt x="1366647" y="1742948"/>
                  </a:lnTo>
                  <a:lnTo>
                    <a:pt x="1365377" y="1749806"/>
                  </a:lnTo>
                  <a:lnTo>
                    <a:pt x="1365377" y="1749552"/>
                  </a:lnTo>
                  <a:lnTo>
                    <a:pt x="1365313" y="1749806"/>
                  </a:lnTo>
                  <a:lnTo>
                    <a:pt x="1357376" y="1787525"/>
                  </a:lnTo>
                  <a:lnTo>
                    <a:pt x="1357503" y="1787398"/>
                  </a:lnTo>
                  <a:lnTo>
                    <a:pt x="1349248" y="1823974"/>
                  </a:lnTo>
                  <a:lnTo>
                    <a:pt x="1349248" y="1823593"/>
                  </a:lnTo>
                  <a:lnTo>
                    <a:pt x="1349159" y="1823974"/>
                  </a:lnTo>
                  <a:lnTo>
                    <a:pt x="1348740" y="1826006"/>
                  </a:lnTo>
                  <a:lnTo>
                    <a:pt x="1376426" y="1832864"/>
                  </a:lnTo>
                  <a:lnTo>
                    <a:pt x="1377061" y="1830451"/>
                  </a:lnTo>
                  <a:lnTo>
                    <a:pt x="1385316" y="1793621"/>
                  </a:lnTo>
                  <a:lnTo>
                    <a:pt x="1386624" y="1787398"/>
                  </a:lnTo>
                  <a:lnTo>
                    <a:pt x="1393444" y="1755267"/>
                  </a:lnTo>
                  <a:lnTo>
                    <a:pt x="1394714" y="1748282"/>
                  </a:lnTo>
                  <a:close/>
                </a:path>
                <a:path w="2679700" h="2136775">
                  <a:moveTo>
                    <a:pt x="1411859" y="463804"/>
                  </a:moveTo>
                  <a:lnTo>
                    <a:pt x="1409966" y="452374"/>
                  </a:lnTo>
                  <a:lnTo>
                    <a:pt x="1409192" y="447675"/>
                  </a:lnTo>
                  <a:lnTo>
                    <a:pt x="1402930" y="411607"/>
                  </a:lnTo>
                  <a:lnTo>
                    <a:pt x="1402080" y="406654"/>
                  </a:lnTo>
                  <a:lnTo>
                    <a:pt x="1396873" y="379095"/>
                  </a:lnTo>
                  <a:lnTo>
                    <a:pt x="1368806" y="384302"/>
                  </a:lnTo>
                  <a:lnTo>
                    <a:pt x="1373886" y="411861"/>
                  </a:lnTo>
                  <a:lnTo>
                    <a:pt x="1373886" y="411607"/>
                  </a:lnTo>
                  <a:lnTo>
                    <a:pt x="1380998" y="452501"/>
                  </a:lnTo>
                  <a:lnTo>
                    <a:pt x="1380998" y="452374"/>
                  </a:lnTo>
                  <a:lnTo>
                    <a:pt x="1383538" y="468376"/>
                  </a:lnTo>
                  <a:lnTo>
                    <a:pt x="1411859" y="463804"/>
                  </a:lnTo>
                  <a:close/>
                </a:path>
                <a:path w="2679700" h="2136775">
                  <a:moveTo>
                    <a:pt x="1414653" y="1635379"/>
                  </a:moveTo>
                  <a:lnTo>
                    <a:pt x="1386459" y="1630807"/>
                  </a:lnTo>
                  <a:lnTo>
                    <a:pt x="1380109" y="1669796"/>
                  </a:lnTo>
                  <a:lnTo>
                    <a:pt x="1380236" y="1669669"/>
                  </a:lnTo>
                  <a:lnTo>
                    <a:pt x="1372997" y="1710436"/>
                  </a:lnTo>
                  <a:lnTo>
                    <a:pt x="1372997" y="1710309"/>
                  </a:lnTo>
                  <a:lnTo>
                    <a:pt x="1372971" y="1710436"/>
                  </a:lnTo>
                  <a:lnTo>
                    <a:pt x="1372108" y="1714881"/>
                  </a:lnTo>
                  <a:lnTo>
                    <a:pt x="1400175" y="1720342"/>
                  </a:lnTo>
                  <a:lnTo>
                    <a:pt x="1401165" y="1714881"/>
                  </a:lnTo>
                  <a:lnTo>
                    <a:pt x="1408303" y="1674495"/>
                  </a:lnTo>
                  <a:lnTo>
                    <a:pt x="1409077" y="1669669"/>
                  </a:lnTo>
                  <a:lnTo>
                    <a:pt x="1414653" y="1635379"/>
                  </a:lnTo>
                  <a:close/>
                </a:path>
                <a:path w="2679700" h="2136775">
                  <a:moveTo>
                    <a:pt x="1428115" y="577342"/>
                  </a:moveTo>
                  <a:lnTo>
                    <a:pt x="1422273" y="533527"/>
                  </a:lnTo>
                  <a:lnTo>
                    <a:pt x="1416304" y="492252"/>
                  </a:lnTo>
                  <a:lnTo>
                    <a:pt x="1388110" y="496443"/>
                  </a:lnTo>
                  <a:lnTo>
                    <a:pt x="1394079" y="537591"/>
                  </a:lnTo>
                  <a:lnTo>
                    <a:pt x="1393952" y="537337"/>
                  </a:lnTo>
                  <a:lnTo>
                    <a:pt x="1393977" y="537591"/>
                  </a:lnTo>
                  <a:lnTo>
                    <a:pt x="1399794" y="581152"/>
                  </a:lnTo>
                  <a:lnTo>
                    <a:pt x="1428115" y="577342"/>
                  </a:lnTo>
                  <a:close/>
                </a:path>
                <a:path w="2679700" h="2136775">
                  <a:moveTo>
                    <a:pt x="1430401" y="1521587"/>
                  </a:moveTo>
                  <a:lnTo>
                    <a:pt x="1402080" y="1518158"/>
                  </a:lnTo>
                  <a:lnTo>
                    <a:pt x="1399286" y="1540510"/>
                  </a:lnTo>
                  <a:lnTo>
                    <a:pt x="1399286" y="1540256"/>
                  </a:lnTo>
                  <a:lnTo>
                    <a:pt x="1399247" y="1540510"/>
                  </a:lnTo>
                  <a:lnTo>
                    <a:pt x="1393317" y="1584706"/>
                  </a:lnTo>
                  <a:lnTo>
                    <a:pt x="1393317" y="1584452"/>
                  </a:lnTo>
                  <a:lnTo>
                    <a:pt x="1393278" y="1584706"/>
                  </a:lnTo>
                  <a:lnTo>
                    <a:pt x="1390650" y="1602740"/>
                  </a:lnTo>
                  <a:lnTo>
                    <a:pt x="1418971" y="1606931"/>
                  </a:lnTo>
                  <a:lnTo>
                    <a:pt x="1421638" y="1588516"/>
                  </a:lnTo>
                  <a:lnTo>
                    <a:pt x="1427734" y="1544066"/>
                  </a:lnTo>
                  <a:lnTo>
                    <a:pt x="1430401" y="1521587"/>
                  </a:lnTo>
                  <a:close/>
                </a:path>
                <a:path w="2679700" h="2136775">
                  <a:moveTo>
                    <a:pt x="1440688" y="691515"/>
                  </a:moveTo>
                  <a:lnTo>
                    <a:pt x="1438910" y="672846"/>
                  </a:lnTo>
                  <a:lnTo>
                    <a:pt x="1438656" y="670052"/>
                  </a:lnTo>
                  <a:lnTo>
                    <a:pt x="1433703" y="623570"/>
                  </a:lnTo>
                  <a:lnTo>
                    <a:pt x="1431544" y="605917"/>
                  </a:lnTo>
                  <a:lnTo>
                    <a:pt x="1403223" y="609346"/>
                  </a:lnTo>
                  <a:lnTo>
                    <a:pt x="1405382" y="626872"/>
                  </a:lnTo>
                  <a:lnTo>
                    <a:pt x="1405255" y="626745"/>
                  </a:lnTo>
                  <a:lnTo>
                    <a:pt x="1405267" y="626872"/>
                  </a:lnTo>
                  <a:lnTo>
                    <a:pt x="1410208" y="672973"/>
                  </a:lnTo>
                  <a:lnTo>
                    <a:pt x="1412240" y="694182"/>
                  </a:lnTo>
                  <a:lnTo>
                    <a:pt x="1440688" y="691515"/>
                  </a:lnTo>
                  <a:close/>
                </a:path>
                <a:path w="2679700" h="2136775">
                  <a:moveTo>
                    <a:pt x="1442466" y="1407541"/>
                  </a:moveTo>
                  <a:lnTo>
                    <a:pt x="1414145" y="1404874"/>
                  </a:lnTo>
                  <a:lnTo>
                    <a:pt x="1409827" y="1449197"/>
                  </a:lnTo>
                  <a:lnTo>
                    <a:pt x="1409801" y="1449324"/>
                  </a:lnTo>
                  <a:lnTo>
                    <a:pt x="1405382" y="1489964"/>
                  </a:lnTo>
                  <a:lnTo>
                    <a:pt x="1433830" y="1493012"/>
                  </a:lnTo>
                  <a:lnTo>
                    <a:pt x="1438148" y="1452118"/>
                  </a:lnTo>
                  <a:lnTo>
                    <a:pt x="1442466" y="1407541"/>
                  </a:lnTo>
                  <a:close/>
                </a:path>
                <a:path w="2679700" h="2136775">
                  <a:moveTo>
                    <a:pt x="1449832" y="805815"/>
                  </a:moveTo>
                  <a:lnTo>
                    <a:pt x="1447177" y="767207"/>
                  </a:lnTo>
                  <a:lnTo>
                    <a:pt x="1447038" y="765048"/>
                  </a:lnTo>
                  <a:lnTo>
                    <a:pt x="1443355" y="720090"/>
                  </a:lnTo>
                  <a:lnTo>
                    <a:pt x="1414780" y="722503"/>
                  </a:lnTo>
                  <a:lnTo>
                    <a:pt x="1418463" y="767334"/>
                  </a:lnTo>
                  <a:lnTo>
                    <a:pt x="1421384" y="807847"/>
                  </a:lnTo>
                  <a:lnTo>
                    <a:pt x="1449832" y="805815"/>
                  </a:lnTo>
                  <a:close/>
                </a:path>
                <a:path w="2679700" h="2136775">
                  <a:moveTo>
                    <a:pt x="1451102" y="1293114"/>
                  </a:moveTo>
                  <a:lnTo>
                    <a:pt x="1422527" y="1291336"/>
                  </a:lnTo>
                  <a:lnTo>
                    <a:pt x="1421638" y="1306576"/>
                  </a:lnTo>
                  <a:lnTo>
                    <a:pt x="1421625" y="1306703"/>
                  </a:lnTo>
                  <a:lnTo>
                    <a:pt x="1418209" y="1354709"/>
                  </a:lnTo>
                  <a:lnTo>
                    <a:pt x="1418196" y="1354836"/>
                  </a:lnTo>
                  <a:lnTo>
                    <a:pt x="1416431" y="1376553"/>
                  </a:lnTo>
                  <a:lnTo>
                    <a:pt x="1444879" y="1378839"/>
                  </a:lnTo>
                  <a:lnTo>
                    <a:pt x="1446657" y="1356995"/>
                  </a:lnTo>
                  <a:lnTo>
                    <a:pt x="1450200" y="1306576"/>
                  </a:lnTo>
                  <a:lnTo>
                    <a:pt x="1451102" y="1293114"/>
                  </a:lnTo>
                  <a:close/>
                </a:path>
                <a:path w="2679700" h="2136775">
                  <a:moveTo>
                    <a:pt x="1455674" y="920496"/>
                  </a:moveTo>
                  <a:lnTo>
                    <a:pt x="1455445" y="912749"/>
                  </a:lnTo>
                  <a:lnTo>
                    <a:pt x="1455420" y="911733"/>
                  </a:lnTo>
                  <a:lnTo>
                    <a:pt x="1453311" y="863854"/>
                  </a:lnTo>
                  <a:lnTo>
                    <a:pt x="1453261" y="862457"/>
                  </a:lnTo>
                  <a:lnTo>
                    <a:pt x="1451610" y="834517"/>
                  </a:lnTo>
                  <a:lnTo>
                    <a:pt x="1423035" y="836168"/>
                  </a:lnTo>
                  <a:lnTo>
                    <a:pt x="1424686" y="863981"/>
                  </a:lnTo>
                  <a:lnTo>
                    <a:pt x="1426845" y="913003"/>
                  </a:lnTo>
                  <a:lnTo>
                    <a:pt x="1427099" y="921385"/>
                  </a:lnTo>
                  <a:lnTo>
                    <a:pt x="1455674" y="920496"/>
                  </a:lnTo>
                  <a:close/>
                </a:path>
                <a:path w="2679700" h="2136775">
                  <a:moveTo>
                    <a:pt x="1456309" y="1178560"/>
                  </a:moveTo>
                  <a:lnTo>
                    <a:pt x="1427734" y="1177544"/>
                  </a:lnTo>
                  <a:lnTo>
                    <a:pt x="1426718" y="1209040"/>
                  </a:lnTo>
                  <a:lnTo>
                    <a:pt x="1426705" y="1209167"/>
                  </a:lnTo>
                  <a:lnTo>
                    <a:pt x="1424432" y="1258062"/>
                  </a:lnTo>
                  <a:lnTo>
                    <a:pt x="1424406" y="1258316"/>
                  </a:lnTo>
                  <a:lnTo>
                    <a:pt x="1424178" y="1262888"/>
                  </a:lnTo>
                  <a:lnTo>
                    <a:pt x="1452753" y="1264539"/>
                  </a:lnTo>
                  <a:lnTo>
                    <a:pt x="1453070" y="1258062"/>
                  </a:lnTo>
                  <a:lnTo>
                    <a:pt x="1455204" y="1209040"/>
                  </a:lnTo>
                  <a:lnTo>
                    <a:pt x="1456309" y="1178560"/>
                  </a:lnTo>
                  <a:close/>
                </a:path>
                <a:path w="2679700" h="2136775">
                  <a:moveTo>
                    <a:pt x="1458087" y="1011428"/>
                  </a:moveTo>
                  <a:lnTo>
                    <a:pt x="1457083" y="962025"/>
                  </a:lnTo>
                  <a:lnTo>
                    <a:pt x="1456690" y="949071"/>
                  </a:lnTo>
                  <a:lnTo>
                    <a:pt x="1428115" y="949960"/>
                  </a:lnTo>
                  <a:lnTo>
                    <a:pt x="1428496" y="962152"/>
                  </a:lnTo>
                  <a:lnTo>
                    <a:pt x="1429512" y="1011682"/>
                  </a:lnTo>
                  <a:lnTo>
                    <a:pt x="1429512" y="1035177"/>
                  </a:lnTo>
                  <a:lnTo>
                    <a:pt x="1458087" y="1035177"/>
                  </a:lnTo>
                  <a:lnTo>
                    <a:pt x="1458087" y="1011428"/>
                  </a:lnTo>
                  <a:close/>
                </a:path>
                <a:path w="2679700" h="2136775">
                  <a:moveTo>
                    <a:pt x="1458214" y="1063891"/>
                  </a:moveTo>
                  <a:lnTo>
                    <a:pt x="1429639" y="1063625"/>
                  </a:lnTo>
                  <a:lnTo>
                    <a:pt x="1429245" y="1110462"/>
                  </a:lnTo>
                  <a:lnTo>
                    <a:pt x="1429245" y="1110869"/>
                  </a:lnTo>
                  <a:lnTo>
                    <a:pt x="1428496" y="1149223"/>
                  </a:lnTo>
                  <a:lnTo>
                    <a:pt x="1457071" y="1149731"/>
                  </a:lnTo>
                  <a:lnTo>
                    <a:pt x="1457833" y="1110361"/>
                  </a:lnTo>
                  <a:lnTo>
                    <a:pt x="1458214" y="1063891"/>
                  </a:lnTo>
                  <a:close/>
                </a:path>
                <a:path w="2679700" h="2136775">
                  <a:moveTo>
                    <a:pt x="2512060" y="2077339"/>
                  </a:moveTo>
                  <a:lnTo>
                    <a:pt x="2511653" y="2077085"/>
                  </a:lnTo>
                  <a:lnTo>
                    <a:pt x="2499791" y="2069592"/>
                  </a:lnTo>
                  <a:lnTo>
                    <a:pt x="2487930" y="2062099"/>
                  </a:lnTo>
                  <a:lnTo>
                    <a:pt x="2482723" y="2070227"/>
                  </a:lnTo>
                  <a:lnTo>
                    <a:pt x="2483231" y="2069592"/>
                  </a:lnTo>
                  <a:lnTo>
                    <a:pt x="2478024" y="2077085"/>
                  </a:lnTo>
                  <a:lnTo>
                    <a:pt x="2478278" y="2076577"/>
                  </a:lnTo>
                  <a:lnTo>
                    <a:pt x="2473452" y="2082927"/>
                  </a:lnTo>
                  <a:lnTo>
                    <a:pt x="2473020" y="2083435"/>
                  </a:lnTo>
                  <a:lnTo>
                    <a:pt x="2468232" y="2089162"/>
                  </a:lnTo>
                  <a:lnTo>
                    <a:pt x="2463673" y="2093722"/>
                  </a:lnTo>
                  <a:lnTo>
                    <a:pt x="2464181" y="2093341"/>
                  </a:lnTo>
                  <a:lnTo>
                    <a:pt x="2459596" y="2097481"/>
                  </a:lnTo>
                  <a:lnTo>
                    <a:pt x="2458720" y="2098167"/>
                  </a:lnTo>
                  <a:lnTo>
                    <a:pt x="2455672" y="2100580"/>
                  </a:lnTo>
                  <a:lnTo>
                    <a:pt x="2450338" y="2104009"/>
                  </a:lnTo>
                  <a:lnTo>
                    <a:pt x="2451481" y="2103247"/>
                  </a:lnTo>
                  <a:lnTo>
                    <a:pt x="2446236" y="2105876"/>
                  </a:lnTo>
                  <a:lnTo>
                    <a:pt x="2446096" y="2105914"/>
                  </a:lnTo>
                  <a:lnTo>
                    <a:pt x="2443607" y="2106790"/>
                  </a:lnTo>
                  <a:lnTo>
                    <a:pt x="2439543" y="2107666"/>
                  </a:lnTo>
                  <a:lnTo>
                    <a:pt x="2435479" y="2107946"/>
                  </a:lnTo>
                  <a:lnTo>
                    <a:pt x="2437511" y="2136394"/>
                  </a:lnTo>
                  <a:lnTo>
                    <a:pt x="2477770" y="2119630"/>
                  </a:lnTo>
                  <a:lnTo>
                    <a:pt x="2490025" y="2107565"/>
                  </a:lnTo>
                  <a:lnTo>
                    <a:pt x="2490355" y="2107184"/>
                  </a:lnTo>
                  <a:lnTo>
                    <a:pt x="2490787" y="2106676"/>
                  </a:lnTo>
                  <a:lnTo>
                    <a:pt x="2491968" y="2105279"/>
                  </a:lnTo>
                  <a:lnTo>
                    <a:pt x="2493060" y="2104009"/>
                  </a:lnTo>
                  <a:lnTo>
                    <a:pt x="2495219" y="2101469"/>
                  </a:lnTo>
                  <a:lnTo>
                    <a:pt x="2495550" y="2101088"/>
                  </a:lnTo>
                  <a:lnTo>
                    <a:pt x="2495931" y="2100580"/>
                  </a:lnTo>
                  <a:lnTo>
                    <a:pt x="2498433" y="2097278"/>
                  </a:lnTo>
                  <a:lnTo>
                    <a:pt x="2501138" y="2093722"/>
                  </a:lnTo>
                  <a:lnTo>
                    <a:pt x="2501404" y="2093341"/>
                  </a:lnTo>
                  <a:lnTo>
                    <a:pt x="2504922" y="2088388"/>
                  </a:lnTo>
                  <a:lnTo>
                    <a:pt x="2506726" y="2085848"/>
                  </a:lnTo>
                  <a:lnTo>
                    <a:pt x="2512060" y="2077339"/>
                  </a:lnTo>
                  <a:close/>
                </a:path>
                <a:path w="2679700" h="2136775">
                  <a:moveTo>
                    <a:pt x="2549271" y="127000"/>
                  </a:moveTo>
                  <a:lnTo>
                    <a:pt x="2541701" y="107950"/>
                  </a:lnTo>
                  <a:lnTo>
                    <a:pt x="2536952" y="96647"/>
                  </a:lnTo>
                  <a:lnTo>
                    <a:pt x="2532545" y="86868"/>
                  </a:lnTo>
                  <a:lnTo>
                    <a:pt x="2531745" y="85090"/>
                  </a:lnTo>
                  <a:lnTo>
                    <a:pt x="2527833" y="77089"/>
                  </a:lnTo>
                  <a:lnTo>
                    <a:pt x="2526411" y="74168"/>
                  </a:lnTo>
                  <a:lnTo>
                    <a:pt x="2524823" y="71120"/>
                  </a:lnTo>
                  <a:lnTo>
                    <a:pt x="2523312" y="68199"/>
                  </a:lnTo>
                  <a:lnTo>
                    <a:pt x="2521077" y="63881"/>
                  </a:lnTo>
                  <a:lnTo>
                    <a:pt x="2514981" y="52705"/>
                  </a:lnTo>
                  <a:lnTo>
                    <a:pt x="2508504" y="45974"/>
                  </a:lnTo>
                  <a:lnTo>
                    <a:pt x="2501874" y="52273"/>
                  </a:lnTo>
                  <a:lnTo>
                    <a:pt x="2527046" y="22098"/>
                  </a:lnTo>
                  <a:lnTo>
                    <a:pt x="2433828" y="0"/>
                  </a:lnTo>
                  <a:lnTo>
                    <a:pt x="2472182" y="87884"/>
                  </a:lnTo>
                  <a:lnTo>
                    <a:pt x="2489352" y="67297"/>
                  </a:lnTo>
                  <a:lnTo>
                    <a:pt x="2491689" y="69748"/>
                  </a:lnTo>
                  <a:lnTo>
                    <a:pt x="2495931" y="77470"/>
                  </a:lnTo>
                  <a:lnTo>
                    <a:pt x="2495804" y="77089"/>
                  </a:lnTo>
                  <a:lnTo>
                    <a:pt x="2500820" y="87007"/>
                  </a:lnTo>
                  <a:lnTo>
                    <a:pt x="2505964" y="97409"/>
                  </a:lnTo>
                  <a:lnTo>
                    <a:pt x="2505710" y="97028"/>
                  </a:lnTo>
                  <a:lnTo>
                    <a:pt x="2505875" y="97409"/>
                  </a:lnTo>
                  <a:lnTo>
                    <a:pt x="2510663" y="107950"/>
                  </a:lnTo>
                  <a:lnTo>
                    <a:pt x="2510764" y="108204"/>
                  </a:lnTo>
                  <a:lnTo>
                    <a:pt x="2515616" y="119634"/>
                  </a:lnTo>
                  <a:lnTo>
                    <a:pt x="2515489" y="119380"/>
                  </a:lnTo>
                  <a:lnTo>
                    <a:pt x="2515578" y="119634"/>
                  </a:lnTo>
                  <a:lnTo>
                    <a:pt x="2522601" y="137541"/>
                  </a:lnTo>
                  <a:lnTo>
                    <a:pt x="2549271" y="127000"/>
                  </a:lnTo>
                  <a:close/>
                </a:path>
                <a:path w="2679700" h="2136775">
                  <a:moveTo>
                    <a:pt x="2559812" y="1970278"/>
                  </a:moveTo>
                  <a:lnTo>
                    <a:pt x="2532761" y="1960753"/>
                  </a:lnTo>
                  <a:lnTo>
                    <a:pt x="2526792" y="1977771"/>
                  </a:lnTo>
                  <a:lnTo>
                    <a:pt x="2526639" y="1978152"/>
                  </a:lnTo>
                  <a:lnTo>
                    <a:pt x="2517140" y="2002917"/>
                  </a:lnTo>
                  <a:lnTo>
                    <a:pt x="2517267" y="2002536"/>
                  </a:lnTo>
                  <a:lnTo>
                    <a:pt x="2517102" y="2002917"/>
                  </a:lnTo>
                  <a:lnTo>
                    <a:pt x="2512314" y="2014220"/>
                  </a:lnTo>
                  <a:lnTo>
                    <a:pt x="2507361" y="2025142"/>
                  </a:lnTo>
                  <a:lnTo>
                    <a:pt x="2502408" y="2035429"/>
                  </a:lnTo>
                  <a:lnTo>
                    <a:pt x="2502662" y="2035175"/>
                  </a:lnTo>
                  <a:lnTo>
                    <a:pt x="2501011" y="2038350"/>
                  </a:lnTo>
                  <a:lnTo>
                    <a:pt x="2526538" y="2051177"/>
                  </a:lnTo>
                  <a:lnTo>
                    <a:pt x="2528189" y="2047875"/>
                  </a:lnTo>
                  <a:lnTo>
                    <a:pt x="2533396" y="2037080"/>
                  </a:lnTo>
                  <a:lnTo>
                    <a:pt x="2534247" y="2035175"/>
                  </a:lnTo>
                  <a:lnTo>
                    <a:pt x="2538869" y="2024888"/>
                  </a:lnTo>
                  <a:lnTo>
                    <a:pt x="2543467" y="2013966"/>
                  </a:lnTo>
                  <a:lnTo>
                    <a:pt x="2543683" y="2013458"/>
                  </a:lnTo>
                  <a:lnTo>
                    <a:pt x="2553589" y="1987931"/>
                  </a:lnTo>
                  <a:lnTo>
                    <a:pt x="2559812" y="1970278"/>
                  </a:lnTo>
                  <a:close/>
                </a:path>
                <a:path w="2679700" h="2136775">
                  <a:moveTo>
                    <a:pt x="2584577" y="237363"/>
                  </a:moveTo>
                  <a:lnTo>
                    <a:pt x="2580767" y="223266"/>
                  </a:lnTo>
                  <a:lnTo>
                    <a:pt x="2573909" y="199898"/>
                  </a:lnTo>
                  <a:lnTo>
                    <a:pt x="2571496" y="191643"/>
                  </a:lnTo>
                  <a:lnTo>
                    <a:pt x="2564815" y="170815"/>
                  </a:lnTo>
                  <a:lnTo>
                    <a:pt x="2561971" y="161925"/>
                  </a:lnTo>
                  <a:lnTo>
                    <a:pt x="2559177" y="154305"/>
                  </a:lnTo>
                  <a:lnTo>
                    <a:pt x="2532380" y="163957"/>
                  </a:lnTo>
                  <a:lnTo>
                    <a:pt x="2534920" y="171323"/>
                  </a:lnTo>
                  <a:lnTo>
                    <a:pt x="2534793" y="170815"/>
                  </a:lnTo>
                  <a:lnTo>
                    <a:pt x="2544191" y="200152"/>
                  </a:lnTo>
                  <a:lnTo>
                    <a:pt x="2544191" y="199898"/>
                  </a:lnTo>
                  <a:lnTo>
                    <a:pt x="2553208" y="230759"/>
                  </a:lnTo>
                  <a:lnTo>
                    <a:pt x="2553309" y="231140"/>
                  </a:lnTo>
                  <a:lnTo>
                    <a:pt x="2557018" y="244856"/>
                  </a:lnTo>
                  <a:lnTo>
                    <a:pt x="2584577" y="237363"/>
                  </a:lnTo>
                  <a:close/>
                </a:path>
                <a:path w="2679700" h="2136775">
                  <a:moveTo>
                    <a:pt x="2592324" y="1859280"/>
                  </a:moveTo>
                  <a:lnTo>
                    <a:pt x="2588222" y="1858264"/>
                  </a:lnTo>
                  <a:lnTo>
                    <a:pt x="2564638" y="1852422"/>
                  </a:lnTo>
                  <a:lnTo>
                    <a:pt x="2563114" y="1858518"/>
                  </a:lnTo>
                  <a:lnTo>
                    <a:pt x="2563241" y="1858264"/>
                  </a:lnTo>
                  <a:lnTo>
                    <a:pt x="2554351" y="1891411"/>
                  </a:lnTo>
                  <a:lnTo>
                    <a:pt x="2554351" y="1891157"/>
                  </a:lnTo>
                  <a:lnTo>
                    <a:pt x="2554274" y="1891411"/>
                  </a:lnTo>
                  <a:lnTo>
                    <a:pt x="2545334" y="1922399"/>
                  </a:lnTo>
                  <a:lnTo>
                    <a:pt x="2541651" y="1933956"/>
                  </a:lnTo>
                  <a:lnTo>
                    <a:pt x="2568829" y="1942719"/>
                  </a:lnTo>
                  <a:lnTo>
                    <a:pt x="2572766" y="1930527"/>
                  </a:lnTo>
                  <a:lnTo>
                    <a:pt x="2575217" y="1922018"/>
                  </a:lnTo>
                  <a:lnTo>
                    <a:pt x="2581910" y="1898904"/>
                  </a:lnTo>
                  <a:lnTo>
                    <a:pt x="2590800" y="1865503"/>
                  </a:lnTo>
                  <a:lnTo>
                    <a:pt x="2592324" y="1859280"/>
                  </a:lnTo>
                  <a:close/>
                </a:path>
                <a:path w="2679700" h="2136775">
                  <a:moveTo>
                    <a:pt x="2611120" y="349377"/>
                  </a:moveTo>
                  <a:lnTo>
                    <a:pt x="2608034" y="334518"/>
                  </a:lnTo>
                  <a:lnTo>
                    <a:pt x="2606802" y="328549"/>
                  </a:lnTo>
                  <a:lnTo>
                    <a:pt x="2599867" y="298196"/>
                  </a:lnTo>
                  <a:lnTo>
                    <a:pt x="2598420" y="291846"/>
                  </a:lnTo>
                  <a:lnTo>
                    <a:pt x="2591943" y="265303"/>
                  </a:lnTo>
                  <a:lnTo>
                    <a:pt x="2564130" y="272161"/>
                  </a:lnTo>
                  <a:lnTo>
                    <a:pt x="2570607" y="298450"/>
                  </a:lnTo>
                  <a:lnTo>
                    <a:pt x="2570607" y="298196"/>
                  </a:lnTo>
                  <a:lnTo>
                    <a:pt x="2578862" y="334772"/>
                  </a:lnTo>
                  <a:lnTo>
                    <a:pt x="2578862" y="334518"/>
                  </a:lnTo>
                  <a:lnTo>
                    <a:pt x="2583180" y="355219"/>
                  </a:lnTo>
                  <a:lnTo>
                    <a:pt x="2611120" y="349377"/>
                  </a:lnTo>
                  <a:close/>
                </a:path>
                <a:path w="2679700" h="2136775">
                  <a:moveTo>
                    <a:pt x="2617216" y="1746885"/>
                  </a:moveTo>
                  <a:lnTo>
                    <a:pt x="2589022" y="1741551"/>
                  </a:lnTo>
                  <a:lnTo>
                    <a:pt x="2587498" y="1749806"/>
                  </a:lnTo>
                  <a:lnTo>
                    <a:pt x="2587625" y="1749552"/>
                  </a:lnTo>
                  <a:lnTo>
                    <a:pt x="2579624" y="1787652"/>
                  </a:lnTo>
                  <a:lnTo>
                    <a:pt x="2579751" y="1787398"/>
                  </a:lnTo>
                  <a:lnTo>
                    <a:pt x="2571496" y="1823974"/>
                  </a:lnTo>
                  <a:lnTo>
                    <a:pt x="2571623" y="1823720"/>
                  </a:lnTo>
                  <a:lnTo>
                    <a:pt x="2571369" y="1824736"/>
                  </a:lnTo>
                  <a:lnTo>
                    <a:pt x="2599055" y="1831467"/>
                  </a:lnTo>
                  <a:lnTo>
                    <a:pt x="2599436" y="1830324"/>
                  </a:lnTo>
                  <a:lnTo>
                    <a:pt x="2600883" y="1823720"/>
                  </a:lnTo>
                  <a:lnTo>
                    <a:pt x="2607564" y="1793494"/>
                  </a:lnTo>
                  <a:lnTo>
                    <a:pt x="2608834" y="1787398"/>
                  </a:lnTo>
                  <a:lnTo>
                    <a:pt x="2615565" y="1755267"/>
                  </a:lnTo>
                  <a:lnTo>
                    <a:pt x="2616682" y="1749552"/>
                  </a:lnTo>
                  <a:lnTo>
                    <a:pt x="2617216" y="1746885"/>
                  </a:lnTo>
                  <a:close/>
                </a:path>
                <a:path w="2679700" h="2136775">
                  <a:moveTo>
                    <a:pt x="2632075" y="462407"/>
                  </a:moveTo>
                  <a:lnTo>
                    <a:pt x="2630424" y="452374"/>
                  </a:lnTo>
                  <a:lnTo>
                    <a:pt x="2629662" y="447675"/>
                  </a:lnTo>
                  <a:lnTo>
                    <a:pt x="2623286" y="411607"/>
                  </a:lnTo>
                  <a:lnTo>
                    <a:pt x="2622423" y="406654"/>
                  </a:lnTo>
                  <a:lnTo>
                    <a:pt x="2616835" y="377571"/>
                  </a:lnTo>
                  <a:lnTo>
                    <a:pt x="2588768" y="383032"/>
                  </a:lnTo>
                  <a:lnTo>
                    <a:pt x="2594356" y="411861"/>
                  </a:lnTo>
                  <a:lnTo>
                    <a:pt x="2594356" y="411607"/>
                  </a:lnTo>
                  <a:lnTo>
                    <a:pt x="2601468" y="452501"/>
                  </a:lnTo>
                  <a:lnTo>
                    <a:pt x="2601468" y="452374"/>
                  </a:lnTo>
                  <a:lnTo>
                    <a:pt x="2603881" y="466979"/>
                  </a:lnTo>
                  <a:lnTo>
                    <a:pt x="2632075" y="462407"/>
                  </a:lnTo>
                  <a:close/>
                </a:path>
                <a:path w="2679700" h="2136775">
                  <a:moveTo>
                    <a:pt x="2636774" y="1633855"/>
                  </a:moveTo>
                  <a:lnTo>
                    <a:pt x="2608580" y="1629410"/>
                  </a:lnTo>
                  <a:lnTo>
                    <a:pt x="2601976" y="1669796"/>
                  </a:lnTo>
                  <a:lnTo>
                    <a:pt x="2602103" y="1669669"/>
                  </a:lnTo>
                  <a:lnTo>
                    <a:pt x="2594864" y="1710563"/>
                  </a:lnTo>
                  <a:lnTo>
                    <a:pt x="2594991" y="1710309"/>
                  </a:lnTo>
                  <a:lnTo>
                    <a:pt x="2594356" y="1713484"/>
                  </a:lnTo>
                  <a:lnTo>
                    <a:pt x="2622423" y="1718818"/>
                  </a:lnTo>
                  <a:lnTo>
                    <a:pt x="2623058" y="1715516"/>
                  </a:lnTo>
                  <a:lnTo>
                    <a:pt x="2623959" y="1710309"/>
                  </a:lnTo>
                  <a:lnTo>
                    <a:pt x="2630170" y="1674495"/>
                  </a:lnTo>
                  <a:lnTo>
                    <a:pt x="2630944" y="1669669"/>
                  </a:lnTo>
                  <a:lnTo>
                    <a:pt x="2636774" y="1633855"/>
                  </a:lnTo>
                  <a:close/>
                </a:path>
                <a:path w="2679700" h="2136775">
                  <a:moveTo>
                    <a:pt x="2648585" y="575818"/>
                  </a:moveTo>
                  <a:lnTo>
                    <a:pt x="2643492" y="537337"/>
                  </a:lnTo>
                  <a:lnTo>
                    <a:pt x="2642997" y="533527"/>
                  </a:lnTo>
                  <a:lnTo>
                    <a:pt x="2636647" y="490728"/>
                  </a:lnTo>
                  <a:lnTo>
                    <a:pt x="2608453" y="494919"/>
                  </a:lnTo>
                  <a:lnTo>
                    <a:pt x="2614676" y="537591"/>
                  </a:lnTo>
                  <a:lnTo>
                    <a:pt x="2614676" y="537337"/>
                  </a:lnTo>
                  <a:lnTo>
                    <a:pt x="2620264" y="579628"/>
                  </a:lnTo>
                  <a:lnTo>
                    <a:pt x="2648585" y="575818"/>
                  </a:lnTo>
                  <a:close/>
                </a:path>
                <a:path w="2679700" h="2136775">
                  <a:moveTo>
                    <a:pt x="2652141" y="1520063"/>
                  </a:moveTo>
                  <a:lnTo>
                    <a:pt x="2623820" y="1516634"/>
                  </a:lnTo>
                  <a:lnTo>
                    <a:pt x="2620899" y="1540510"/>
                  </a:lnTo>
                  <a:lnTo>
                    <a:pt x="2620899" y="1540256"/>
                  </a:lnTo>
                  <a:lnTo>
                    <a:pt x="2620861" y="1540510"/>
                  </a:lnTo>
                  <a:lnTo>
                    <a:pt x="2615057" y="1584706"/>
                  </a:lnTo>
                  <a:lnTo>
                    <a:pt x="2615057" y="1584579"/>
                  </a:lnTo>
                  <a:lnTo>
                    <a:pt x="2615031" y="1584706"/>
                  </a:lnTo>
                  <a:lnTo>
                    <a:pt x="2612644" y="1601343"/>
                  </a:lnTo>
                  <a:lnTo>
                    <a:pt x="2640838" y="1605407"/>
                  </a:lnTo>
                  <a:lnTo>
                    <a:pt x="2643378" y="1588516"/>
                  </a:lnTo>
                  <a:lnTo>
                    <a:pt x="2649220" y="1543939"/>
                  </a:lnTo>
                  <a:lnTo>
                    <a:pt x="2652141" y="1520063"/>
                  </a:lnTo>
                  <a:close/>
                </a:path>
                <a:path w="2679700" h="2136775">
                  <a:moveTo>
                    <a:pt x="2661285" y="689991"/>
                  </a:moveTo>
                  <a:lnTo>
                    <a:pt x="2659646" y="672846"/>
                  </a:lnTo>
                  <a:lnTo>
                    <a:pt x="2659380" y="670052"/>
                  </a:lnTo>
                  <a:lnTo>
                    <a:pt x="2654427" y="623570"/>
                  </a:lnTo>
                  <a:lnTo>
                    <a:pt x="2652141" y="604393"/>
                  </a:lnTo>
                  <a:lnTo>
                    <a:pt x="2623693" y="607822"/>
                  </a:lnTo>
                  <a:lnTo>
                    <a:pt x="2626106" y="626999"/>
                  </a:lnTo>
                  <a:lnTo>
                    <a:pt x="2625979" y="626745"/>
                  </a:lnTo>
                  <a:lnTo>
                    <a:pt x="2626004" y="626999"/>
                  </a:lnTo>
                  <a:lnTo>
                    <a:pt x="2630932" y="672973"/>
                  </a:lnTo>
                  <a:lnTo>
                    <a:pt x="2632837" y="692658"/>
                  </a:lnTo>
                  <a:lnTo>
                    <a:pt x="2661285" y="689991"/>
                  </a:lnTo>
                  <a:close/>
                </a:path>
                <a:path w="2679700" h="2136775">
                  <a:moveTo>
                    <a:pt x="2663952" y="1406017"/>
                  </a:moveTo>
                  <a:lnTo>
                    <a:pt x="2635504" y="1403350"/>
                  </a:lnTo>
                  <a:lnTo>
                    <a:pt x="2631186" y="1449324"/>
                  </a:lnTo>
                  <a:lnTo>
                    <a:pt x="2631313" y="1449197"/>
                  </a:lnTo>
                  <a:lnTo>
                    <a:pt x="2626995" y="1488440"/>
                  </a:lnTo>
                  <a:lnTo>
                    <a:pt x="2655443" y="1491488"/>
                  </a:lnTo>
                  <a:lnTo>
                    <a:pt x="2659634" y="1452118"/>
                  </a:lnTo>
                  <a:lnTo>
                    <a:pt x="2659900" y="1449197"/>
                  </a:lnTo>
                  <a:lnTo>
                    <a:pt x="2663952" y="1406017"/>
                  </a:lnTo>
                  <a:close/>
                </a:path>
                <a:path w="2679700" h="2136775">
                  <a:moveTo>
                    <a:pt x="2670683" y="804291"/>
                  </a:moveTo>
                  <a:lnTo>
                    <a:pt x="2668041" y="767207"/>
                  </a:lnTo>
                  <a:lnTo>
                    <a:pt x="2667889" y="765048"/>
                  </a:lnTo>
                  <a:lnTo>
                    <a:pt x="2663952" y="718566"/>
                  </a:lnTo>
                  <a:lnTo>
                    <a:pt x="2635504" y="720979"/>
                  </a:lnTo>
                  <a:lnTo>
                    <a:pt x="2639441" y="767334"/>
                  </a:lnTo>
                  <a:lnTo>
                    <a:pt x="2642235" y="806323"/>
                  </a:lnTo>
                  <a:lnTo>
                    <a:pt x="2670683" y="804291"/>
                  </a:lnTo>
                  <a:close/>
                </a:path>
                <a:path w="2679700" h="2136775">
                  <a:moveTo>
                    <a:pt x="2672461" y="1291463"/>
                  </a:moveTo>
                  <a:lnTo>
                    <a:pt x="2643886" y="1289939"/>
                  </a:lnTo>
                  <a:lnTo>
                    <a:pt x="2642870" y="1306830"/>
                  </a:lnTo>
                  <a:lnTo>
                    <a:pt x="2642997" y="1306576"/>
                  </a:lnTo>
                  <a:lnTo>
                    <a:pt x="2639568" y="1354709"/>
                  </a:lnTo>
                  <a:lnTo>
                    <a:pt x="2639555" y="1354836"/>
                  </a:lnTo>
                  <a:lnTo>
                    <a:pt x="2637917" y="1375029"/>
                  </a:lnTo>
                  <a:lnTo>
                    <a:pt x="2666365" y="1377315"/>
                  </a:lnTo>
                  <a:lnTo>
                    <a:pt x="2668016" y="1356995"/>
                  </a:lnTo>
                  <a:lnTo>
                    <a:pt x="2671445" y="1308481"/>
                  </a:lnTo>
                  <a:lnTo>
                    <a:pt x="2671546" y="1306576"/>
                  </a:lnTo>
                  <a:lnTo>
                    <a:pt x="2672461" y="1291463"/>
                  </a:lnTo>
                  <a:close/>
                </a:path>
                <a:path w="2679700" h="2136775">
                  <a:moveTo>
                    <a:pt x="2676652" y="918972"/>
                  </a:moveTo>
                  <a:lnTo>
                    <a:pt x="2676423" y="912749"/>
                  </a:lnTo>
                  <a:lnTo>
                    <a:pt x="2674175" y="863854"/>
                  </a:lnTo>
                  <a:lnTo>
                    <a:pt x="2674112" y="862457"/>
                  </a:lnTo>
                  <a:lnTo>
                    <a:pt x="2672461" y="832993"/>
                  </a:lnTo>
                  <a:lnTo>
                    <a:pt x="2643886" y="834517"/>
                  </a:lnTo>
                  <a:lnTo>
                    <a:pt x="2645537" y="863981"/>
                  </a:lnTo>
                  <a:lnTo>
                    <a:pt x="2647823" y="913003"/>
                  </a:lnTo>
                  <a:lnTo>
                    <a:pt x="2648077" y="919861"/>
                  </a:lnTo>
                  <a:lnTo>
                    <a:pt x="2676652" y="918972"/>
                  </a:lnTo>
                  <a:close/>
                </a:path>
                <a:path w="2679700" h="2136775">
                  <a:moveTo>
                    <a:pt x="2677541" y="1177036"/>
                  </a:moveTo>
                  <a:lnTo>
                    <a:pt x="2648966" y="1176020"/>
                  </a:lnTo>
                  <a:lnTo>
                    <a:pt x="2647823" y="1209040"/>
                  </a:lnTo>
                  <a:lnTo>
                    <a:pt x="2647810" y="1209167"/>
                  </a:lnTo>
                  <a:lnTo>
                    <a:pt x="2645664" y="1258062"/>
                  </a:lnTo>
                  <a:lnTo>
                    <a:pt x="2645651" y="1258316"/>
                  </a:lnTo>
                  <a:lnTo>
                    <a:pt x="2645537" y="1261364"/>
                  </a:lnTo>
                  <a:lnTo>
                    <a:pt x="2673985" y="1263015"/>
                  </a:lnTo>
                  <a:lnTo>
                    <a:pt x="2674239" y="1259586"/>
                  </a:lnTo>
                  <a:lnTo>
                    <a:pt x="2676436" y="1209040"/>
                  </a:lnTo>
                  <a:lnTo>
                    <a:pt x="2677541" y="1177036"/>
                  </a:lnTo>
                  <a:close/>
                </a:path>
                <a:path w="2679700" h="2136775">
                  <a:moveTo>
                    <a:pt x="2679192" y="1033526"/>
                  </a:moveTo>
                  <a:lnTo>
                    <a:pt x="2679065" y="1011428"/>
                  </a:lnTo>
                  <a:lnTo>
                    <a:pt x="2678061" y="962025"/>
                  </a:lnTo>
                  <a:lnTo>
                    <a:pt x="2677541" y="947547"/>
                  </a:lnTo>
                  <a:lnTo>
                    <a:pt x="2649093" y="948436"/>
                  </a:lnTo>
                  <a:lnTo>
                    <a:pt x="2649474" y="962152"/>
                  </a:lnTo>
                  <a:lnTo>
                    <a:pt x="2650490" y="1011682"/>
                  </a:lnTo>
                  <a:lnTo>
                    <a:pt x="2650617" y="1033780"/>
                  </a:lnTo>
                  <a:lnTo>
                    <a:pt x="2679192" y="1033526"/>
                  </a:lnTo>
                  <a:close/>
                </a:path>
                <a:path w="2679700" h="2136775">
                  <a:moveTo>
                    <a:pt x="2679319" y="1062367"/>
                  </a:moveTo>
                  <a:lnTo>
                    <a:pt x="2650744" y="1062101"/>
                  </a:lnTo>
                  <a:lnTo>
                    <a:pt x="2650477" y="1110475"/>
                  </a:lnTo>
                  <a:lnTo>
                    <a:pt x="2650477" y="1110869"/>
                  </a:lnTo>
                  <a:lnTo>
                    <a:pt x="2649728" y="1147699"/>
                  </a:lnTo>
                  <a:lnTo>
                    <a:pt x="2678303" y="1148207"/>
                  </a:lnTo>
                  <a:lnTo>
                    <a:pt x="2679065" y="1110361"/>
                  </a:lnTo>
                  <a:lnTo>
                    <a:pt x="2679319" y="106236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110">
                <a:solidFill>
                  <a:srgbClr val="FFFFFF"/>
                </a:solidFill>
              </a:rPr>
              <a:t>S</a:t>
            </a:r>
            <a:r>
              <a:rPr dirty="0" sz="2400" spc="95">
                <a:solidFill>
                  <a:srgbClr val="FFFFFF"/>
                </a:solidFill>
              </a:rPr>
              <a:t>e</a:t>
            </a:r>
            <a:r>
              <a:rPr dirty="0" sz="2400" spc="70">
                <a:solidFill>
                  <a:srgbClr val="FFFFFF"/>
                </a:solidFill>
              </a:rPr>
              <a:t>q2</a:t>
            </a:r>
            <a:r>
              <a:rPr dirty="0" sz="2400" spc="55">
                <a:solidFill>
                  <a:srgbClr val="FFFFFF"/>
                </a:solidFill>
              </a:rPr>
              <a:t>S</a:t>
            </a:r>
            <a:r>
              <a:rPr dirty="0" sz="2400" spc="20">
                <a:solidFill>
                  <a:srgbClr val="FFFFFF"/>
                </a:solidFill>
              </a:rPr>
              <a:t>eq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5">
                <a:solidFill>
                  <a:srgbClr val="FFFFFF"/>
                </a:solidFill>
              </a:rPr>
              <a:t>w</a:t>
            </a:r>
            <a:r>
              <a:rPr dirty="0" sz="2400" spc="-15">
                <a:solidFill>
                  <a:srgbClr val="FFFFFF"/>
                </a:solidFill>
              </a:rPr>
              <a:t>i</a:t>
            </a:r>
            <a:r>
              <a:rPr dirty="0" sz="2400" spc="50">
                <a:solidFill>
                  <a:srgbClr val="FFFFFF"/>
                </a:solidFill>
              </a:rPr>
              <a:t>th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70">
                <a:solidFill>
                  <a:srgbClr val="FFFFFF"/>
                </a:solidFill>
              </a:rPr>
              <a:t>A</a:t>
            </a:r>
            <a:r>
              <a:rPr dirty="0" sz="2400" spc="65">
                <a:solidFill>
                  <a:srgbClr val="FFFFFF"/>
                </a:solidFill>
              </a:rPr>
              <a:t>t</a:t>
            </a:r>
            <a:r>
              <a:rPr dirty="0" sz="2400" spc="70">
                <a:solidFill>
                  <a:srgbClr val="FFFFFF"/>
                </a:solidFill>
              </a:rPr>
              <a:t>t</a:t>
            </a:r>
            <a:r>
              <a:rPr dirty="0" sz="2400" spc="50">
                <a:solidFill>
                  <a:srgbClr val="FFFFFF"/>
                </a:solidFill>
              </a:rPr>
              <a:t>e</a:t>
            </a:r>
            <a:r>
              <a:rPr dirty="0" sz="2400" spc="45">
                <a:solidFill>
                  <a:srgbClr val="FFFFFF"/>
                </a:solidFill>
              </a:rPr>
              <a:t>n</a:t>
            </a:r>
            <a:r>
              <a:rPr dirty="0" sz="2400" spc="20">
                <a:solidFill>
                  <a:srgbClr val="FFFFFF"/>
                </a:solidFill>
              </a:rPr>
              <a:t>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1893" y="1454023"/>
            <a:ext cx="10042525" cy="905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65" b="1">
                <a:latin typeface="Malgun Gothic"/>
                <a:cs typeface="Malgun Gothic"/>
              </a:rPr>
              <a:t>[</a:t>
            </a:r>
            <a:r>
              <a:rPr dirty="0" sz="2200" spc="-225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문</a:t>
            </a:r>
            <a:r>
              <a:rPr dirty="0" sz="2200" spc="-204" b="1">
                <a:latin typeface="Malgun Gothic"/>
                <a:cs typeface="Malgun Gothic"/>
              </a:rPr>
              <a:t>제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상</a:t>
            </a:r>
            <a:r>
              <a:rPr dirty="0" sz="2200" spc="-204" b="1">
                <a:latin typeface="Malgun Gothic"/>
                <a:cs typeface="Malgun Gothic"/>
              </a:rPr>
              <a:t>황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65" b="1">
                <a:latin typeface="Malgun Gothic"/>
                <a:cs typeface="Malgun Gothic"/>
              </a:rPr>
              <a:t>]</a:t>
            </a:r>
            <a:endParaRPr sz="22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65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하나</a:t>
            </a:r>
            <a:r>
              <a:rPr dirty="0" sz="2200" spc="-204">
                <a:latin typeface="Gulim"/>
                <a:cs typeface="Gulim"/>
              </a:rPr>
              <a:t>의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문</a:t>
            </a:r>
            <a:r>
              <a:rPr dirty="0" sz="2200" spc="-204">
                <a:latin typeface="Gulim"/>
                <a:cs typeface="Gulim"/>
              </a:rPr>
              <a:t>맥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벡터</a:t>
            </a:r>
            <a:r>
              <a:rPr dirty="0" sz="2200" spc="-204">
                <a:latin typeface="Gulim"/>
                <a:cs typeface="Gulim"/>
              </a:rPr>
              <a:t>가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소</a:t>
            </a:r>
            <a:r>
              <a:rPr dirty="0" sz="2200" spc="-204">
                <a:latin typeface="Gulim"/>
                <a:cs typeface="Gulim"/>
              </a:rPr>
              <a:t>스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문장</a:t>
            </a:r>
            <a:r>
              <a:rPr dirty="0" sz="2200" spc="-204">
                <a:latin typeface="Gulim"/>
                <a:cs typeface="Gulim"/>
              </a:rPr>
              <a:t>의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모</a:t>
            </a:r>
            <a:r>
              <a:rPr dirty="0" sz="2200" spc="-204">
                <a:latin typeface="Gulim"/>
                <a:cs typeface="Gulim"/>
              </a:rPr>
              <a:t>든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정보</a:t>
            </a:r>
            <a:r>
              <a:rPr dirty="0" sz="2200" spc="-204">
                <a:latin typeface="Gulim"/>
                <a:cs typeface="Gulim"/>
              </a:rPr>
              <a:t>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가지</a:t>
            </a:r>
            <a:r>
              <a:rPr dirty="0" sz="2200" spc="-204">
                <a:latin typeface="Gulim"/>
                <a:cs typeface="Gulim"/>
              </a:rPr>
              <a:t>고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있어</a:t>
            </a:r>
            <a:r>
              <a:rPr dirty="0" sz="2200" spc="-204">
                <a:latin typeface="Gulim"/>
                <a:cs typeface="Gulim"/>
              </a:rPr>
              <a:t>야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하므</a:t>
            </a:r>
            <a:r>
              <a:rPr dirty="0" sz="2200" spc="-204">
                <a:latin typeface="Gulim"/>
                <a:cs typeface="Gulim"/>
              </a:rPr>
              <a:t>로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❽능</a:t>
            </a:r>
            <a:r>
              <a:rPr dirty="0" sz="2200" spc="-204">
                <a:latin typeface="Gulim"/>
                <a:cs typeface="Gulim"/>
              </a:rPr>
              <a:t>이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저하됩니다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893" y="3940302"/>
            <a:ext cx="8384540" cy="1398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65" b="1">
                <a:latin typeface="Malgun Gothic"/>
                <a:cs typeface="Malgun Gothic"/>
              </a:rPr>
              <a:t>[</a:t>
            </a:r>
            <a:r>
              <a:rPr dirty="0" sz="2200" spc="-225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해</a:t>
            </a:r>
            <a:r>
              <a:rPr dirty="0" sz="2200" spc="-204" b="1">
                <a:latin typeface="Malgun Gothic"/>
                <a:cs typeface="Malgun Gothic"/>
              </a:rPr>
              <a:t>결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방</a:t>
            </a:r>
            <a:r>
              <a:rPr dirty="0" sz="2200" spc="-204" b="1">
                <a:latin typeface="Malgun Gothic"/>
                <a:cs typeface="Malgun Gothic"/>
              </a:rPr>
              <a:t>안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65" b="1">
                <a:latin typeface="Malgun Gothic"/>
                <a:cs typeface="Malgun Gothic"/>
              </a:rPr>
              <a:t>]</a:t>
            </a:r>
            <a:endParaRPr sz="22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그렇다</a:t>
            </a:r>
            <a:r>
              <a:rPr dirty="0" sz="2200" spc="-204">
                <a:latin typeface="Gulim"/>
                <a:cs typeface="Gulim"/>
              </a:rPr>
              <a:t>면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 b="1">
                <a:solidFill>
                  <a:srgbClr val="C00000"/>
                </a:solidFill>
                <a:latin typeface="Malgun Gothic"/>
                <a:cs typeface="Malgun Gothic"/>
              </a:rPr>
              <a:t>매</a:t>
            </a:r>
            <a:r>
              <a:rPr dirty="0" sz="2200" spc="-204" b="1">
                <a:solidFill>
                  <a:srgbClr val="C00000"/>
                </a:solidFill>
                <a:latin typeface="Malgun Gothic"/>
                <a:cs typeface="Malgun Gothic"/>
              </a:rPr>
              <a:t>번</a:t>
            </a:r>
            <a:r>
              <a:rPr dirty="0" sz="2200" spc="-215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2200" spc="-200" b="1">
                <a:solidFill>
                  <a:srgbClr val="C00000"/>
                </a:solidFill>
                <a:latin typeface="Malgun Gothic"/>
                <a:cs typeface="Malgun Gothic"/>
              </a:rPr>
              <a:t>소</a:t>
            </a:r>
            <a:r>
              <a:rPr dirty="0" sz="2200" spc="-204" b="1">
                <a:solidFill>
                  <a:srgbClr val="C00000"/>
                </a:solidFill>
                <a:latin typeface="Malgun Gothic"/>
                <a:cs typeface="Malgun Gothic"/>
              </a:rPr>
              <a:t>스</a:t>
            </a:r>
            <a:r>
              <a:rPr dirty="0" sz="2200" spc="-229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2200" spc="-200" b="1">
                <a:solidFill>
                  <a:srgbClr val="C00000"/>
                </a:solidFill>
                <a:latin typeface="Malgun Gothic"/>
                <a:cs typeface="Malgun Gothic"/>
              </a:rPr>
              <a:t>문장에서</a:t>
            </a:r>
            <a:r>
              <a:rPr dirty="0" sz="2200" spc="-204" b="1">
                <a:solidFill>
                  <a:srgbClr val="C00000"/>
                </a:solidFill>
                <a:latin typeface="Malgun Gothic"/>
                <a:cs typeface="Malgun Gothic"/>
              </a:rPr>
              <a:t>의</a:t>
            </a:r>
            <a:r>
              <a:rPr dirty="0" sz="2200" spc="-240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2200" spc="-200" b="1">
                <a:solidFill>
                  <a:srgbClr val="C00000"/>
                </a:solidFill>
                <a:latin typeface="Malgun Gothic"/>
                <a:cs typeface="Malgun Gothic"/>
              </a:rPr>
              <a:t>출</a:t>
            </a:r>
            <a:r>
              <a:rPr dirty="0" sz="2200" spc="-204" b="1">
                <a:solidFill>
                  <a:srgbClr val="C00000"/>
                </a:solidFill>
                <a:latin typeface="Malgun Gothic"/>
                <a:cs typeface="Malgun Gothic"/>
              </a:rPr>
              <a:t>력</a:t>
            </a:r>
            <a:r>
              <a:rPr dirty="0" sz="2200" spc="-225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2200" spc="-200" b="1">
                <a:solidFill>
                  <a:srgbClr val="C00000"/>
                </a:solidFill>
                <a:latin typeface="Malgun Gothic"/>
                <a:cs typeface="Malgun Gothic"/>
              </a:rPr>
              <a:t>전부</a:t>
            </a:r>
            <a:r>
              <a:rPr dirty="0" sz="2200" spc="-204" b="1">
                <a:solidFill>
                  <a:srgbClr val="C00000"/>
                </a:solidFill>
                <a:latin typeface="Malgun Gothic"/>
                <a:cs typeface="Malgun Gothic"/>
              </a:rPr>
              <a:t>를</a:t>
            </a:r>
            <a:r>
              <a:rPr dirty="0" sz="2200" spc="-229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2200" spc="-200" b="1">
                <a:solidFill>
                  <a:srgbClr val="C00000"/>
                </a:solidFill>
                <a:latin typeface="Malgun Gothic"/>
                <a:cs typeface="Malgun Gothic"/>
              </a:rPr>
              <a:t>입력으</a:t>
            </a:r>
            <a:r>
              <a:rPr dirty="0" sz="2200" spc="-204" b="1">
                <a:solidFill>
                  <a:srgbClr val="C00000"/>
                </a:solidFill>
                <a:latin typeface="Malgun Gothic"/>
                <a:cs typeface="Malgun Gothic"/>
              </a:rPr>
              <a:t>로</a:t>
            </a:r>
            <a:r>
              <a:rPr dirty="0" sz="2200" spc="-229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2200" spc="-200">
                <a:latin typeface="Gulim"/>
                <a:cs typeface="Gulim"/>
              </a:rPr>
              <a:t>받으</a:t>
            </a:r>
            <a:r>
              <a:rPr dirty="0" sz="2200" spc="-204">
                <a:latin typeface="Gulim"/>
                <a:cs typeface="Gulim"/>
              </a:rPr>
              <a:t>면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어떨까요</a:t>
            </a:r>
            <a:r>
              <a:rPr dirty="0" sz="2200" spc="-55">
                <a:latin typeface="Gulim"/>
                <a:cs typeface="Gulim"/>
              </a:rPr>
              <a:t>?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 spc="-200">
                <a:latin typeface="Gulim"/>
                <a:cs typeface="Gulim"/>
              </a:rPr>
              <a:t>최신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185">
                <a:latin typeface="Gulim"/>
                <a:cs typeface="Gulim"/>
              </a:rPr>
              <a:t>G</a:t>
            </a:r>
            <a:r>
              <a:rPr dirty="0" sz="2200" spc="-165">
                <a:latin typeface="Gulim"/>
                <a:cs typeface="Gulim"/>
              </a:rPr>
              <a:t>P</a:t>
            </a:r>
            <a:r>
              <a:rPr dirty="0" sz="2200" spc="-90">
                <a:latin typeface="Gulim"/>
                <a:cs typeface="Gulim"/>
              </a:rPr>
              <a:t>U</a:t>
            </a:r>
            <a:r>
              <a:rPr dirty="0" sz="2200" spc="-200">
                <a:latin typeface="Gulim"/>
                <a:cs typeface="Gulim"/>
              </a:rPr>
              <a:t>는</a:t>
            </a:r>
            <a:r>
              <a:rPr dirty="0" sz="2200" spc="-18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많은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메모리와</a:t>
            </a:r>
            <a:r>
              <a:rPr dirty="0" sz="2200" spc="-204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빠른</a:t>
            </a:r>
            <a:r>
              <a:rPr dirty="0" sz="2200" spc="-17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병렬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처리를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지원합니</a:t>
            </a:r>
            <a:r>
              <a:rPr dirty="0" sz="2200" spc="-195">
                <a:latin typeface="Gulim"/>
                <a:cs typeface="Gulim"/>
              </a:rPr>
              <a:t>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1055" y="2699004"/>
            <a:ext cx="1390015" cy="949960"/>
          </a:xfrm>
          <a:custGeom>
            <a:avLst/>
            <a:gdLst/>
            <a:ahLst/>
            <a:cxnLst/>
            <a:rect l="l" t="t" r="r" b="b"/>
            <a:pathLst>
              <a:path w="1390015" h="949960">
                <a:moveTo>
                  <a:pt x="1042416" y="0"/>
                </a:moveTo>
                <a:lnTo>
                  <a:pt x="347472" y="0"/>
                </a:lnTo>
                <a:lnTo>
                  <a:pt x="347472" y="474725"/>
                </a:lnTo>
                <a:lnTo>
                  <a:pt x="0" y="474725"/>
                </a:lnTo>
                <a:lnTo>
                  <a:pt x="694944" y="949452"/>
                </a:lnTo>
                <a:lnTo>
                  <a:pt x="1389888" y="474725"/>
                </a:lnTo>
                <a:lnTo>
                  <a:pt x="1042416" y="474725"/>
                </a:lnTo>
                <a:lnTo>
                  <a:pt x="1042416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5679" y="6515734"/>
            <a:ext cx="7481570" cy="249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z="1600" spc="-10">
                <a:latin typeface="Gulim"/>
                <a:cs typeface="Gulim"/>
              </a:rPr>
              <a:t>Neural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35">
                <a:latin typeface="Gulim"/>
                <a:cs typeface="Gulim"/>
              </a:rPr>
              <a:t>Machine</a:t>
            </a:r>
            <a:r>
              <a:rPr dirty="0" sz="1600" spc="-130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Translation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20">
                <a:latin typeface="Gulim"/>
                <a:cs typeface="Gulim"/>
              </a:rPr>
              <a:t>by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5">
                <a:latin typeface="Gulim"/>
                <a:cs typeface="Gulim"/>
              </a:rPr>
              <a:t>Jointly</a:t>
            </a:r>
            <a:r>
              <a:rPr dirty="0" sz="1600" spc="-114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Learning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25">
                <a:latin typeface="Gulim"/>
                <a:cs typeface="Gulim"/>
              </a:rPr>
              <a:t>to</a:t>
            </a:r>
            <a:r>
              <a:rPr dirty="0" sz="1600" spc="-114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Align</a:t>
            </a:r>
            <a:r>
              <a:rPr dirty="0" sz="1600" spc="-135">
                <a:latin typeface="Gulim"/>
                <a:cs typeface="Gulim"/>
              </a:rPr>
              <a:t> </a:t>
            </a:r>
            <a:r>
              <a:rPr dirty="0" sz="1600" spc="-35">
                <a:latin typeface="Gulim"/>
                <a:cs typeface="Gulim"/>
              </a:rPr>
              <a:t>and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Translate</a:t>
            </a:r>
            <a:r>
              <a:rPr dirty="0" sz="1600" spc="-130">
                <a:latin typeface="Gulim"/>
                <a:cs typeface="Gulim"/>
              </a:rPr>
              <a:t> </a:t>
            </a:r>
            <a:r>
              <a:rPr dirty="0" sz="1600" spc="-75">
                <a:latin typeface="Gulim"/>
                <a:cs typeface="Gulim"/>
              </a:rPr>
              <a:t>(ICLR</a:t>
            </a:r>
            <a:r>
              <a:rPr dirty="0" sz="1600" spc="-120">
                <a:latin typeface="Gulim"/>
                <a:cs typeface="Gulim"/>
              </a:rPr>
              <a:t> </a:t>
            </a:r>
            <a:r>
              <a:rPr dirty="0" sz="1600" spc="10">
                <a:latin typeface="Gulim"/>
                <a:cs typeface="Gulim"/>
              </a:rPr>
              <a:t>2015)</a:t>
            </a:r>
            <a:endParaRPr sz="1600">
              <a:latin typeface="Gulim"/>
              <a:cs typeface="Gulim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110">
                <a:solidFill>
                  <a:srgbClr val="FFFFFF"/>
                </a:solidFill>
              </a:rPr>
              <a:t>S</a:t>
            </a:r>
            <a:r>
              <a:rPr dirty="0" sz="2400" spc="95">
                <a:solidFill>
                  <a:srgbClr val="FFFFFF"/>
                </a:solidFill>
              </a:rPr>
              <a:t>e</a:t>
            </a:r>
            <a:r>
              <a:rPr dirty="0" sz="2400" spc="70">
                <a:solidFill>
                  <a:srgbClr val="FFFFFF"/>
                </a:solidFill>
              </a:rPr>
              <a:t>q2</a:t>
            </a:r>
            <a:r>
              <a:rPr dirty="0" sz="2400" spc="55">
                <a:solidFill>
                  <a:srgbClr val="FFFFFF"/>
                </a:solidFill>
              </a:rPr>
              <a:t>S</a:t>
            </a:r>
            <a:r>
              <a:rPr dirty="0" sz="2400" spc="20">
                <a:solidFill>
                  <a:srgbClr val="FFFFFF"/>
                </a:solidFill>
              </a:rPr>
              <a:t>eq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5">
                <a:solidFill>
                  <a:srgbClr val="FFFFFF"/>
                </a:solidFill>
              </a:rPr>
              <a:t>w</a:t>
            </a:r>
            <a:r>
              <a:rPr dirty="0" sz="2400" spc="-15">
                <a:solidFill>
                  <a:srgbClr val="FFFFFF"/>
                </a:solidFill>
              </a:rPr>
              <a:t>i</a:t>
            </a:r>
            <a:r>
              <a:rPr dirty="0" sz="2400" spc="50">
                <a:solidFill>
                  <a:srgbClr val="FFFFFF"/>
                </a:solidFill>
              </a:rPr>
              <a:t>th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70">
                <a:solidFill>
                  <a:srgbClr val="FFFFFF"/>
                </a:solidFill>
              </a:rPr>
              <a:t>A</a:t>
            </a:r>
            <a:r>
              <a:rPr dirty="0" sz="2400" spc="65">
                <a:solidFill>
                  <a:srgbClr val="FFFFFF"/>
                </a:solidFill>
              </a:rPr>
              <a:t>t</a:t>
            </a:r>
            <a:r>
              <a:rPr dirty="0" sz="2400" spc="70">
                <a:solidFill>
                  <a:srgbClr val="FFFFFF"/>
                </a:solidFill>
              </a:rPr>
              <a:t>t</a:t>
            </a:r>
            <a:r>
              <a:rPr dirty="0" sz="2400" spc="50">
                <a:solidFill>
                  <a:srgbClr val="FFFFFF"/>
                </a:solidFill>
              </a:rPr>
              <a:t>e</a:t>
            </a:r>
            <a:r>
              <a:rPr dirty="0" sz="2400" spc="45">
                <a:solidFill>
                  <a:srgbClr val="FFFFFF"/>
                </a:solidFill>
              </a:rPr>
              <a:t>n</a:t>
            </a:r>
            <a:r>
              <a:rPr dirty="0" sz="2400" spc="20">
                <a:solidFill>
                  <a:srgbClr val="FFFFFF"/>
                </a:solidFill>
              </a:rPr>
              <a:t>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4395" y="1536446"/>
            <a:ext cx="234950" cy="2444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1893" y="1283467"/>
            <a:ext cx="7252970" cy="103124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  <a:tab pos="299720" algn="l"/>
                <a:tab pos="5577205" algn="l"/>
              </a:tabLst>
            </a:pPr>
            <a:r>
              <a:rPr dirty="0" sz="2200" spc="-60">
                <a:latin typeface="Gulim"/>
                <a:cs typeface="Gulim"/>
              </a:rPr>
              <a:t>S</a:t>
            </a:r>
            <a:r>
              <a:rPr dirty="0" sz="2200" spc="-65">
                <a:latin typeface="Gulim"/>
                <a:cs typeface="Gulim"/>
              </a:rPr>
              <a:t>e</a:t>
            </a:r>
            <a:r>
              <a:rPr dirty="0" sz="2200" spc="-70">
                <a:latin typeface="Gulim"/>
                <a:cs typeface="Gulim"/>
              </a:rPr>
              <a:t>q</a:t>
            </a:r>
            <a:r>
              <a:rPr dirty="0" sz="2200" spc="50">
                <a:latin typeface="Gulim"/>
                <a:cs typeface="Gulim"/>
              </a:rPr>
              <a:t>2</a:t>
            </a:r>
            <a:r>
              <a:rPr dirty="0" sz="2200" spc="-60">
                <a:latin typeface="Gulim"/>
                <a:cs typeface="Gulim"/>
              </a:rPr>
              <a:t>S</a:t>
            </a:r>
            <a:r>
              <a:rPr dirty="0" sz="2200" spc="-65">
                <a:latin typeface="Gulim"/>
                <a:cs typeface="Gulim"/>
              </a:rPr>
              <a:t>e</a:t>
            </a:r>
            <a:r>
              <a:rPr dirty="0" sz="2200" spc="-65">
                <a:latin typeface="Gulim"/>
                <a:cs typeface="Gulim"/>
              </a:rPr>
              <a:t>q</a:t>
            </a:r>
            <a:r>
              <a:rPr dirty="0" sz="2200" spc="-16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모델</a:t>
            </a:r>
            <a:r>
              <a:rPr dirty="0" sz="2200" spc="-204">
                <a:latin typeface="Gulim"/>
                <a:cs typeface="Gulim"/>
              </a:rPr>
              <a:t>에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어텐션</a:t>
            </a:r>
            <a:r>
              <a:rPr dirty="0" sz="2200" spc="-15" b="1">
                <a:latin typeface="Malgun Gothic"/>
                <a:cs typeface="Malgun Gothic"/>
              </a:rPr>
              <a:t>(attentio</a:t>
            </a:r>
            <a:r>
              <a:rPr dirty="0" sz="2200" spc="-15" b="1">
                <a:latin typeface="Malgun Gothic"/>
                <a:cs typeface="Malgun Gothic"/>
              </a:rPr>
              <a:t>n</a:t>
            </a:r>
            <a:r>
              <a:rPr dirty="0" sz="2200" spc="-50" b="1">
                <a:latin typeface="Malgun Gothic"/>
                <a:cs typeface="Malgun Gothic"/>
              </a:rPr>
              <a:t>)</a:t>
            </a:r>
            <a:r>
              <a:rPr dirty="0" sz="2200" spc="-265" b="1">
                <a:latin typeface="Malgun Gothic"/>
                <a:cs typeface="Malgun Gothic"/>
              </a:rPr>
              <a:t> </a:t>
            </a:r>
            <a:r>
              <a:rPr dirty="0" sz="2200" spc="-200">
                <a:latin typeface="Gulim"/>
                <a:cs typeface="Gulim"/>
              </a:rPr>
              <a:t>매커</a:t>
            </a:r>
            <a:r>
              <a:rPr dirty="0" sz="2200" spc="-204">
                <a:latin typeface="Gulim"/>
                <a:cs typeface="Gulim"/>
              </a:rPr>
              <a:t>니</a:t>
            </a:r>
            <a:r>
              <a:rPr dirty="0" sz="2200">
                <a:latin typeface="Gulim"/>
                <a:cs typeface="Gulim"/>
              </a:rPr>
              <a:t>	</a:t>
            </a:r>
            <a:r>
              <a:rPr dirty="0" sz="2200" spc="-204">
                <a:latin typeface="Gulim"/>
                <a:cs typeface="Gulim"/>
              </a:rPr>
              <a:t>을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사용합니다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 spc="-200">
                <a:latin typeface="Gulim"/>
                <a:cs typeface="Gulim"/>
              </a:rPr>
              <a:t>디코더는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인코더의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모든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출력</a:t>
            </a:r>
            <a:r>
              <a:rPr dirty="0" sz="2200" spc="-25" b="1">
                <a:latin typeface="Malgun Gothic"/>
                <a:cs typeface="Malgun Gothic"/>
              </a:rPr>
              <a:t>(outputs)</a:t>
            </a:r>
            <a:r>
              <a:rPr dirty="0" sz="2200" spc="-200" b="1">
                <a:latin typeface="Malgun Gothic"/>
                <a:cs typeface="Malgun Gothic"/>
              </a:rPr>
              <a:t>을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참고</a:t>
            </a:r>
            <a:r>
              <a:rPr dirty="0" sz="2200" spc="-200">
                <a:latin typeface="Gulim"/>
                <a:cs typeface="Gulim"/>
              </a:rPr>
              <a:t>합니</a:t>
            </a:r>
            <a:r>
              <a:rPr dirty="0" sz="2200" spc="-195">
                <a:latin typeface="Gulim"/>
                <a:cs typeface="Gulim"/>
              </a:rPr>
              <a:t>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15961" y="3649217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09" h="638810">
                <a:moveTo>
                  <a:pt x="0" y="638555"/>
                </a:moveTo>
                <a:lnTo>
                  <a:pt x="638555" y="638555"/>
                </a:lnTo>
                <a:lnTo>
                  <a:pt x="638555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73620" y="4477639"/>
            <a:ext cx="1574800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530"/>
              </a:spcBef>
            </a:pPr>
            <a:r>
              <a:rPr dirty="0" sz="1800" spc="-175" b="1">
                <a:solidFill>
                  <a:srgbClr val="C00000"/>
                </a:solidFill>
                <a:latin typeface="Malgun Gothic"/>
                <a:cs typeface="Malgun Gothic"/>
              </a:rPr>
              <a:t>고정</a:t>
            </a:r>
            <a:r>
              <a:rPr dirty="0" sz="1800" spc="-165" b="1">
                <a:solidFill>
                  <a:srgbClr val="C00000"/>
                </a:solidFill>
                <a:latin typeface="Malgun Gothic"/>
                <a:cs typeface="Malgun Gothic"/>
              </a:rPr>
              <a:t>된</a:t>
            </a:r>
            <a:r>
              <a:rPr dirty="0" sz="1800" spc="-175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1800" spc="-175" b="1">
                <a:solidFill>
                  <a:srgbClr val="C00000"/>
                </a:solidFill>
                <a:latin typeface="Malgun Gothic"/>
                <a:cs typeface="Malgun Gothic"/>
              </a:rPr>
              <a:t>크기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dirty="0" sz="1800" spc="-10" b="1">
                <a:latin typeface="Malgun Gothic"/>
                <a:cs typeface="Malgun Gothic"/>
              </a:rPr>
              <a:t>c</a:t>
            </a:r>
            <a:r>
              <a:rPr dirty="0" sz="1800" spc="-20" b="1">
                <a:latin typeface="Malgun Gothic"/>
                <a:cs typeface="Malgun Gothic"/>
              </a:rPr>
              <a:t>o</a:t>
            </a:r>
            <a:r>
              <a:rPr dirty="0" sz="1800" b="1">
                <a:latin typeface="Malgun Gothic"/>
                <a:cs typeface="Malgun Gothic"/>
              </a:rPr>
              <a:t>nt</a:t>
            </a:r>
            <a:r>
              <a:rPr dirty="0" sz="1800" spc="-20" b="1">
                <a:latin typeface="Malgun Gothic"/>
                <a:cs typeface="Malgun Gothic"/>
              </a:rPr>
              <a:t>e</a:t>
            </a:r>
            <a:r>
              <a:rPr dirty="0" sz="1800" spc="-10" b="1">
                <a:latin typeface="Malgun Gothic"/>
                <a:cs typeface="Malgun Gothic"/>
              </a:rPr>
              <a:t>xt</a:t>
            </a:r>
            <a:r>
              <a:rPr dirty="0" sz="1800" spc="-185" b="1">
                <a:latin typeface="Malgun Gothic"/>
                <a:cs typeface="Malgun Gothic"/>
              </a:rPr>
              <a:t> </a:t>
            </a:r>
            <a:r>
              <a:rPr dirty="0" sz="1800" spc="10" b="1">
                <a:latin typeface="Malgun Gothic"/>
                <a:cs typeface="Malgun Gothic"/>
              </a:rPr>
              <a:t>ve</a:t>
            </a:r>
            <a:r>
              <a:rPr dirty="0" sz="1800" b="1">
                <a:latin typeface="Malgun Gothic"/>
                <a:cs typeface="Malgun Gothic"/>
              </a:rPr>
              <a:t>c</a:t>
            </a:r>
            <a:r>
              <a:rPr dirty="0" sz="1800" spc="-20" b="1">
                <a:latin typeface="Malgun Gothic"/>
                <a:cs typeface="Malgun Gothic"/>
              </a:rPr>
              <a:t>t</a:t>
            </a:r>
            <a:r>
              <a:rPr dirty="0" sz="1800" spc="-40" b="1">
                <a:latin typeface="Malgun Gothic"/>
                <a:cs typeface="Malgun Gothic"/>
              </a:rPr>
              <a:t>o</a:t>
            </a:r>
            <a:r>
              <a:rPr dirty="0" sz="1800" spc="40" b="1">
                <a:latin typeface="Malgun Gothic"/>
                <a:cs typeface="Malgun Gothic"/>
              </a:rPr>
              <a:t>r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3288" y="4543044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3980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74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4388" y="4543044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3980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74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0728" y="4543044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3980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74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4208" y="4543044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3980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74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8758" y="5331714"/>
            <a:ext cx="666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 b="1">
                <a:latin typeface="Malgun Gothic"/>
                <a:cs typeface="Malgun Gothic"/>
              </a:rPr>
              <a:t>&lt;</a:t>
            </a:r>
            <a:r>
              <a:rPr dirty="0" sz="1800" spc="20" b="1">
                <a:latin typeface="Malgun Gothic"/>
                <a:cs typeface="Malgun Gothic"/>
              </a:rPr>
              <a:t>sos</a:t>
            </a:r>
            <a:r>
              <a:rPr dirty="0" sz="1800" spc="-200" b="1">
                <a:latin typeface="Malgun Gothic"/>
                <a:cs typeface="Malgun Gothic"/>
              </a:rPr>
              <a:t>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1161" y="5331714"/>
            <a:ext cx="650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 b="1">
                <a:latin typeface="Malgun Gothic"/>
                <a:cs typeface="Malgun Gothic"/>
              </a:rPr>
              <a:t>g</a:t>
            </a:r>
            <a:r>
              <a:rPr dirty="0" sz="1800" spc="-50" b="1">
                <a:latin typeface="Malgun Gothic"/>
                <a:cs typeface="Malgun Gothic"/>
              </a:rPr>
              <a:t>u</a:t>
            </a:r>
            <a:r>
              <a:rPr dirty="0" sz="1800" spc="10" b="1">
                <a:latin typeface="Malgun Gothic"/>
                <a:cs typeface="Malgun Gothic"/>
              </a:rPr>
              <a:t>t</a:t>
            </a:r>
            <a:r>
              <a:rPr dirty="0" sz="1800" spc="5" b="1">
                <a:latin typeface="Malgun Gothic"/>
                <a:cs typeface="Malgun Gothic"/>
              </a:rPr>
              <a:t>e</a:t>
            </a:r>
            <a:r>
              <a:rPr dirty="0" sz="1800" spc="-20" b="1">
                <a:latin typeface="Malgun Gothic"/>
                <a:cs typeface="Malgun Gothic"/>
              </a:rPr>
              <a:t>n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9721" y="5331714"/>
            <a:ext cx="688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Malgun Gothic"/>
                <a:cs typeface="Malgun Gothic"/>
              </a:rPr>
              <a:t>ab</a:t>
            </a:r>
            <a:r>
              <a:rPr dirty="0" sz="1800" spc="-20" b="1">
                <a:latin typeface="Malgun Gothic"/>
                <a:cs typeface="Malgun Gothic"/>
              </a:rPr>
              <a:t>e</a:t>
            </a:r>
            <a:r>
              <a:rPr dirty="0" sz="1800" spc="-40" b="1">
                <a:latin typeface="Malgun Gothic"/>
                <a:cs typeface="Malgun Gothic"/>
              </a:rPr>
              <a:t>nd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55107" y="5331714"/>
            <a:ext cx="680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 b="1">
                <a:latin typeface="Malgun Gothic"/>
                <a:cs typeface="Malgun Gothic"/>
              </a:rPr>
              <a:t>&lt;</a:t>
            </a:r>
            <a:r>
              <a:rPr dirty="0" sz="1800" spc="-20" b="1">
                <a:latin typeface="Malgun Gothic"/>
                <a:cs typeface="Malgun Gothic"/>
              </a:rPr>
              <a:t>e</a:t>
            </a:r>
            <a:r>
              <a:rPr dirty="0" sz="1800" spc="-30" b="1">
                <a:latin typeface="Malgun Gothic"/>
                <a:cs typeface="Malgun Gothic"/>
              </a:rPr>
              <a:t>o</a:t>
            </a:r>
            <a:r>
              <a:rPr dirty="0" sz="1800" spc="65" b="1">
                <a:latin typeface="Malgun Gothic"/>
                <a:cs typeface="Malgun Gothic"/>
              </a:rPr>
              <a:t>s</a:t>
            </a:r>
            <a:r>
              <a:rPr dirty="0" sz="1800" spc="-200" b="1">
                <a:latin typeface="Malgun Gothic"/>
                <a:cs typeface="Malgun Gothic"/>
              </a:rPr>
              <a:t>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86000" y="4988814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50"/>
                </a:moveTo>
                <a:lnTo>
                  <a:pt x="38100" y="95250"/>
                </a:lnTo>
                <a:lnTo>
                  <a:pt x="38100" y="325247"/>
                </a:lnTo>
                <a:lnTo>
                  <a:pt x="76200" y="325247"/>
                </a:lnTo>
                <a:lnTo>
                  <a:pt x="76200" y="95250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86000" y="4234433"/>
            <a:ext cx="3668395" cy="309245"/>
          </a:xfrm>
          <a:custGeom>
            <a:avLst/>
            <a:gdLst/>
            <a:ahLst/>
            <a:cxnLst/>
            <a:rect l="l" t="t" r="r" b="b"/>
            <a:pathLst>
              <a:path w="3668395" h="309245">
                <a:moveTo>
                  <a:pt x="114300" y="123444"/>
                </a:moveTo>
                <a:lnTo>
                  <a:pt x="104775" y="104394"/>
                </a:lnTo>
                <a:lnTo>
                  <a:pt x="57150" y="9144"/>
                </a:lnTo>
                <a:lnTo>
                  <a:pt x="0" y="123444"/>
                </a:lnTo>
                <a:lnTo>
                  <a:pt x="38100" y="123444"/>
                </a:lnTo>
                <a:lnTo>
                  <a:pt x="38100" y="308864"/>
                </a:lnTo>
                <a:lnTo>
                  <a:pt x="76200" y="308864"/>
                </a:lnTo>
                <a:lnTo>
                  <a:pt x="76200" y="123444"/>
                </a:lnTo>
                <a:lnTo>
                  <a:pt x="114300" y="123444"/>
                </a:lnTo>
                <a:close/>
              </a:path>
              <a:path w="3668395" h="309245">
                <a:moveTo>
                  <a:pt x="1295400" y="114300"/>
                </a:moveTo>
                <a:lnTo>
                  <a:pt x="1285875" y="95250"/>
                </a:lnTo>
                <a:lnTo>
                  <a:pt x="1238250" y="0"/>
                </a:lnTo>
                <a:lnTo>
                  <a:pt x="1181100" y="114300"/>
                </a:lnTo>
                <a:lnTo>
                  <a:pt x="1219200" y="114300"/>
                </a:lnTo>
                <a:lnTo>
                  <a:pt x="1219200" y="308737"/>
                </a:lnTo>
                <a:lnTo>
                  <a:pt x="1257300" y="308737"/>
                </a:lnTo>
                <a:lnTo>
                  <a:pt x="1257300" y="114300"/>
                </a:lnTo>
                <a:lnTo>
                  <a:pt x="1295400" y="114300"/>
                </a:lnTo>
                <a:close/>
              </a:path>
              <a:path w="3668395" h="309245">
                <a:moveTo>
                  <a:pt x="2487549" y="122428"/>
                </a:moveTo>
                <a:lnTo>
                  <a:pt x="2477947" y="104013"/>
                </a:lnTo>
                <a:lnTo>
                  <a:pt x="2428494" y="9144"/>
                </a:lnTo>
                <a:lnTo>
                  <a:pt x="2373249" y="124460"/>
                </a:lnTo>
                <a:lnTo>
                  <a:pt x="2411412" y="123786"/>
                </a:lnTo>
                <a:lnTo>
                  <a:pt x="2414524" y="309245"/>
                </a:lnTo>
                <a:lnTo>
                  <a:pt x="2452624" y="308610"/>
                </a:lnTo>
                <a:lnTo>
                  <a:pt x="2449512" y="123113"/>
                </a:lnTo>
                <a:lnTo>
                  <a:pt x="2487549" y="122428"/>
                </a:lnTo>
                <a:close/>
              </a:path>
              <a:path w="3668395" h="309245">
                <a:moveTo>
                  <a:pt x="3667887" y="124206"/>
                </a:moveTo>
                <a:lnTo>
                  <a:pt x="3658184" y="104140"/>
                </a:lnTo>
                <a:lnTo>
                  <a:pt x="3612261" y="9144"/>
                </a:lnTo>
                <a:lnTo>
                  <a:pt x="3553587" y="122682"/>
                </a:lnTo>
                <a:lnTo>
                  <a:pt x="3591661" y="123190"/>
                </a:lnTo>
                <a:lnTo>
                  <a:pt x="3589020" y="308610"/>
                </a:lnTo>
                <a:lnTo>
                  <a:pt x="3627120" y="309118"/>
                </a:lnTo>
                <a:lnTo>
                  <a:pt x="3629761" y="123698"/>
                </a:lnTo>
                <a:lnTo>
                  <a:pt x="3667887" y="12420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67861" y="4988814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99" y="114173"/>
                </a:moveTo>
                <a:lnTo>
                  <a:pt x="38099" y="114427"/>
                </a:lnTo>
                <a:lnTo>
                  <a:pt x="39497" y="325374"/>
                </a:lnTo>
                <a:lnTo>
                  <a:pt x="77597" y="325120"/>
                </a:lnTo>
                <a:lnTo>
                  <a:pt x="76199" y="114173"/>
                </a:lnTo>
                <a:close/>
              </a:path>
              <a:path w="114300" h="325754">
                <a:moveTo>
                  <a:pt x="56387" y="0"/>
                </a:moveTo>
                <a:lnTo>
                  <a:pt x="0" y="114681"/>
                </a:lnTo>
                <a:lnTo>
                  <a:pt x="38099" y="114427"/>
                </a:lnTo>
                <a:lnTo>
                  <a:pt x="37973" y="95377"/>
                </a:lnTo>
                <a:lnTo>
                  <a:pt x="104744" y="95123"/>
                </a:lnTo>
                <a:lnTo>
                  <a:pt x="56387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7"/>
                </a:lnTo>
                <a:lnTo>
                  <a:pt x="38099" y="114427"/>
                </a:lnTo>
                <a:lnTo>
                  <a:pt x="76199" y="114173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44" y="95123"/>
                </a:moveTo>
                <a:lnTo>
                  <a:pt x="76073" y="95123"/>
                </a:lnTo>
                <a:lnTo>
                  <a:pt x="76199" y="114173"/>
                </a:lnTo>
                <a:lnTo>
                  <a:pt x="114300" y="113918"/>
                </a:lnTo>
                <a:lnTo>
                  <a:pt x="104744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64836" y="4988814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76" y="114003"/>
                </a:moveTo>
                <a:lnTo>
                  <a:pt x="38076" y="114469"/>
                </a:lnTo>
                <a:lnTo>
                  <a:pt x="40639" y="325501"/>
                </a:lnTo>
                <a:lnTo>
                  <a:pt x="78739" y="324993"/>
                </a:lnTo>
                <a:lnTo>
                  <a:pt x="76176" y="114003"/>
                </a:lnTo>
                <a:close/>
              </a:path>
              <a:path w="114300" h="325754">
                <a:moveTo>
                  <a:pt x="55752" y="0"/>
                </a:moveTo>
                <a:lnTo>
                  <a:pt x="0" y="114935"/>
                </a:lnTo>
                <a:lnTo>
                  <a:pt x="38076" y="114469"/>
                </a:lnTo>
                <a:lnTo>
                  <a:pt x="37846" y="95504"/>
                </a:lnTo>
                <a:lnTo>
                  <a:pt x="75946" y="94996"/>
                </a:lnTo>
                <a:lnTo>
                  <a:pt x="104738" y="94996"/>
                </a:lnTo>
                <a:lnTo>
                  <a:pt x="55752" y="0"/>
                </a:lnTo>
                <a:close/>
              </a:path>
              <a:path w="114300" h="325754">
                <a:moveTo>
                  <a:pt x="75946" y="94996"/>
                </a:moveTo>
                <a:lnTo>
                  <a:pt x="37846" y="95504"/>
                </a:lnTo>
                <a:lnTo>
                  <a:pt x="38076" y="114469"/>
                </a:lnTo>
                <a:lnTo>
                  <a:pt x="76176" y="114003"/>
                </a:lnTo>
                <a:lnTo>
                  <a:pt x="75946" y="94996"/>
                </a:lnTo>
                <a:close/>
              </a:path>
              <a:path w="114300" h="325754">
                <a:moveTo>
                  <a:pt x="104738" y="94996"/>
                </a:moveTo>
                <a:lnTo>
                  <a:pt x="75946" y="94996"/>
                </a:lnTo>
                <a:lnTo>
                  <a:pt x="76176" y="114003"/>
                </a:lnTo>
                <a:lnTo>
                  <a:pt x="114300" y="113537"/>
                </a:lnTo>
                <a:lnTo>
                  <a:pt x="104738" y="9499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37809" y="4988814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9" y="114172"/>
                </a:moveTo>
                <a:lnTo>
                  <a:pt x="38109" y="114426"/>
                </a:lnTo>
                <a:lnTo>
                  <a:pt x="39624" y="325374"/>
                </a:lnTo>
                <a:lnTo>
                  <a:pt x="77724" y="325120"/>
                </a:lnTo>
                <a:lnTo>
                  <a:pt x="76209" y="114172"/>
                </a:lnTo>
                <a:close/>
              </a:path>
              <a:path w="114300" h="325754">
                <a:moveTo>
                  <a:pt x="56261" y="0"/>
                </a:moveTo>
                <a:lnTo>
                  <a:pt x="0" y="114681"/>
                </a:lnTo>
                <a:lnTo>
                  <a:pt x="38109" y="114426"/>
                </a:lnTo>
                <a:lnTo>
                  <a:pt x="37973" y="95377"/>
                </a:lnTo>
                <a:lnTo>
                  <a:pt x="104723" y="95123"/>
                </a:lnTo>
                <a:lnTo>
                  <a:pt x="56261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7"/>
                </a:lnTo>
                <a:lnTo>
                  <a:pt x="38109" y="114426"/>
                </a:lnTo>
                <a:lnTo>
                  <a:pt x="76209" y="114172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23" y="95123"/>
                </a:moveTo>
                <a:lnTo>
                  <a:pt x="76073" y="95123"/>
                </a:lnTo>
                <a:lnTo>
                  <a:pt x="76209" y="114172"/>
                </a:lnTo>
                <a:lnTo>
                  <a:pt x="114300" y="113918"/>
                </a:lnTo>
                <a:lnTo>
                  <a:pt x="10472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087611" y="4486655"/>
            <a:ext cx="835660" cy="44386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2710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730"/>
              </a:spcBef>
            </a:pPr>
            <a:r>
              <a:rPr dirty="0" sz="1500" spc="-135">
                <a:latin typeface="Gulim"/>
                <a:cs typeface="Gulim"/>
              </a:rPr>
              <a:t>임베딩</a:t>
            </a:r>
            <a:endParaRPr sz="1500">
              <a:latin typeface="Gulim"/>
              <a:cs typeface="Guli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72702" y="5274691"/>
            <a:ext cx="666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10" b="1">
                <a:latin typeface="Malgun Gothic"/>
                <a:cs typeface="Malgun Gothic"/>
              </a:rPr>
              <a:t>&lt;</a:t>
            </a:r>
            <a:r>
              <a:rPr dirty="0" sz="1800" spc="20" b="1">
                <a:latin typeface="Malgun Gothic"/>
                <a:cs typeface="Malgun Gothic"/>
              </a:rPr>
              <a:t>sos</a:t>
            </a:r>
            <a:r>
              <a:rPr dirty="0" sz="1800" spc="-200" b="1">
                <a:latin typeface="Malgun Gothic"/>
                <a:cs typeface="Malgun Gothic"/>
              </a:rPr>
              <a:t>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48800" y="4930902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50"/>
                </a:moveTo>
                <a:lnTo>
                  <a:pt x="38100" y="95250"/>
                </a:lnTo>
                <a:lnTo>
                  <a:pt x="38100" y="325247"/>
                </a:lnTo>
                <a:lnTo>
                  <a:pt x="76200" y="325247"/>
                </a:lnTo>
                <a:lnTo>
                  <a:pt x="76200" y="95250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48800" y="4178046"/>
            <a:ext cx="114300" cy="309245"/>
          </a:xfrm>
          <a:custGeom>
            <a:avLst/>
            <a:gdLst/>
            <a:ahLst/>
            <a:cxnLst/>
            <a:rect l="l" t="t" r="r" b="b"/>
            <a:pathLst>
              <a:path w="114300" h="309245">
                <a:moveTo>
                  <a:pt x="76200" y="95249"/>
                </a:moveTo>
                <a:lnTo>
                  <a:pt x="38100" y="95249"/>
                </a:lnTo>
                <a:lnTo>
                  <a:pt x="38100" y="308736"/>
                </a:lnTo>
                <a:lnTo>
                  <a:pt x="76200" y="308736"/>
                </a:lnTo>
                <a:lnTo>
                  <a:pt x="76200" y="95249"/>
                </a:lnTo>
                <a:close/>
              </a:path>
              <a:path w="114300" h="309245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114300" h="309245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065641" y="1705101"/>
            <a:ext cx="8756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95">
                <a:latin typeface="Cambria Math"/>
                <a:cs typeface="Cambria Math"/>
              </a:rPr>
              <a:t>𝑦</a:t>
            </a:r>
            <a:r>
              <a:rPr dirty="0" baseline="-14492" sz="1725" spc="172">
                <a:latin typeface="Cambria Math"/>
                <a:cs typeface="Cambria Math"/>
              </a:rPr>
              <a:t>1</a:t>
            </a:r>
            <a:r>
              <a:rPr dirty="0" sz="1600" spc="145" b="1">
                <a:latin typeface="Malgun Gothic"/>
                <a:cs typeface="Malgun Gothic"/>
              </a:rPr>
              <a:t>:</a:t>
            </a:r>
            <a:r>
              <a:rPr dirty="0" sz="1600" spc="-165" b="1">
                <a:latin typeface="Malgun Gothic"/>
                <a:cs typeface="Malgun Gothic"/>
              </a:rPr>
              <a:t> </a:t>
            </a:r>
            <a:r>
              <a:rPr dirty="0" sz="1600" spc="-65" b="1">
                <a:latin typeface="Malgun Gothic"/>
                <a:cs typeface="Malgun Gothic"/>
              </a:rPr>
              <a:t>g</a:t>
            </a:r>
            <a:r>
              <a:rPr dirty="0" sz="1600" spc="-55" b="1">
                <a:latin typeface="Malgun Gothic"/>
                <a:cs typeface="Malgun Gothic"/>
              </a:rPr>
              <a:t>o</a:t>
            </a:r>
            <a:r>
              <a:rPr dirty="0" sz="1600" spc="-60" b="1">
                <a:latin typeface="Malgun Gothic"/>
                <a:cs typeface="Malgun Gothic"/>
              </a:rPr>
              <a:t>o</a:t>
            </a:r>
            <a:r>
              <a:rPr dirty="0" sz="1600" spc="-55" b="1">
                <a:latin typeface="Malgun Gothic"/>
                <a:cs typeface="Malgun Gothic"/>
              </a:rPr>
              <a:t>d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04238" y="5627370"/>
            <a:ext cx="4415155" cy="175260"/>
          </a:xfrm>
          <a:custGeom>
            <a:avLst/>
            <a:gdLst/>
            <a:ahLst/>
            <a:cxnLst/>
            <a:rect l="l" t="t" r="r" b="b"/>
            <a:pathLst>
              <a:path w="4415155" h="175260">
                <a:moveTo>
                  <a:pt x="4415028" y="0"/>
                </a:moveTo>
                <a:lnTo>
                  <a:pt x="4413888" y="68216"/>
                </a:lnTo>
                <a:lnTo>
                  <a:pt x="4410773" y="123925"/>
                </a:lnTo>
                <a:lnTo>
                  <a:pt x="4406134" y="161486"/>
                </a:lnTo>
                <a:lnTo>
                  <a:pt x="4400423" y="175259"/>
                </a:lnTo>
                <a:lnTo>
                  <a:pt x="14605" y="175259"/>
                </a:lnTo>
                <a:lnTo>
                  <a:pt x="8893" y="161486"/>
                </a:lnTo>
                <a:lnTo>
                  <a:pt x="4254" y="123925"/>
                </a:lnTo>
                <a:lnTo>
                  <a:pt x="1139" y="68216"/>
                </a:lnTo>
                <a:lnTo>
                  <a:pt x="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747642" y="5887008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4471C4"/>
                </a:solidFill>
                <a:latin typeface="Malgun Gothic"/>
                <a:cs typeface="Malgun Gothic"/>
              </a:rPr>
              <a:t>독일어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42403" y="3769867"/>
            <a:ext cx="1917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𝑣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23288" y="3799332"/>
            <a:ext cx="836930" cy="443865"/>
          </a:xfrm>
          <a:custGeom>
            <a:avLst/>
            <a:gdLst/>
            <a:ahLst/>
            <a:cxnLst/>
            <a:rect l="l" t="t" r="r" b="b"/>
            <a:pathLst>
              <a:path w="836930" h="443864">
                <a:moveTo>
                  <a:pt x="836676" y="0"/>
                </a:moveTo>
                <a:lnTo>
                  <a:pt x="0" y="0"/>
                </a:lnTo>
                <a:lnTo>
                  <a:pt x="0" y="443483"/>
                </a:lnTo>
                <a:lnTo>
                  <a:pt x="836676" y="443483"/>
                </a:lnTo>
                <a:lnTo>
                  <a:pt x="836676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138933" y="3879850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86889" y="3516629"/>
            <a:ext cx="1654175" cy="726440"/>
            <a:chOff x="2286889" y="3516629"/>
            <a:chExt cx="1654175" cy="726440"/>
          </a:xfrm>
        </p:grpSpPr>
        <p:sp>
          <p:nvSpPr>
            <p:cNvPr id="32" name="object 32"/>
            <p:cNvSpPr/>
            <p:nvPr/>
          </p:nvSpPr>
          <p:spPr>
            <a:xfrm>
              <a:off x="2286889" y="3516629"/>
              <a:ext cx="114300" cy="283845"/>
            </a:xfrm>
            <a:custGeom>
              <a:avLst/>
              <a:gdLst/>
              <a:ahLst/>
              <a:cxnLst/>
              <a:rect l="l" t="t" r="r" b="b"/>
              <a:pathLst>
                <a:path w="114300" h="283845">
                  <a:moveTo>
                    <a:pt x="38123" y="114215"/>
                  </a:moveTo>
                  <a:lnTo>
                    <a:pt x="37211" y="283210"/>
                  </a:lnTo>
                  <a:lnTo>
                    <a:pt x="75311" y="283337"/>
                  </a:lnTo>
                  <a:lnTo>
                    <a:pt x="76224" y="114384"/>
                  </a:lnTo>
                  <a:lnTo>
                    <a:pt x="38123" y="114215"/>
                  </a:lnTo>
                  <a:close/>
                </a:path>
                <a:path w="114300" h="283845">
                  <a:moveTo>
                    <a:pt x="104713" y="95123"/>
                  </a:moveTo>
                  <a:lnTo>
                    <a:pt x="38227" y="95123"/>
                  </a:lnTo>
                  <a:lnTo>
                    <a:pt x="76327" y="95377"/>
                  </a:lnTo>
                  <a:lnTo>
                    <a:pt x="76224" y="114384"/>
                  </a:lnTo>
                  <a:lnTo>
                    <a:pt x="114300" y="114554"/>
                  </a:lnTo>
                  <a:lnTo>
                    <a:pt x="104713" y="95123"/>
                  </a:lnTo>
                  <a:close/>
                </a:path>
                <a:path w="114300" h="283845">
                  <a:moveTo>
                    <a:pt x="38227" y="95123"/>
                  </a:moveTo>
                  <a:lnTo>
                    <a:pt x="38123" y="114215"/>
                  </a:lnTo>
                  <a:lnTo>
                    <a:pt x="76224" y="114384"/>
                  </a:lnTo>
                  <a:lnTo>
                    <a:pt x="76327" y="95377"/>
                  </a:lnTo>
                  <a:lnTo>
                    <a:pt x="38227" y="95123"/>
                  </a:lnTo>
                  <a:close/>
                </a:path>
                <a:path w="114300" h="283845">
                  <a:moveTo>
                    <a:pt x="57785" y="0"/>
                  </a:moveTo>
                  <a:lnTo>
                    <a:pt x="0" y="114046"/>
                  </a:lnTo>
                  <a:lnTo>
                    <a:pt x="38123" y="114215"/>
                  </a:lnTo>
                  <a:lnTo>
                    <a:pt x="38227" y="95123"/>
                  </a:lnTo>
                  <a:lnTo>
                    <a:pt x="104713" y="95123"/>
                  </a:lnTo>
                  <a:lnTo>
                    <a:pt x="577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104388" y="3799331"/>
              <a:ext cx="836930" cy="443865"/>
            </a:xfrm>
            <a:custGeom>
              <a:avLst/>
              <a:gdLst/>
              <a:ahLst/>
              <a:cxnLst/>
              <a:rect l="l" t="t" r="r" b="b"/>
              <a:pathLst>
                <a:path w="836929" h="443864">
                  <a:moveTo>
                    <a:pt x="836676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836676" y="443483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150998" y="3133471"/>
            <a:ext cx="295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ℎ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2605" y="3865575"/>
            <a:ext cx="2997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latin typeface="Cambria Math"/>
                <a:cs typeface="Cambria Math"/>
              </a:rPr>
              <a:t>ℎ</a:t>
            </a:r>
            <a:r>
              <a:rPr dirty="0" baseline="-14957" sz="1950" spc="30">
                <a:latin typeface="Cambria Math"/>
                <a:cs typeface="Cambria Math"/>
              </a:rPr>
              <a:t>0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20288" y="3879850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513838" y="3313176"/>
            <a:ext cx="2619375" cy="929640"/>
            <a:chOff x="2513838" y="3313176"/>
            <a:chExt cx="2619375" cy="929640"/>
          </a:xfrm>
        </p:grpSpPr>
        <p:sp>
          <p:nvSpPr>
            <p:cNvPr id="38" name="object 38"/>
            <p:cNvSpPr/>
            <p:nvPr/>
          </p:nvSpPr>
          <p:spPr>
            <a:xfrm>
              <a:off x="2513838" y="3313175"/>
              <a:ext cx="1068705" cy="766445"/>
            </a:xfrm>
            <a:custGeom>
              <a:avLst/>
              <a:gdLst/>
              <a:ahLst/>
              <a:cxnLst/>
              <a:rect l="l" t="t" r="r" b="b"/>
              <a:pathLst>
                <a:path w="1068704" h="766445">
                  <a:moveTo>
                    <a:pt x="591439" y="709041"/>
                  </a:moveTo>
                  <a:lnTo>
                    <a:pt x="553339" y="689991"/>
                  </a:lnTo>
                  <a:lnTo>
                    <a:pt x="477139" y="651891"/>
                  </a:lnTo>
                  <a:lnTo>
                    <a:pt x="477139" y="689991"/>
                  </a:lnTo>
                  <a:lnTo>
                    <a:pt x="381889" y="689991"/>
                  </a:lnTo>
                  <a:lnTo>
                    <a:pt x="381889" y="38100"/>
                  </a:lnTo>
                  <a:lnTo>
                    <a:pt x="381889" y="19050"/>
                  </a:lnTo>
                  <a:lnTo>
                    <a:pt x="381889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43789" y="38100"/>
                  </a:lnTo>
                  <a:lnTo>
                    <a:pt x="343789" y="728091"/>
                  </a:lnTo>
                  <a:lnTo>
                    <a:pt x="477139" y="728091"/>
                  </a:lnTo>
                  <a:lnTo>
                    <a:pt x="477139" y="766191"/>
                  </a:lnTo>
                  <a:lnTo>
                    <a:pt x="553339" y="728091"/>
                  </a:lnTo>
                  <a:lnTo>
                    <a:pt x="591439" y="709041"/>
                  </a:lnTo>
                  <a:close/>
                </a:path>
                <a:path w="1068704" h="766445">
                  <a:moveTo>
                    <a:pt x="1068324" y="318008"/>
                  </a:moveTo>
                  <a:lnTo>
                    <a:pt x="1058710" y="298577"/>
                  </a:lnTo>
                  <a:lnTo>
                    <a:pt x="1011682" y="203454"/>
                  </a:lnTo>
                  <a:lnTo>
                    <a:pt x="954024" y="317500"/>
                  </a:lnTo>
                  <a:lnTo>
                    <a:pt x="992149" y="317677"/>
                  </a:lnTo>
                  <a:lnTo>
                    <a:pt x="991362" y="486664"/>
                  </a:lnTo>
                  <a:lnTo>
                    <a:pt x="1029462" y="486791"/>
                  </a:lnTo>
                  <a:lnTo>
                    <a:pt x="1030249" y="317842"/>
                  </a:lnTo>
                  <a:lnTo>
                    <a:pt x="1068324" y="31800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296155" y="3799332"/>
              <a:ext cx="836930" cy="443865"/>
            </a:xfrm>
            <a:custGeom>
              <a:avLst/>
              <a:gdLst/>
              <a:ahLst/>
              <a:cxnLst/>
              <a:rect l="l" t="t" r="r" b="b"/>
              <a:pathLst>
                <a:path w="836929" h="443864">
                  <a:moveTo>
                    <a:pt x="836676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836676" y="443483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329685" y="3133471"/>
            <a:ext cx="300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Cambria Math"/>
                <a:cs typeface="Cambria Math"/>
              </a:rPr>
              <a:t>ℎ</a:t>
            </a:r>
            <a:r>
              <a:rPr dirty="0" baseline="-14957" sz="1950" spc="22">
                <a:latin typeface="Cambria Math"/>
                <a:cs typeface="Cambria Math"/>
              </a:rPr>
              <a:t>2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11166" y="3879850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697985" y="3313176"/>
            <a:ext cx="2617470" cy="929640"/>
            <a:chOff x="3697985" y="3313176"/>
            <a:chExt cx="2617470" cy="929640"/>
          </a:xfrm>
        </p:grpSpPr>
        <p:sp>
          <p:nvSpPr>
            <p:cNvPr id="43" name="object 43"/>
            <p:cNvSpPr/>
            <p:nvPr/>
          </p:nvSpPr>
          <p:spPr>
            <a:xfrm>
              <a:off x="3697986" y="3313175"/>
              <a:ext cx="1781175" cy="766445"/>
            </a:xfrm>
            <a:custGeom>
              <a:avLst/>
              <a:gdLst/>
              <a:ahLst/>
              <a:cxnLst/>
              <a:rect l="l" t="t" r="r" b="b"/>
              <a:pathLst>
                <a:path w="1781175" h="766445">
                  <a:moveTo>
                    <a:pt x="599059" y="709041"/>
                  </a:moveTo>
                  <a:lnTo>
                    <a:pt x="560959" y="689991"/>
                  </a:lnTo>
                  <a:lnTo>
                    <a:pt x="484759" y="651891"/>
                  </a:lnTo>
                  <a:lnTo>
                    <a:pt x="484759" y="689991"/>
                  </a:lnTo>
                  <a:lnTo>
                    <a:pt x="391795" y="689991"/>
                  </a:lnTo>
                  <a:lnTo>
                    <a:pt x="391795" y="38100"/>
                  </a:lnTo>
                  <a:lnTo>
                    <a:pt x="391795" y="19050"/>
                  </a:lnTo>
                  <a:lnTo>
                    <a:pt x="391795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53695" y="38100"/>
                  </a:lnTo>
                  <a:lnTo>
                    <a:pt x="353695" y="728091"/>
                  </a:lnTo>
                  <a:lnTo>
                    <a:pt x="484759" y="728091"/>
                  </a:lnTo>
                  <a:lnTo>
                    <a:pt x="484759" y="766191"/>
                  </a:lnTo>
                  <a:lnTo>
                    <a:pt x="560959" y="728091"/>
                  </a:lnTo>
                  <a:lnTo>
                    <a:pt x="599059" y="709041"/>
                  </a:lnTo>
                  <a:close/>
                </a:path>
                <a:path w="1781175" h="766445">
                  <a:moveTo>
                    <a:pt x="1072642" y="317500"/>
                  </a:moveTo>
                  <a:lnTo>
                    <a:pt x="1063066" y="298577"/>
                  </a:lnTo>
                  <a:lnTo>
                    <a:pt x="1014984" y="203454"/>
                  </a:lnTo>
                  <a:lnTo>
                    <a:pt x="958342" y="318008"/>
                  </a:lnTo>
                  <a:lnTo>
                    <a:pt x="996391" y="317842"/>
                  </a:lnTo>
                  <a:lnTo>
                    <a:pt x="997077" y="486791"/>
                  </a:lnTo>
                  <a:lnTo>
                    <a:pt x="1035177" y="486664"/>
                  </a:lnTo>
                  <a:lnTo>
                    <a:pt x="1034491" y="317677"/>
                  </a:lnTo>
                  <a:lnTo>
                    <a:pt x="1072642" y="317500"/>
                  </a:lnTo>
                  <a:close/>
                </a:path>
                <a:path w="1781175" h="766445">
                  <a:moveTo>
                    <a:pt x="1781048" y="709041"/>
                  </a:moveTo>
                  <a:lnTo>
                    <a:pt x="1742948" y="689991"/>
                  </a:lnTo>
                  <a:lnTo>
                    <a:pt x="1666748" y="651891"/>
                  </a:lnTo>
                  <a:lnTo>
                    <a:pt x="1666748" y="689991"/>
                  </a:lnTo>
                  <a:lnTo>
                    <a:pt x="1582420" y="689991"/>
                  </a:lnTo>
                  <a:lnTo>
                    <a:pt x="1582420" y="38100"/>
                  </a:lnTo>
                  <a:lnTo>
                    <a:pt x="1582420" y="19050"/>
                  </a:lnTo>
                  <a:lnTo>
                    <a:pt x="1582420" y="0"/>
                  </a:lnTo>
                  <a:lnTo>
                    <a:pt x="1187196" y="0"/>
                  </a:lnTo>
                  <a:lnTo>
                    <a:pt x="1187196" y="38100"/>
                  </a:lnTo>
                  <a:lnTo>
                    <a:pt x="1544320" y="38100"/>
                  </a:lnTo>
                  <a:lnTo>
                    <a:pt x="1544320" y="728091"/>
                  </a:lnTo>
                  <a:lnTo>
                    <a:pt x="1666748" y="728091"/>
                  </a:lnTo>
                  <a:lnTo>
                    <a:pt x="1666748" y="766191"/>
                  </a:lnTo>
                  <a:lnTo>
                    <a:pt x="1742948" y="728091"/>
                  </a:lnTo>
                  <a:lnTo>
                    <a:pt x="1781048" y="70904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478779" y="3799332"/>
              <a:ext cx="836930" cy="443865"/>
            </a:xfrm>
            <a:custGeom>
              <a:avLst/>
              <a:gdLst/>
              <a:ahLst/>
              <a:cxnLst/>
              <a:rect l="l" t="t" r="r" b="b"/>
              <a:pathLst>
                <a:path w="836929" h="443864">
                  <a:moveTo>
                    <a:pt x="836676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836676" y="443483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4518025" y="3133471"/>
            <a:ext cx="299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Cambria Math"/>
                <a:cs typeface="Cambria Math"/>
              </a:rPr>
              <a:t>ℎ</a:t>
            </a:r>
            <a:r>
              <a:rPr dirty="0" baseline="-14957" sz="1950" spc="22">
                <a:latin typeface="Cambria Math"/>
                <a:cs typeface="Cambria Math"/>
              </a:rPr>
              <a:t>3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94426" y="3879850"/>
            <a:ext cx="40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60398" y="3273551"/>
            <a:ext cx="5655310" cy="806450"/>
          </a:xfrm>
          <a:custGeom>
            <a:avLst/>
            <a:gdLst/>
            <a:ahLst/>
            <a:cxnLst/>
            <a:rect l="l" t="t" r="r" b="b"/>
            <a:pathLst>
              <a:path w="5655309" h="806450">
                <a:moveTo>
                  <a:pt x="264033" y="749046"/>
                </a:moveTo>
                <a:lnTo>
                  <a:pt x="225933" y="729996"/>
                </a:lnTo>
                <a:lnTo>
                  <a:pt x="149733" y="691896"/>
                </a:lnTo>
                <a:lnTo>
                  <a:pt x="149733" y="729996"/>
                </a:lnTo>
                <a:lnTo>
                  <a:pt x="0" y="729996"/>
                </a:lnTo>
                <a:lnTo>
                  <a:pt x="0" y="768096"/>
                </a:lnTo>
                <a:lnTo>
                  <a:pt x="149733" y="768096"/>
                </a:lnTo>
                <a:lnTo>
                  <a:pt x="149733" y="806196"/>
                </a:lnTo>
                <a:lnTo>
                  <a:pt x="225933" y="768096"/>
                </a:lnTo>
                <a:lnTo>
                  <a:pt x="264033" y="749046"/>
                </a:lnTo>
                <a:close/>
              </a:path>
              <a:path w="5655309" h="806450">
                <a:moveTo>
                  <a:pt x="4293108" y="367665"/>
                </a:moveTo>
                <a:lnTo>
                  <a:pt x="4283545" y="348869"/>
                </a:lnTo>
                <a:lnTo>
                  <a:pt x="4235196" y="253746"/>
                </a:lnTo>
                <a:lnTo>
                  <a:pt x="4178808" y="368427"/>
                </a:lnTo>
                <a:lnTo>
                  <a:pt x="4216895" y="368185"/>
                </a:lnTo>
                <a:lnTo>
                  <a:pt x="4217924" y="525780"/>
                </a:lnTo>
                <a:lnTo>
                  <a:pt x="4256024" y="525526"/>
                </a:lnTo>
                <a:lnTo>
                  <a:pt x="4254995" y="367931"/>
                </a:lnTo>
                <a:lnTo>
                  <a:pt x="4293108" y="367665"/>
                </a:lnTo>
                <a:close/>
              </a:path>
              <a:path w="5655309" h="806450">
                <a:moveTo>
                  <a:pt x="5655310" y="695198"/>
                </a:moveTo>
                <a:lnTo>
                  <a:pt x="5617210" y="676148"/>
                </a:lnTo>
                <a:lnTo>
                  <a:pt x="5541010" y="638048"/>
                </a:lnTo>
                <a:lnTo>
                  <a:pt x="5541010" y="676148"/>
                </a:lnTo>
                <a:lnTo>
                  <a:pt x="5050409" y="676148"/>
                </a:lnTo>
                <a:lnTo>
                  <a:pt x="5050409" y="38100"/>
                </a:lnTo>
                <a:lnTo>
                  <a:pt x="5050409" y="19050"/>
                </a:lnTo>
                <a:lnTo>
                  <a:pt x="5050409" y="0"/>
                </a:lnTo>
                <a:lnTo>
                  <a:pt x="4407408" y="0"/>
                </a:lnTo>
                <a:lnTo>
                  <a:pt x="4407408" y="38100"/>
                </a:lnTo>
                <a:lnTo>
                  <a:pt x="5012309" y="38100"/>
                </a:lnTo>
                <a:lnTo>
                  <a:pt x="5012309" y="714248"/>
                </a:lnTo>
                <a:lnTo>
                  <a:pt x="5541010" y="714248"/>
                </a:lnTo>
                <a:lnTo>
                  <a:pt x="5541010" y="752348"/>
                </a:lnTo>
                <a:lnTo>
                  <a:pt x="5617210" y="714248"/>
                </a:lnTo>
                <a:lnTo>
                  <a:pt x="5655310" y="6951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700648" y="3144773"/>
            <a:ext cx="299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Cambria Math"/>
                <a:cs typeface="Cambria Math"/>
              </a:rPr>
              <a:t>ℎ</a:t>
            </a:r>
            <a:r>
              <a:rPr dirty="0" baseline="-14957" sz="1950" spc="22">
                <a:latin typeface="Cambria Math"/>
                <a:cs typeface="Cambria Math"/>
              </a:rPr>
              <a:t>4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86088" y="3742944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271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730"/>
              </a:spcBef>
            </a:pPr>
            <a:r>
              <a:rPr dirty="0" sz="1500" spc="-40">
                <a:latin typeface="Gulim"/>
                <a:cs typeface="Gulim"/>
              </a:rPr>
              <a:t>RNN</a:t>
            </a:r>
            <a:endParaRPr sz="1500">
              <a:latin typeface="Gulim"/>
              <a:cs typeface="Gulim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443593" y="3460241"/>
            <a:ext cx="114300" cy="283845"/>
          </a:xfrm>
          <a:custGeom>
            <a:avLst/>
            <a:gdLst/>
            <a:ahLst/>
            <a:cxnLst/>
            <a:rect l="l" t="t" r="r" b="b"/>
            <a:pathLst>
              <a:path w="114300" h="283845">
                <a:moveTo>
                  <a:pt x="38123" y="114215"/>
                </a:moveTo>
                <a:lnTo>
                  <a:pt x="37210" y="283210"/>
                </a:lnTo>
                <a:lnTo>
                  <a:pt x="75310" y="283337"/>
                </a:lnTo>
                <a:lnTo>
                  <a:pt x="76224" y="114384"/>
                </a:lnTo>
                <a:lnTo>
                  <a:pt x="38123" y="114215"/>
                </a:lnTo>
                <a:close/>
              </a:path>
              <a:path w="114300" h="283845">
                <a:moveTo>
                  <a:pt x="104713" y="95123"/>
                </a:moveTo>
                <a:lnTo>
                  <a:pt x="38226" y="95123"/>
                </a:lnTo>
                <a:lnTo>
                  <a:pt x="76326" y="95377"/>
                </a:lnTo>
                <a:lnTo>
                  <a:pt x="76224" y="114384"/>
                </a:lnTo>
                <a:lnTo>
                  <a:pt x="114300" y="114554"/>
                </a:lnTo>
                <a:lnTo>
                  <a:pt x="104713" y="95123"/>
                </a:lnTo>
                <a:close/>
              </a:path>
              <a:path w="114300" h="283845">
                <a:moveTo>
                  <a:pt x="38226" y="95123"/>
                </a:moveTo>
                <a:lnTo>
                  <a:pt x="38123" y="114215"/>
                </a:lnTo>
                <a:lnTo>
                  <a:pt x="76224" y="114384"/>
                </a:lnTo>
                <a:lnTo>
                  <a:pt x="76326" y="95377"/>
                </a:lnTo>
                <a:lnTo>
                  <a:pt x="38226" y="95123"/>
                </a:lnTo>
                <a:close/>
              </a:path>
              <a:path w="114300" h="283845">
                <a:moveTo>
                  <a:pt x="57784" y="0"/>
                </a:moveTo>
                <a:lnTo>
                  <a:pt x="0" y="114046"/>
                </a:lnTo>
                <a:lnTo>
                  <a:pt x="38123" y="114215"/>
                </a:lnTo>
                <a:lnTo>
                  <a:pt x="38226" y="95123"/>
                </a:lnTo>
                <a:lnTo>
                  <a:pt x="104713" y="95123"/>
                </a:lnTo>
                <a:lnTo>
                  <a:pt x="5778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9086088" y="2363723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wrap="square" lIns="0" tIns="93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dirty="0" sz="1500" spc="-100">
                <a:latin typeface="Gulim"/>
                <a:cs typeface="Gulim"/>
              </a:rPr>
              <a:t>FC</a:t>
            </a:r>
            <a:endParaRPr sz="1500">
              <a:latin typeface="Gulim"/>
              <a:cs typeface="Gulim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446259" y="2809494"/>
            <a:ext cx="114300" cy="281940"/>
          </a:xfrm>
          <a:custGeom>
            <a:avLst/>
            <a:gdLst/>
            <a:ahLst/>
            <a:cxnLst/>
            <a:rect l="l" t="t" r="r" b="b"/>
            <a:pathLst>
              <a:path w="114300" h="281939">
                <a:moveTo>
                  <a:pt x="38119" y="114088"/>
                </a:moveTo>
                <a:lnTo>
                  <a:pt x="36068" y="281177"/>
                </a:lnTo>
                <a:lnTo>
                  <a:pt x="74168" y="281558"/>
                </a:lnTo>
                <a:lnTo>
                  <a:pt x="76220" y="114511"/>
                </a:lnTo>
                <a:lnTo>
                  <a:pt x="38119" y="114088"/>
                </a:lnTo>
                <a:close/>
              </a:path>
              <a:path w="114300" h="281939">
                <a:moveTo>
                  <a:pt x="104627" y="94995"/>
                </a:moveTo>
                <a:lnTo>
                  <a:pt x="38354" y="94995"/>
                </a:lnTo>
                <a:lnTo>
                  <a:pt x="76454" y="95503"/>
                </a:lnTo>
                <a:lnTo>
                  <a:pt x="76220" y="114511"/>
                </a:lnTo>
                <a:lnTo>
                  <a:pt x="114300" y="114934"/>
                </a:lnTo>
                <a:lnTo>
                  <a:pt x="104627" y="94995"/>
                </a:lnTo>
                <a:close/>
              </a:path>
              <a:path w="114300" h="281939">
                <a:moveTo>
                  <a:pt x="38354" y="94995"/>
                </a:moveTo>
                <a:lnTo>
                  <a:pt x="38119" y="114088"/>
                </a:lnTo>
                <a:lnTo>
                  <a:pt x="76220" y="114511"/>
                </a:lnTo>
                <a:lnTo>
                  <a:pt x="76454" y="95503"/>
                </a:lnTo>
                <a:lnTo>
                  <a:pt x="38354" y="94995"/>
                </a:lnTo>
                <a:close/>
              </a:path>
              <a:path w="114300" h="281939">
                <a:moveTo>
                  <a:pt x="58547" y="0"/>
                </a:moveTo>
                <a:lnTo>
                  <a:pt x="0" y="113664"/>
                </a:lnTo>
                <a:lnTo>
                  <a:pt x="38119" y="114088"/>
                </a:lnTo>
                <a:lnTo>
                  <a:pt x="38354" y="94995"/>
                </a:lnTo>
                <a:lnTo>
                  <a:pt x="104627" y="94995"/>
                </a:lnTo>
                <a:lnTo>
                  <a:pt x="5854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446259" y="2023110"/>
            <a:ext cx="114300" cy="342265"/>
          </a:xfrm>
          <a:custGeom>
            <a:avLst/>
            <a:gdLst/>
            <a:ahLst/>
            <a:cxnLst/>
            <a:rect l="l" t="t" r="r" b="b"/>
            <a:pathLst>
              <a:path w="114300" h="342264">
                <a:moveTo>
                  <a:pt x="76288" y="114214"/>
                </a:moveTo>
                <a:lnTo>
                  <a:pt x="38188" y="114384"/>
                </a:lnTo>
                <a:lnTo>
                  <a:pt x="39243" y="341884"/>
                </a:lnTo>
                <a:lnTo>
                  <a:pt x="77343" y="341756"/>
                </a:lnTo>
                <a:lnTo>
                  <a:pt x="76288" y="114214"/>
                </a:lnTo>
                <a:close/>
              </a:path>
              <a:path w="114300" h="342264">
                <a:moveTo>
                  <a:pt x="56642" y="0"/>
                </a:moveTo>
                <a:lnTo>
                  <a:pt x="0" y="114553"/>
                </a:lnTo>
                <a:lnTo>
                  <a:pt x="38188" y="114384"/>
                </a:lnTo>
                <a:lnTo>
                  <a:pt x="38100" y="95376"/>
                </a:lnTo>
                <a:lnTo>
                  <a:pt x="104733" y="95123"/>
                </a:lnTo>
                <a:lnTo>
                  <a:pt x="56642" y="0"/>
                </a:lnTo>
                <a:close/>
              </a:path>
              <a:path w="114300" h="342264">
                <a:moveTo>
                  <a:pt x="76200" y="95123"/>
                </a:moveTo>
                <a:lnTo>
                  <a:pt x="38100" y="95376"/>
                </a:lnTo>
                <a:lnTo>
                  <a:pt x="38188" y="114384"/>
                </a:lnTo>
                <a:lnTo>
                  <a:pt x="76288" y="114214"/>
                </a:lnTo>
                <a:lnTo>
                  <a:pt x="76200" y="95123"/>
                </a:lnTo>
                <a:close/>
              </a:path>
              <a:path w="114300" h="342264">
                <a:moveTo>
                  <a:pt x="104733" y="95123"/>
                </a:moveTo>
                <a:lnTo>
                  <a:pt x="76200" y="95123"/>
                </a:lnTo>
                <a:lnTo>
                  <a:pt x="76288" y="114214"/>
                </a:lnTo>
                <a:lnTo>
                  <a:pt x="114300" y="114045"/>
                </a:lnTo>
                <a:lnTo>
                  <a:pt x="10473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9322307" y="3118865"/>
            <a:ext cx="267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mbria Math"/>
                <a:cs typeface="Cambria Math"/>
              </a:rPr>
              <a:t>𝑠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15961" y="2478785"/>
            <a:ext cx="638810" cy="6400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133350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1050"/>
              </a:spcBef>
            </a:pPr>
            <a:r>
              <a:rPr dirty="0" sz="2400">
                <a:latin typeface="Cambria Math"/>
                <a:cs typeface="Cambria Math"/>
              </a:rPr>
              <a:t>𝑤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25624" y="2741675"/>
            <a:ext cx="4991100" cy="374650"/>
          </a:xfrm>
          <a:custGeom>
            <a:avLst/>
            <a:gdLst/>
            <a:ahLst/>
            <a:cxnLst/>
            <a:rect l="l" t="t" r="r" b="b"/>
            <a:pathLst>
              <a:path w="4991100" h="374650">
                <a:moveTo>
                  <a:pt x="4990592" y="57150"/>
                </a:moveTo>
                <a:lnTo>
                  <a:pt x="4952492" y="38100"/>
                </a:lnTo>
                <a:lnTo>
                  <a:pt x="4876292" y="0"/>
                </a:lnTo>
                <a:lnTo>
                  <a:pt x="4876165" y="0"/>
                </a:lnTo>
                <a:lnTo>
                  <a:pt x="4876165" y="317"/>
                </a:lnTo>
                <a:lnTo>
                  <a:pt x="4875530" y="0"/>
                </a:lnTo>
                <a:lnTo>
                  <a:pt x="4875530" y="190"/>
                </a:lnTo>
                <a:lnTo>
                  <a:pt x="4875149" y="0"/>
                </a:lnTo>
                <a:lnTo>
                  <a:pt x="4875149" y="38100"/>
                </a:lnTo>
                <a:lnTo>
                  <a:pt x="3550920" y="38100"/>
                </a:lnTo>
                <a:lnTo>
                  <a:pt x="2368296" y="38100"/>
                </a:lnTo>
                <a:lnTo>
                  <a:pt x="1181100" y="38100"/>
                </a:lnTo>
                <a:lnTo>
                  <a:pt x="0" y="38100"/>
                </a:lnTo>
                <a:lnTo>
                  <a:pt x="0" y="363347"/>
                </a:lnTo>
                <a:lnTo>
                  <a:pt x="38100" y="363347"/>
                </a:lnTo>
                <a:lnTo>
                  <a:pt x="38100" y="76200"/>
                </a:lnTo>
                <a:lnTo>
                  <a:pt x="1181100" y="76200"/>
                </a:lnTo>
                <a:lnTo>
                  <a:pt x="1181100" y="363347"/>
                </a:lnTo>
                <a:lnTo>
                  <a:pt x="1219200" y="363347"/>
                </a:lnTo>
                <a:lnTo>
                  <a:pt x="1219200" y="76200"/>
                </a:lnTo>
                <a:lnTo>
                  <a:pt x="2368296" y="76200"/>
                </a:lnTo>
                <a:lnTo>
                  <a:pt x="2368296" y="363347"/>
                </a:lnTo>
                <a:lnTo>
                  <a:pt x="2406396" y="363347"/>
                </a:lnTo>
                <a:lnTo>
                  <a:pt x="2406396" y="76200"/>
                </a:lnTo>
                <a:lnTo>
                  <a:pt x="3550920" y="76200"/>
                </a:lnTo>
                <a:lnTo>
                  <a:pt x="3550920" y="374650"/>
                </a:lnTo>
                <a:lnTo>
                  <a:pt x="3589020" y="374650"/>
                </a:lnTo>
                <a:lnTo>
                  <a:pt x="3589020" y="76200"/>
                </a:lnTo>
                <a:lnTo>
                  <a:pt x="4875149" y="76200"/>
                </a:lnTo>
                <a:lnTo>
                  <a:pt x="4875149" y="114300"/>
                </a:lnTo>
                <a:lnTo>
                  <a:pt x="4875530" y="114109"/>
                </a:lnTo>
                <a:lnTo>
                  <a:pt x="4875530" y="114300"/>
                </a:lnTo>
                <a:lnTo>
                  <a:pt x="4876165" y="113982"/>
                </a:lnTo>
                <a:lnTo>
                  <a:pt x="4876165" y="114300"/>
                </a:lnTo>
                <a:lnTo>
                  <a:pt x="4876292" y="114236"/>
                </a:lnTo>
                <a:lnTo>
                  <a:pt x="4952492" y="76200"/>
                </a:lnTo>
                <a:lnTo>
                  <a:pt x="4990592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950961" y="2551810"/>
            <a:ext cx="1134745" cy="266065"/>
          </a:xfrm>
          <a:custGeom>
            <a:avLst/>
            <a:gdLst/>
            <a:ahLst/>
            <a:cxnLst/>
            <a:rect l="l" t="t" r="r" b="b"/>
            <a:pathLst>
              <a:path w="1134745" h="266064">
                <a:moveTo>
                  <a:pt x="112395" y="207137"/>
                </a:moveTo>
                <a:lnTo>
                  <a:pt x="0" y="228218"/>
                </a:lnTo>
                <a:lnTo>
                  <a:pt x="7112" y="265556"/>
                </a:lnTo>
                <a:lnTo>
                  <a:pt x="119380" y="244601"/>
                </a:lnTo>
                <a:lnTo>
                  <a:pt x="112395" y="207137"/>
                </a:lnTo>
                <a:close/>
              </a:path>
              <a:path w="1134745" h="266064">
                <a:moveTo>
                  <a:pt x="262255" y="179069"/>
                </a:moveTo>
                <a:lnTo>
                  <a:pt x="149860" y="200151"/>
                </a:lnTo>
                <a:lnTo>
                  <a:pt x="156845" y="237616"/>
                </a:lnTo>
                <a:lnTo>
                  <a:pt x="269240" y="216535"/>
                </a:lnTo>
                <a:lnTo>
                  <a:pt x="262255" y="179069"/>
                </a:lnTo>
                <a:close/>
              </a:path>
              <a:path w="1134745" h="266064">
                <a:moveTo>
                  <a:pt x="411988" y="151002"/>
                </a:moveTo>
                <a:lnTo>
                  <a:pt x="299593" y="172085"/>
                </a:lnTo>
                <a:lnTo>
                  <a:pt x="306705" y="209550"/>
                </a:lnTo>
                <a:lnTo>
                  <a:pt x="418973" y="188467"/>
                </a:lnTo>
                <a:lnTo>
                  <a:pt x="411988" y="151002"/>
                </a:lnTo>
                <a:close/>
              </a:path>
              <a:path w="1134745" h="266064">
                <a:moveTo>
                  <a:pt x="561848" y="123062"/>
                </a:moveTo>
                <a:lnTo>
                  <a:pt x="449453" y="144017"/>
                </a:lnTo>
                <a:lnTo>
                  <a:pt x="456438" y="181483"/>
                </a:lnTo>
                <a:lnTo>
                  <a:pt x="568833" y="160527"/>
                </a:lnTo>
                <a:lnTo>
                  <a:pt x="561848" y="123062"/>
                </a:lnTo>
                <a:close/>
              </a:path>
              <a:path w="1134745" h="266064">
                <a:moveTo>
                  <a:pt x="711581" y="94996"/>
                </a:moveTo>
                <a:lnTo>
                  <a:pt x="599186" y="116077"/>
                </a:lnTo>
                <a:lnTo>
                  <a:pt x="606298" y="153415"/>
                </a:lnTo>
                <a:lnTo>
                  <a:pt x="718566" y="132461"/>
                </a:lnTo>
                <a:lnTo>
                  <a:pt x="711581" y="94996"/>
                </a:lnTo>
                <a:close/>
              </a:path>
              <a:path w="1134745" h="266064">
                <a:moveTo>
                  <a:pt x="861441" y="66928"/>
                </a:moveTo>
                <a:lnTo>
                  <a:pt x="749046" y="88011"/>
                </a:lnTo>
                <a:lnTo>
                  <a:pt x="756031" y="125475"/>
                </a:lnTo>
                <a:lnTo>
                  <a:pt x="868426" y="104393"/>
                </a:lnTo>
                <a:lnTo>
                  <a:pt x="861441" y="66928"/>
                </a:lnTo>
                <a:close/>
              </a:path>
              <a:path w="1134745" h="266064">
                <a:moveTo>
                  <a:pt x="1011936" y="0"/>
                </a:moveTo>
                <a:lnTo>
                  <a:pt x="1032891" y="112394"/>
                </a:lnTo>
                <a:lnTo>
                  <a:pt x="1134745" y="35178"/>
                </a:lnTo>
                <a:lnTo>
                  <a:pt x="1011936" y="0"/>
                </a:lnTo>
                <a:close/>
              </a:path>
              <a:path w="1134745" h="266064">
                <a:moveTo>
                  <a:pt x="1011174" y="38862"/>
                </a:moveTo>
                <a:lnTo>
                  <a:pt x="898906" y="59943"/>
                </a:lnTo>
                <a:lnTo>
                  <a:pt x="905891" y="97409"/>
                </a:lnTo>
                <a:lnTo>
                  <a:pt x="1018159" y="76326"/>
                </a:lnTo>
                <a:lnTo>
                  <a:pt x="1011174" y="38862"/>
                </a:lnTo>
                <a:close/>
              </a:path>
            </a:pathLst>
          </a:custGeom>
          <a:solidFill>
            <a:srgbClr val="FF04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923526" y="2584957"/>
            <a:ext cx="348615" cy="2138680"/>
          </a:xfrm>
          <a:custGeom>
            <a:avLst/>
            <a:gdLst/>
            <a:ahLst/>
            <a:cxnLst/>
            <a:rect l="l" t="t" r="r" b="b"/>
            <a:pathLst>
              <a:path w="348615" h="2138679">
                <a:moveTo>
                  <a:pt x="7711" y="2109635"/>
                </a:moveTo>
                <a:lnTo>
                  <a:pt x="634" y="2109978"/>
                </a:lnTo>
                <a:lnTo>
                  <a:pt x="2031" y="2138425"/>
                </a:lnTo>
                <a:lnTo>
                  <a:pt x="10541" y="2138044"/>
                </a:lnTo>
                <a:lnTo>
                  <a:pt x="55118" y="2123059"/>
                </a:lnTo>
                <a:lnTo>
                  <a:pt x="74539" y="2109723"/>
                </a:lnTo>
                <a:lnTo>
                  <a:pt x="7112" y="2109723"/>
                </a:lnTo>
                <a:lnTo>
                  <a:pt x="7711" y="2109635"/>
                </a:lnTo>
                <a:close/>
              </a:path>
              <a:path w="348615" h="2138679">
                <a:moveTo>
                  <a:pt x="8508" y="2109597"/>
                </a:moveTo>
                <a:lnTo>
                  <a:pt x="7711" y="2109635"/>
                </a:lnTo>
                <a:lnTo>
                  <a:pt x="7112" y="2109723"/>
                </a:lnTo>
                <a:lnTo>
                  <a:pt x="8508" y="2109597"/>
                </a:lnTo>
                <a:close/>
              </a:path>
              <a:path w="348615" h="2138679">
                <a:moveTo>
                  <a:pt x="74697" y="2109597"/>
                </a:moveTo>
                <a:lnTo>
                  <a:pt x="8508" y="2109597"/>
                </a:lnTo>
                <a:lnTo>
                  <a:pt x="7112" y="2109723"/>
                </a:lnTo>
                <a:lnTo>
                  <a:pt x="74539" y="2109723"/>
                </a:lnTo>
                <a:lnTo>
                  <a:pt x="74697" y="2109597"/>
                </a:lnTo>
                <a:close/>
              </a:path>
              <a:path w="348615" h="2138679">
                <a:moveTo>
                  <a:pt x="14239" y="2108672"/>
                </a:moveTo>
                <a:lnTo>
                  <a:pt x="7711" y="2109635"/>
                </a:lnTo>
                <a:lnTo>
                  <a:pt x="8508" y="2109597"/>
                </a:lnTo>
                <a:lnTo>
                  <a:pt x="74697" y="2109597"/>
                </a:lnTo>
                <a:lnTo>
                  <a:pt x="75646" y="2108835"/>
                </a:lnTo>
                <a:lnTo>
                  <a:pt x="13589" y="2108835"/>
                </a:lnTo>
                <a:lnTo>
                  <a:pt x="14239" y="2108672"/>
                </a:lnTo>
                <a:close/>
              </a:path>
              <a:path w="348615" h="2138679">
                <a:moveTo>
                  <a:pt x="14858" y="2108580"/>
                </a:moveTo>
                <a:lnTo>
                  <a:pt x="14239" y="2108672"/>
                </a:lnTo>
                <a:lnTo>
                  <a:pt x="13589" y="2108835"/>
                </a:lnTo>
                <a:lnTo>
                  <a:pt x="14858" y="2108580"/>
                </a:lnTo>
                <a:close/>
              </a:path>
              <a:path w="348615" h="2138679">
                <a:moveTo>
                  <a:pt x="75962" y="2108580"/>
                </a:moveTo>
                <a:lnTo>
                  <a:pt x="14858" y="2108580"/>
                </a:lnTo>
                <a:lnTo>
                  <a:pt x="13589" y="2108835"/>
                </a:lnTo>
                <a:lnTo>
                  <a:pt x="75646" y="2108835"/>
                </a:lnTo>
                <a:lnTo>
                  <a:pt x="75962" y="2108580"/>
                </a:lnTo>
                <a:close/>
              </a:path>
              <a:path w="348615" h="2138679">
                <a:moveTo>
                  <a:pt x="21076" y="2106963"/>
                </a:moveTo>
                <a:lnTo>
                  <a:pt x="14239" y="2108672"/>
                </a:lnTo>
                <a:lnTo>
                  <a:pt x="14858" y="2108580"/>
                </a:lnTo>
                <a:lnTo>
                  <a:pt x="75962" y="2108580"/>
                </a:lnTo>
                <a:lnTo>
                  <a:pt x="77544" y="2107310"/>
                </a:lnTo>
                <a:lnTo>
                  <a:pt x="20066" y="2107310"/>
                </a:lnTo>
                <a:lnTo>
                  <a:pt x="21076" y="2106963"/>
                </a:lnTo>
                <a:close/>
              </a:path>
              <a:path w="348615" h="2138679">
                <a:moveTo>
                  <a:pt x="78018" y="2106929"/>
                </a:moveTo>
                <a:lnTo>
                  <a:pt x="21208" y="2106929"/>
                </a:lnTo>
                <a:lnTo>
                  <a:pt x="20066" y="2107310"/>
                </a:lnTo>
                <a:lnTo>
                  <a:pt x="77544" y="2107310"/>
                </a:lnTo>
                <a:lnTo>
                  <a:pt x="78018" y="2106929"/>
                </a:lnTo>
                <a:close/>
              </a:path>
              <a:path w="348615" h="2138679">
                <a:moveTo>
                  <a:pt x="27685" y="2104687"/>
                </a:moveTo>
                <a:lnTo>
                  <a:pt x="21076" y="2106963"/>
                </a:lnTo>
                <a:lnTo>
                  <a:pt x="21208" y="2106929"/>
                </a:lnTo>
                <a:lnTo>
                  <a:pt x="78018" y="2106929"/>
                </a:lnTo>
                <a:lnTo>
                  <a:pt x="80391" y="2105024"/>
                </a:lnTo>
                <a:lnTo>
                  <a:pt x="26924" y="2105024"/>
                </a:lnTo>
                <a:lnTo>
                  <a:pt x="27685" y="2104687"/>
                </a:lnTo>
                <a:close/>
              </a:path>
              <a:path w="348615" h="2138679">
                <a:moveTo>
                  <a:pt x="80814" y="2104643"/>
                </a:moveTo>
                <a:lnTo>
                  <a:pt x="27813" y="2104643"/>
                </a:lnTo>
                <a:lnTo>
                  <a:pt x="26924" y="2105024"/>
                </a:lnTo>
                <a:lnTo>
                  <a:pt x="80391" y="2105024"/>
                </a:lnTo>
                <a:lnTo>
                  <a:pt x="80814" y="2104643"/>
                </a:lnTo>
                <a:close/>
              </a:path>
              <a:path w="348615" h="2138679">
                <a:moveTo>
                  <a:pt x="34297" y="2101761"/>
                </a:moveTo>
                <a:lnTo>
                  <a:pt x="27685" y="2104687"/>
                </a:lnTo>
                <a:lnTo>
                  <a:pt x="27813" y="2104643"/>
                </a:lnTo>
                <a:lnTo>
                  <a:pt x="80814" y="2104643"/>
                </a:lnTo>
                <a:lnTo>
                  <a:pt x="83636" y="2102104"/>
                </a:lnTo>
                <a:lnTo>
                  <a:pt x="33654" y="2102104"/>
                </a:lnTo>
                <a:lnTo>
                  <a:pt x="34297" y="2101761"/>
                </a:lnTo>
                <a:close/>
              </a:path>
              <a:path w="348615" h="2138679">
                <a:moveTo>
                  <a:pt x="34671" y="2101596"/>
                </a:moveTo>
                <a:lnTo>
                  <a:pt x="34297" y="2101761"/>
                </a:lnTo>
                <a:lnTo>
                  <a:pt x="33654" y="2102104"/>
                </a:lnTo>
                <a:lnTo>
                  <a:pt x="34671" y="2101596"/>
                </a:lnTo>
                <a:close/>
              </a:path>
              <a:path w="348615" h="2138679">
                <a:moveTo>
                  <a:pt x="84200" y="2101596"/>
                </a:moveTo>
                <a:lnTo>
                  <a:pt x="34671" y="2101596"/>
                </a:lnTo>
                <a:lnTo>
                  <a:pt x="33654" y="2102104"/>
                </a:lnTo>
                <a:lnTo>
                  <a:pt x="83636" y="2102104"/>
                </a:lnTo>
                <a:lnTo>
                  <a:pt x="84200" y="2101596"/>
                </a:lnTo>
                <a:close/>
              </a:path>
              <a:path w="348615" h="2138679">
                <a:moveTo>
                  <a:pt x="85592" y="2098040"/>
                </a:moveTo>
                <a:lnTo>
                  <a:pt x="41275" y="2098040"/>
                </a:lnTo>
                <a:lnTo>
                  <a:pt x="40385" y="2098547"/>
                </a:lnTo>
                <a:lnTo>
                  <a:pt x="34297" y="2101761"/>
                </a:lnTo>
                <a:lnTo>
                  <a:pt x="34671" y="2101596"/>
                </a:lnTo>
                <a:lnTo>
                  <a:pt x="84200" y="2101596"/>
                </a:lnTo>
                <a:lnTo>
                  <a:pt x="86741" y="2099310"/>
                </a:lnTo>
                <a:lnTo>
                  <a:pt x="85592" y="2098040"/>
                </a:lnTo>
                <a:close/>
              </a:path>
              <a:path w="348615" h="2138679">
                <a:moveTo>
                  <a:pt x="40763" y="2098312"/>
                </a:moveTo>
                <a:lnTo>
                  <a:pt x="40322" y="2098547"/>
                </a:lnTo>
                <a:lnTo>
                  <a:pt x="40763" y="2098312"/>
                </a:lnTo>
                <a:close/>
              </a:path>
              <a:path w="348615" h="2138679">
                <a:moveTo>
                  <a:pt x="41275" y="2098040"/>
                </a:moveTo>
                <a:lnTo>
                  <a:pt x="40763" y="2098312"/>
                </a:lnTo>
                <a:lnTo>
                  <a:pt x="40385" y="2098547"/>
                </a:lnTo>
                <a:lnTo>
                  <a:pt x="41275" y="2098040"/>
                </a:lnTo>
                <a:close/>
              </a:path>
              <a:path w="348615" h="2138679">
                <a:moveTo>
                  <a:pt x="81688" y="2093721"/>
                </a:moveTo>
                <a:lnTo>
                  <a:pt x="48132" y="2093721"/>
                </a:lnTo>
                <a:lnTo>
                  <a:pt x="40763" y="2098312"/>
                </a:lnTo>
                <a:lnTo>
                  <a:pt x="41275" y="2098040"/>
                </a:lnTo>
                <a:lnTo>
                  <a:pt x="85592" y="2098040"/>
                </a:lnTo>
                <a:lnTo>
                  <a:pt x="81688" y="2093721"/>
                </a:lnTo>
                <a:close/>
              </a:path>
              <a:path w="348615" h="2138679">
                <a:moveTo>
                  <a:pt x="55245" y="2088641"/>
                </a:moveTo>
                <a:lnTo>
                  <a:pt x="47498" y="2094102"/>
                </a:lnTo>
                <a:lnTo>
                  <a:pt x="48132" y="2093721"/>
                </a:lnTo>
                <a:lnTo>
                  <a:pt x="81688" y="2093721"/>
                </a:lnTo>
                <a:lnTo>
                  <a:pt x="77669" y="2089277"/>
                </a:lnTo>
                <a:lnTo>
                  <a:pt x="54482" y="2089277"/>
                </a:lnTo>
                <a:lnTo>
                  <a:pt x="55245" y="2088641"/>
                </a:lnTo>
                <a:close/>
              </a:path>
              <a:path w="348615" h="2138679">
                <a:moveTo>
                  <a:pt x="72042" y="2083053"/>
                </a:moveTo>
                <a:lnTo>
                  <a:pt x="62102" y="2083053"/>
                </a:lnTo>
                <a:lnTo>
                  <a:pt x="54482" y="2089277"/>
                </a:lnTo>
                <a:lnTo>
                  <a:pt x="77669" y="2089277"/>
                </a:lnTo>
                <a:lnTo>
                  <a:pt x="72042" y="2083053"/>
                </a:lnTo>
                <a:close/>
              </a:path>
              <a:path w="348615" h="2138679">
                <a:moveTo>
                  <a:pt x="67564" y="2078100"/>
                </a:moveTo>
                <a:lnTo>
                  <a:pt x="61468" y="2083561"/>
                </a:lnTo>
                <a:lnTo>
                  <a:pt x="62102" y="2083053"/>
                </a:lnTo>
                <a:lnTo>
                  <a:pt x="72042" y="2083053"/>
                </a:lnTo>
                <a:lnTo>
                  <a:pt x="67564" y="2078100"/>
                </a:lnTo>
                <a:close/>
              </a:path>
              <a:path w="348615" h="2138679">
                <a:moveTo>
                  <a:pt x="145714" y="2024887"/>
                </a:moveTo>
                <a:lnTo>
                  <a:pt x="111759" y="2024887"/>
                </a:lnTo>
                <a:lnTo>
                  <a:pt x="104521" y="2035428"/>
                </a:lnTo>
                <a:lnTo>
                  <a:pt x="97281" y="2045080"/>
                </a:lnTo>
                <a:lnTo>
                  <a:pt x="90170" y="2054097"/>
                </a:lnTo>
                <a:lnTo>
                  <a:pt x="86105" y="2058796"/>
                </a:lnTo>
                <a:lnTo>
                  <a:pt x="107823" y="2077465"/>
                </a:lnTo>
                <a:lnTo>
                  <a:pt x="135381" y="2041016"/>
                </a:lnTo>
                <a:lnTo>
                  <a:pt x="142875" y="2029459"/>
                </a:lnTo>
                <a:lnTo>
                  <a:pt x="145714" y="2024887"/>
                </a:lnTo>
                <a:close/>
              </a:path>
              <a:path w="348615" h="2138679">
                <a:moveTo>
                  <a:pt x="90550" y="2053589"/>
                </a:moveTo>
                <a:lnTo>
                  <a:pt x="90117" y="2054097"/>
                </a:lnTo>
                <a:lnTo>
                  <a:pt x="90550" y="2053589"/>
                </a:lnTo>
                <a:close/>
              </a:path>
              <a:path w="348615" h="2138679">
                <a:moveTo>
                  <a:pt x="97535" y="2044699"/>
                </a:moveTo>
                <a:lnTo>
                  <a:pt x="97237" y="2045080"/>
                </a:lnTo>
                <a:lnTo>
                  <a:pt x="97535" y="2044699"/>
                </a:lnTo>
                <a:close/>
              </a:path>
              <a:path w="348615" h="2138679">
                <a:moveTo>
                  <a:pt x="104775" y="2035047"/>
                </a:moveTo>
                <a:lnTo>
                  <a:pt x="104490" y="2035428"/>
                </a:lnTo>
                <a:lnTo>
                  <a:pt x="104775" y="2035047"/>
                </a:lnTo>
                <a:close/>
              </a:path>
              <a:path w="348615" h="2138679">
                <a:moveTo>
                  <a:pt x="132715" y="1990343"/>
                </a:moveTo>
                <a:lnTo>
                  <a:pt x="125602" y="2003043"/>
                </a:lnTo>
                <a:lnTo>
                  <a:pt x="118618" y="2014346"/>
                </a:lnTo>
                <a:lnTo>
                  <a:pt x="111633" y="2025072"/>
                </a:lnTo>
                <a:lnTo>
                  <a:pt x="111759" y="2024887"/>
                </a:lnTo>
                <a:lnTo>
                  <a:pt x="145714" y="2024887"/>
                </a:lnTo>
                <a:lnTo>
                  <a:pt x="150368" y="2017394"/>
                </a:lnTo>
                <a:lnTo>
                  <a:pt x="157606" y="2004440"/>
                </a:lnTo>
                <a:lnTo>
                  <a:pt x="132715" y="1990343"/>
                </a:lnTo>
                <a:close/>
              </a:path>
              <a:path w="348615" h="2138679">
                <a:moveTo>
                  <a:pt x="118745" y="2014092"/>
                </a:moveTo>
                <a:lnTo>
                  <a:pt x="118580" y="2014346"/>
                </a:lnTo>
                <a:lnTo>
                  <a:pt x="118745" y="2014092"/>
                </a:lnTo>
                <a:close/>
              </a:path>
              <a:path w="348615" h="2138679">
                <a:moveTo>
                  <a:pt x="125856" y="2002535"/>
                </a:moveTo>
                <a:lnTo>
                  <a:pt x="125545" y="2003043"/>
                </a:lnTo>
                <a:lnTo>
                  <a:pt x="125856" y="2002535"/>
                </a:lnTo>
                <a:close/>
              </a:path>
              <a:path w="348615" h="2138679">
                <a:moveTo>
                  <a:pt x="184931" y="1951227"/>
                </a:moveTo>
                <a:lnTo>
                  <a:pt x="153543" y="1951227"/>
                </a:lnTo>
                <a:lnTo>
                  <a:pt x="146050" y="1965705"/>
                </a:lnTo>
                <a:lnTo>
                  <a:pt x="171450" y="1978786"/>
                </a:lnTo>
                <a:lnTo>
                  <a:pt x="179070" y="1963927"/>
                </a:lnTo>
                <a:lnTo>
                  <a:pt x="184931" y="1951227"/>
                </a:lnTo>
                <a:close/>
              </a:path>
              <a:path w="348615" h="2138679">
                <a:moveTo>
                  <a:pt x="180721" y="1889124"/>
                </a:moveTo>
                <a:lnTo>
                  <a:pt x="179704" y="1892045"/>
                </a:lnTo>
                <a:lnTo>
                  <a:pt x="166624" y="1922779"/>
                </a:lnTo>
                <a:lnTo>
                  <a:pt x="153358" y="1951584"/>
                </a:lnTo>
                <a:lnTo>
                  <a:pt x="153543" y="1951227"/>
                </a:lnTo>
                <a:lnTo>
                  <a:pt x="184931" y="1951227"/>
                </a:lnTo>
                <a:lnTo>
                  <a:pt x="192785" y="1934209"/>
                </a:lnTo>
                <a:lnTo>
                  <a:pt x="206248" y="1902459"/>
                </a:lnTo>
                <a:lnTo>
                  <a:pt x="207391" y="1899411"/>
                </a:lnTo>
                <a:lnTo>
                  <a:pt x="180721" y="1889124"/>
                </a:lnTo>
                <a:close/>
              </a:path>
              <a:path w="348615" h="2138679">
                <a:moveTo>
                  <a:pt x="166750" y="1922398"/>
                </a:moveTo>
                <a:lnTo>
                  <a:pt x="166576" y="1922779"/>
                </a:lnTo>
                <a:lnTo>
                  <a:pt x="166750" y="1922398"/>
                </a:lnTo>
                <a:close/>
              </a:path>
              <a:path w="348615" h="2138679">
                <a:moveTo>
                  <a:pt x="179831" y="1891537"/>
                </a:moveTo>
                <a:lnTo>
                  <a:pt x="179617" y="1892045"/>
                </a:lnTo>
                <a:lnTo>
                  <a:pt x="179831" y="1891537"/>
                </a:lnTo>
                <a:close/>
              </a:path>
              <a:path w="348615" h="2138679">
                <a:moveTo>
                  <a:pt x="222697" y="1858898"/>
                </a:moveTo>
                <a:lnTo>
                  <a:pt x="192404" y="1858898"/>
                </a:lnTo>
                <a:lnTo>
                  <a:pt x="191007" y="1862454"/>
                </a:lnTo>
                <a:lnTo>
                  <a:pt x="217677" y="1872741"/>
                </a:lnTo>
                <a:lnTo>
                  <a:pt x="219075" y="1868931"/>
                </a:lnTo>
                <a:lnTo>
                  <a:pt x="222697" y="1858898"/>
                </a:lnTo>
                <a:close/>
              </a:path>
              <a:path w="348615" h="2138679">
                <a:moveTo>
                  <a:pt x="234810" y="1824354"/>
                </a:moveTo>
                <a:lnTo>
                  <a:pt x="204724" y="1824354"/>
                </a:lnTo>
                <a:lnTo>
                  <a:pt x="192277" y="1859152"/>
                </a:lnTo>
                <a:lnTo>
                  <a:pt x="192404" y="1858898"/>
                </a:lnTo>
                <a:lnTo>
                  <a:pt x="222697" y="1858898"/>
                </a:lnTo>
                <a:lnTo>
                  <a:pt x="231775" y="1833752"/>
                </a:lnTo>
                <a:lnTo>
                  <a:pt x="234810" y="1824354"/>
                </a:lnTo>
                <a:close/>
              </a:path>
              <a:path w="348615" h="2138679">
                <a:moveTo>
                  <a:pt x="237636" y="1788159"/>
                </a:moveTo>
                <a:lnTo>
                  <a:pt x="216534" y="1788159"/>
                </a:lnTo>
                <a:lnTo>
                  <a:pt x="204693" y="1824439"/>
                </a:lnTo>
                <a:lnTo>
                  <a:pt x="234810" y="1824354"/>
                </a:lnTo>
                <a:lnTo>
                  <a:pt x="243713" y="1796795"/>
                </a:lnTo>
                <a:lnTo>
                  <a:pt x="245618" y="1790572"/>
                </a:lnTo>
                <a:lnTo>
                  <a:pt x="237636" y="1788159"/>
                </a:lnTo>
                <a:close/>
              </a:path>
              <a:path w="348615" h="2138679">
                <a:moveTo>
                  <a:pt x="218313" y="1782317"/>
                </a:moveTo>
                <a:lnTo>
                  <a:pt x="216407" y="1788414"/>
                </a:lnTo>
                <a:lnTo>
                  <a:pt x="216534" y="1788159"/>
                </a:lnTo>
                <a:lnTo>
                  <a:pt x="237636" y="1788159"/>
                </a:lnTo>
                <a:lnTo>
                  <a:pt x="218313" y="1782317"/>
                </a:lnTo>
                <a:close/>
              </a:path>
              <a:path w="348615" h="2138679">
                <a:moveTo>
                  <a:pt x="268222" y="1711197"/>
                </a:moveTo>
                <a:lnTo>
                  <a:pt x="238759" y="1711197"/>
                </a:lnTo>
                <a:lnTo>
                  <a:pt x="227838" y="1750694"/>
                </a:lnTo>
                <a:lnTo>
                  <a:pt x="226568" y="1754885"/>
                </a:lnTo>
                <a:lnTo>
                  <a:pt x="253873" y="1763140"/>
                </a:lnTo>
                <a:lnTo>
                  <a:pt x="255270" y="1758441"/>
                </a:lnTo>
                <a:lnTo>
                  <a:pt x="266319" y="1718690"/>
                </a:lnTo>
                <a:lnTo>
                  <a:pt x="268222" y="1711197"/>
                </a:lnTo>
                <a:close/>
              </a:path>
              <a:path w="348615" h="2138679">
                <a:moveTo>
                  <a:pt x="227838" y="1750440"/>
                </a:moveTo>
                <a:lnTo>
                  <a:pt x="227765" y="1750694"/>
                </a:lnTo>
                <a:lnTo>
                  <a:pt x="227838" y="1750440"/>
                </a:lnTo>
                <a:close/>
              </a:path>
              <a:path w="348615" h="2138679">
                <a:moveTo>
                  <a:pt x="248539" y="1672716"/>
                </a:moveTo>
                <a:lnTo>
                  <a:pt x="238632" y="1711452"/>
                </a:lnTo>
                <a:lnTo>
                  <a:pt x="238759" y="1711197"/>
                </a:lnTo>
                <a:lnTo>
                  <a:pt x="268222" y="1711197"/>
                </a:lnTo>
                <a:lnTo>
                  <a:pt x="276225" y="1679702"/>
                </a:lnTo>
                <a:lnTo>
                  <a:pt x="248539" y="1672716"/>
                </a:lnTo>
                <a:close/>
              </a:path>
              <a:path w="348615" h="2138679">
                <a:moveTo>
                  <a:pt x="287963" y="1628774"/>
                </a:moveTo>
                <a:lnTo>
                  <a:pt x="258825" y="1628774"/>
                </a:lnTo>
                <a:lnTo>
                  <a:pt x="255016" y="1645158"/>
                </a:lnTo>
                <a:lnTo>
                  <a:pt x="282828" y="1651634"/>
                </a:lnTo>
                <a:lnTo>
                  <a:pt x="286639" y="1634997"/>
                </a:lnTo>
                <a:lnTo>
                  <a:pt x="287963" y="1628774"/>
                </a:lnTo>
                <a:close/>
              </a:path>
              <a:path w="348615" h="2138679">
                <a:moveTo>
                  <a:pt x="272415" y="1561845"/>
                </a:moveTo>
                <a:lnTo>
                  <a:pt x="267843" y="1585848"/>
                </a:lnTo>
                <a:lnTo>
                  <a:pt x="258699" y="1629028"/>
                </a:lnTo>
                <a:lnTo>
                  <a:pt x="258825" y="1628774"/>
                </a:lnTo>
                <a:lnTo>
                  <a:pt x="287963" y="1628774"/>
                </a:lnTo>
                <a:lnTo>
                  <a:pt x="295909" y="1591436"/>
                </a:lnTo>
                <a:lnTo>
                  <a:pt x="300481" y="1567306"/>
                </a:lnTo>
                <a:lnTo>
                  <a:pt x="272415" y="1561845"/>
                </a:lnTo>
                <a:close/>
              </a:path>
              <a:path w="348615" h="2138679">
                <a:moveTo>
                  <a:pt x="267843" y="1585721"/>
                </a:moveTo>
                <a:close/>
              </a:path>
              <a:path w="348615" h="2138679">
                <a:moveTo>
                  <a:pt x="291465" y="1449958"/>
                </a:moveTo>
                <a:lnTo>
                  <a:pt x="291338" y="1450720"/>
                </a:lnTo>
                <a:lnTo>
                  <a:pt x="284099" y="1496694"/>
                </a:lnTo>
                <a:lnTo>
                  <a:pt x="277622" y="1534033"/>
                </a:lnTo>
                <a:lnTo>
                  <a:pt x="305816" y="1538858"/>
                </a:lnTo>
                <a:lnTo>
                  <a:pt x="312293" y="1501266"/>
                </a:lnTo>
                <a:lnTo>
                  <a:pt x="319658" y="1454784"/>
                </a:lnTo>
                <a:lnTo>
                  <a:pt x="319785" y="1453768"/>
                </a:lnTo>
                <a:lnTo>
                  <a:pt x="291465" y="1449958"/>
                </a:lnTo>
                <a:close/>
              </a:path>
              <a:path w="348615" h="2138679">
                <a:moveTo>
                  <a:pt x="284099" y="1496440"/>
                </a:moveTo>
                <a:lnTo>
                  <a:pt x="284055" y="1496694"/>
                </a:lnTo>
                <a:lnTo>
                  <a:pt x="284099" y="1496440"/>
                </a:lnTo>
                <a:close/>
              </a:path>
              <a:path w="348615" h="2138679">
                <a:moveTo>
                  <a:pt x="291338" y="1450466"/>
                </a:moveTo>
                <a:lnTo>
                  <a:pt x="291298" y="1450720"/>
                </a:lnTo>
                <a:lnTo>
                  <a:pt x="291338" y="1450466"/>
                </a:lnTo>
                <a:close/>
              </a:path>
              <a:path w="348615" h="2138679">
                <a:moveTo>
                  <a:pt x="305307" y="1336928"/>
                </a:moveTo>
                <a:lnTo>
                  <a:pt x="303402" y="1356486"/>
                </a:lnTo>
                <a:lnTo>
                  <a:pt x="297688" y="1403984"/>
                </a:lnTo>
                <a:lnTo>
                  <a:pt x="295275" y="1421637"/>
                </a:lnTo>
                <a:lnTo>
                  <a:pt x="323596" y="1425447"/>
                </a:lnTo>
                <a:lnTo>
                  <a:pt x="326008" y="1407414"/>
                </a:lnTo>
                <a:lnTo>
                  <a:pt x="331724" y="1359534"/>
                </a:lnTo>
                <a:lnTo>
                  <a:pt x="333755" y="1339849"/>
                </a:lnTo>
                <a:lnTo>
                  <a:pt x="305307" y="1336928"/>
                </a:lnTo>
                <a:close/>
              </a:path>
              <a:path w="348615" h="2138679">
                <a:moveTo>
                  <a:pt x="297688" y="1403730"/>
                </a:moveTo>
                <a:lnTo>
                  <a:pt x="297653" y="1403984"/>
                </a:lnTo>
                <a:lnTo>
                  <a:pt x="297688" y="1403730"/>
                </a:lnTo>
                <a:close/>
              </a:path>
              <a:path w="348615" h="2138679">
                <a:moveTo>
                  <a:pt x="303402" y="1356233"/>
                </a:moveTo>
                <a:lnTo>
                  <a:pt x="303372" y="1356486"/>
                </a:lnTo>
                <a:lnTo>
                  <a:pt x="303402" y="1356233"/>
                </a:lnTo>
                <a:close/>
              </a:path>
              <a:path w="348615" h="2138679">
                <a:moveTo>
                  <a:pt x="314705" y="1223517"/>
                </a:moveTo>
                <a:lnTo>
                  <a:pt x="312293" y="1259966"/>
                </a:lnTo>
                <a:lnTo>
                  <a:pt x="308228" y="1308608"/>
                </a:lnTo>
                <a:lnTo>
                  <a:pt x="336550" y="1311402"/>
                </a:lnTo>
                <a:lnTo>
                  <a:pt x="336676" y="1310893"/>
                </a:lnTo>
                <a:lnTo>
                  <a:pt x="340741" y="1261998"/>
                </a:lnTo>
                <a:lnTo>
                  <a:pt x="343153" y="1225422"/>
                </a:lnTo>
                <a:lnTo>
                  <a:pt x="314705" y="1223517"/>
                </a:lnTo>
                <a:close/>
              </a:path>
              <a:path w="348615" h="2138679">
                <a:moveTo>
                  <a:pt x="312293" y="1259712"/>
                </a:moveTo>
                <a:lnTo>
                  <a:pt x="312271" y="1259966"/>
                </a:lnTo>
                <a:lnTo>
                  <a:pt x="312293" y="1259712"/>
                </a:lnTo>
                <a:close/>
              </a:path>
              <a:path w="348615" h="2138679">
                <a:moveTo>
                  <a:pt x="319150" y="1110233"/>
                </a:moveTo>
                <a:lnTo>
                  <a:pt x="319150" y="1112519"/>
                </a:lnTo>
                <a:lnTo>
                  <a:pt x="317753" y="1161922"/>
                </a:lnTo>
                <a:lnTo>
                  <a:pt x="316229" y="1195323"/>
                </a:lnTo>
                <a:lnTo>
                  <a:pt x="344804" y="1196593"/>
                </a:lnTo>
                <a:lnTo>
                  <a:pt x="346328" y="1162811"/>
                </a:lnTo>
                <a:lnTo>
                  <a:pt x="347725" y="1112900"/>
                </a:lnTo>
                <a:lnTo>
                  <a:pt x="347725" y="1110487"/>
                </a:lnTo>
                <a:lnTo>
                  <a:pt x="319150" y="1110233"/>
                </a:lnTo>
                <a:close/>
              </a:path>
              <a:path w="348615" h="2138679">
                <a:moveTo>
                  <a:pt x="317753" y="1161668"/>
                </a:moveTo>
                <a:lnTo>
                  <a:pt x="317742" y="1161922"/>
                </a:lnTo>
                <a:lnTo>
                  <a:pt x="317753" y="1161668"/>
                </a:lnTo>
                <a:close/>
              </a:path>
              <a:path w="348615" h="2138679">
                <a:moveTo>
                  <a:pt x="319150" y="1112265"/>
                </a:moveTo>
                <a:lnTo>
                  <a:pt x="319143" y="1112519"/>
                </a:lnTo>
                <a:lnTo>
                  <a:pt x="319150" y="1112265"/>
                </a:lnTo>
                <a:close/>
              </a:path>
              <a:path w="348615" h="2138679">
                <a:moveTo>
                  <a:pt x="348232" y="1062735"/>
                </a:moveTo>
                <a:lnTo>
                  <a:pt x="319658" y="1062735"/>
                </a:lnTo>
                <a:lnTo>
                  <a:pt x="319531" y="1081658"/>
                </a:lnTo>
                <a:lnTo>
                  <a:pt x="348106" y="1081912"/>
                </a:lnTo>
                <a:lnTo>
                  <a:pt x="348232" y="1062735"/>
                </a:lnTo>
                <a:close/>
              </a:path>
              <a:path w="348615" h="2138679">
                <a:moveTo>
                  <a:pt x="347981" y="1013459"/>
                </a:moveTo>
                <a:lnTo>
                  <a:pt x="319404" y="1013459"/>
                </a:lnTo>
                <a:lnTo>
                  <a:pt x="319658" y="1062846"/>
                </a:lnTo>
                <a:lnTo>
                  <a:pt x="348232" y="1062735"/>
                </a:lnTo>
                <a:lnTo>
                  <a:pt x="347981" y="1013459"/>
                </a:lnTo>
                <a:close/>
              </a:path>
              <a:path w="348615" h="2138679">
                <a:moveTo>
                  <a:pt x="347472" y="995552"/>
                </a:moveTo>
                <a:lnTo>
                  <a:pt x="318897" y="996441"/>
                </a:lnTo>
                <a:lnTo>
                  <a:pt x="319404" y="1013840"/>
                </a:lnTo>
                <a:lnTo>
                  <a:pt x="319404" y="1013459"/>
                </a:lnTo>
                <a:lnTo>
                  <a:pt x="347981" y="1013459"/>
                </a:lnTo>
                <a:lnTo>
                  <a:pt x="347472" y="995552"/>
                </a:lnTo>
                <a:close/>
              </a:path>
              <a:path w="348615" h="2138679">
                <a:moveTo>
                  <a:pt x="346488" y="964183"/>
                </a:moveTo>
                <a:lnTo>
                  <a:pt x="318007" y="964183"/>
                </a:lnTo>
                <a:lnTo>
                  <a:pt x="318007" y="967866"/>
                </a:lnTo>
                <a:lnTo>
                  <a:pt x="346582" y="967104"/>
                </a:lnTo>
                <a:lnTo>
                  <a:pt x="346488" y="964183"/>
                </a:lnTo>
                <a:close/>
              </a:path>
              <a:path w="348615" h="2138679">
                <a:moveTo>
                  <a:pt x="344240" y="915034"/>
                </a:moveTo>
                <a:lnTo>
                  <a:pt x="315595" y="915034"/>
                </a:lnTo>
                <a:lnTo>
                  <a:pt x="318007" y="964438"/>
                </a:lnTo>
                <a:lnTo>
                  <a:pt x="318007" y="964183"/>
                </a:lnTo>
                <a:lnTo>
                  <a:pt x="346488" y="964183"/>
                </a:lnTo>
                <a:lnTo>
                  <a:pt x="346455" y="963167"/>
                </a:lnTo>
                <a:lnTo>
                  <a:pt x="344240" y="915034"/>
                </a:lnTo>
                <a:close/>
              </a:path>
              <a:path w="348615" h="2138679">
                <a:moveTo>
                  <a:pt x="342010" y="880871"/>
                </a:moveTo>
                <a:lnTo>
                  <a:pt x="313435" y="882776"/>
                </a:lnTo>
                <a:lnTo>
                  <a:pt x="315595" y="915288"/>
                </a:lnTo>
                <a:lnTo>
                  <a:pt x="315595" y="915034"/>
                </a:lnTo>
                <a:lnTo>
                  <a:pt x="344240" y="915034"/>
                </a:lnTo>
                <a:lnTo>
                  <a:pt x="344170" y="913511"/>
                </a:lnTo>
                <a:lnTo>
                  <a:pt x="342010" y="880871"/>
                </a:lnTo>
                <a:close/>
              </a:path>
              <a:path w="348615" h="2138679">
                <a:moveTo>
                  <a:pt x="331850" y="766317"/>
                </a:moveTo>
                <a:lnTo>
                  <a:pt x="303462" y="769739"/>
                </a:lnTo>
                <a:lnTo>
                  <a:pt x="303529" y="769874"/>
                </a:lnTo>
                <a:lnTo>
                  <a:pt x="308355" y="817879"/>
                </a:lnTo>
                <a:lnTo>
                  <a:pt x="311403" y="854582"/>
                </a:lnTo>
                <a:lnTo>
                  <a:pt x="339851" y="852169"/>
                </a:lnTo>
                <a:lnTo>
                  <a:pt x="336803" y="815086"/>
                </a:lnTo>
                <a:lnTo>
                  <a:pt x="331850" y="766699"/>
                </a:lnTo>
                <a:lnTo>
                  <a:pt x="331850" y="766317"/>
                </a:lnTo>
                <a:close/>
              </a:path>
              <a:path w="348615" h="2138679">
                <a:moveTo>
                  <a:pt x="308228" y="817626"/>
                </a:moveTo>
                <a:lnTo>
                  <a:pt x="308250" y="817879"/>
                </a:lnTo>
                <a:lnTo>
                  <a:pt x="308228" y="817626"/>
                </a:lnTo>
                <a:close/>
              </a:path>
              <a:path w="348615" h="2138679">
                <a:moveTo>
                  <a:pt x="303417" y="769761"/>
                </a:moveTo>
                <a:close/>
              </a:path>
              <a:path w="348615" h="2138679">
                <a:moveTo>
                  <a:pt x="326557" y="722249"/>
                </a:moveTo>
                <a:lnTo>
                  <a:pt x="297815" y="722249"/>
                </a:lnTo>
                <a:lnTo>
                  <a:pt x="300100" y="741299"/>
                </a:lnTo>
                <a:lnTo>
                  <a:pt x="328422" y="737996"/>
                </a:lnTo>
                <a:lnTo>
                  <a:pt x="326557" y="722249"/>
                </a:lnTo>
                <a:close/>
              </a:path>
              <a:path w="348615" h="2138679">
                <a:moveTo>
                  <a:pt x="320216" y="675513"/>
                </a:moveTo>
                <a:lnTo>
                  <a:pt x="291338" y="675513"/>
                </a:lnTo>
                <a:lnTo>
                  <a:pt x="297815" y="722502"/>
                </a:lnTo>
                <a:lnTo>
                  <a:pt x="297815" y="722249"/>
                </a:lnTo>
                <a:lnTo>
                  <a:pt x="326557" y="722249"/>
                </a:lnTo>
                <a:lnTo>
                  <a:pt x="326135" y="718692"/>
                </a:lnTo>
                <a:lnTo>
                  <a:pt x="320216" y="675513"/>
                </a:lnTo>
                <a:close/>
              </a:path>
              <a:path w="348615" h="2138679">
                <a:moveTo>
                  <a:pt x="316610" y="652526"/>
                </a:moveTo>
                <a:lnTo>
                  <a:pt x="288417" y="656970"/>
                </a:lnTo>
                <a:lnTo>
                  <a:pt x="291338" y="675766"/>
                </a:lnTo>
                <a:lnTo>
                  <a:pt x="291338" y="675513"/>
                </a:lnTo>
                <a:lnTo>
                  <a:pt x="320216" y="675513"/>
                </a:lnTo>
                <a:lnTo>
                  <a:pt x="319658" y="671449"/>
                </a:lnTo>
                <a:lnTo>
                  <a:pt x="316610" y="652526"/>
                </a:lnTo>
                <a:close/>
              </a:path>
              <a:path w="348615" h="2138679">
                <a:moveTo>
                  <a:pt x="296545" y="539495"/>
                </a:moveTo>
                <a:lnTo>
                  <a:pt x="268604" y="544956"/>
                </a:lnTo>
                <a:lnTo>
                  <a:pt x="276351" y="584707"/>
                </a:lnTo>
                <a:lnTo>
                  <a:pt x="283972" y="628903"/>
                </a:lnTo>
                <a:lnTo>
                  <a:pt x="312166" y="624077"/>
                </a:lnTo>
                <a:lnTo>
                  <a:pt x="304419" y="579374"/>
                </a:lnTo>
                <a:lnTo>
                  <a:pt x="296545" y="539495"/>
                </a:lnTo>
                <a:close/>
              </a:path>
              <a:path w="348615" h="2138679">
                <a:moveTo>
                  <a:pt x="276225" y="584326"/>
                </a:moveTo>
                <a:lnTo>
                  <a:pt x="276291" y="584707"/>
                </a:lnTo>
                <a:lnTo>
                  <a:pt x="276225" y="584326"/>
                </a:lnTo>
                <a:close/>
              </a:path>
              <a:path w="348615" h="2138679">
                <a:moveTo>
                  <a:pt x="287750" y="497077"/>
                </a:moveTo>
                <a:lnTo>
                  <a:pt x="258572" y="497077"/>
                </a:lnTo>
                <a:lnTo>
                  <a:pt x="262763" y="517143"/>
                </a:lnTo>
                <a:lnTo>
                  <a:pt x="290702" y="511301"/>
                </a:lnTo>
                <a:lnTo>
                  <a:pt x="287750" y="497077"/>
                </a:lnTo>
                <a:close/>
              </a:path>
              <a:path w="348615" h="2138679">
                <a:moveTo>
                  <a:pt x="271018" y="427227"/>
                </a:moveTo>
                <a:lnTo>
                  <a:pt x="243331" y="434339"/>
                </a:lnTo>
                <a:lnTo>
                  <a:pt x="248793" y="455549"/>
                </a:lnTo>
                <a:lnTo>
                  <a:pt x="258572" y="497458"/>
                </a:lnTo>
                <a:lnTo>
                  <a:pt x="258572" y="497077"/>
                </a:lnTo>
                <a:lnTo>
                  <a:pt x="287750" y="497077"/>
                </a:lnTo>
                <a:lnTo>
                  <a:pt x="286512" y="491108"/>
                </a:lnTo>
                <a:lnTo>
                  <a:pt x="276478" y="448690"/>
                </a:lnTo>
                <a:lnTo>
                  <a:pt x="271018" y="427227"/>
                </a:lnTo>
                <a:close/>
              </a:path>
              <a:path w="348615" h="2138679">
                <a:moveTo>
                  <a:pt x="248666" y="455421"/>
                </a:moveTo>
                <a:lnTo>
                  <a:pt x="248695" y="455549"/>
                </a:lnTo>
                <a:lnTo>
                  <a:pt x="248666" y="455421"/>
                </a:lnTo>
                <a:close/>
              </a:path>
              <a:path w="348615" h="2138679">
                <a:moveTo>
                  <a:pt x="257102" y="375538"/>
                </a:moveTo>
                <a:lnTo>
                  <a:pt x="227456" y="375538"/>
                </a:lnTo>
                <a:lnTo>
                  <a:pt x="236220" y="406907"/>
                </a:lnTo>
                <a:lnTo>
                  <a:pt x="263778" y="399288"/>
                </a:lnTo>
                <a:lnTo>
                  <a:pt x="257102" y="375538"/>
                </a:lnTo>
                <a:close/>
              </a:path>
              <a:path w="348615" h="2138679">
                <a:moveTo>
                  <a:pt x="239141" y="316483"/>
                </a:moveTo>
                <a:lnTo>
                  <a:pt x="211963" y="325374"/>
                </a:lnTo>
                <a:lnTo>
                  <a:pt x="216153" y="338074"/>
                </a:lnTo>
                <a:lnTo>
                  <a:pt x="227456" y="375792"/>
                </a:lnTo>
                <a:lnTo>
                  <a:pt x="227456" y="375538"/>
                </a:lnTo>
                <a:lnTo>
                  <a:pt x="257102" y="375538"/>
                </a:lnTo>
                <a:lnTo>
                  <a:pt x="254889" y="367664"/>
                </a:lnTo>
                <a:lnTo>
                  <a:pt x="243331" y="329311"/>
                </a:lnTo>
                <a:lnTo>
                  <a:pt x="239141" y="316483"/>
                </a:lnTo>
                <a:close/>
              </a:path>
              <a:path w="348615" h="2138679">
                <a:moveTo>
                  <a:pt x="216026" y="337692"/>
                </a:moveTo>
                <a:lnTo>
                  <a:pt x="216141" y="338074"/>
                </a:lnTo>
                <a:lnTo>
                  <a:pt x="216026" y="337692"/>
                </a:lnTo>
                <a:close/>
              </a:path>
              <a:path w="348615" h="2138679">
                <a:moveTo>
                  <a:pt x="222175" y="267080"/>
                </a:moveTo>
                <a:lnTo>
                  <a:pt x="191770" y="267080"/>
                </a:lnTo>
                <a:lnTo>
                  <a:pt x="203073" y="298703"/>
                </a:lnTo>
                <a:lnTo>
                  <a:pt x="229997" y="289051"/>
                </a:lnTo>
                <a:lnTo>
                  <a:pt x="222175" y="267080"/>
                </a:lnTo>
                <a:close/>
              </a:path>
              <a:path w="348615" h="2138679">
                <a:moveTo>
                  <a:pt x="209725" y="234314"/>
                </a:moveTo>
                <a:lnTo>
                  <a:pt x="179070" y="234314"/>
                </a:lnTo>
                <a:lnTo>
                  <a:pt x="191897" y="267462"/>
                </a:lnTo>
                <a:lnTo>
                  <a:pt x="191770" y="267080"/>
                </a:lnTo>
                <a:lnTo>
                  <a:pt x="222175" y="267080"/>
                </a:lnTo>
                <a:lnTo>
                  <a:pt x="218694" y="257301"/>
                </a:lnTo>
                <a:lnTo>
                  <a:pt x="209725" y="234314"/>
                </a:lnTo>
                <a:close/>
              </a:path>
              <a:path w="348615" h="2138679">
                <a:moveTo>
                  <a:pt x="199008" y="208279"/>
                </a:moveTo>
                <a:lnTo>
                  <a:pt x="172720" y="219328"/>
                </a:lnTo>
                <a:lnTo>
                  <a:pt x="179197" y="234695"/>
                </a:lnTo>
                <a:lnTo>
                  <a:pt x="179070" y="234314"/>
                </a:lnTo>
                <a:lnTo>
                  <a:pt x="209725" y="234314"/>
                </a:lnTo>
                <a:lnTo>
                  <a:pt x="205613" y="223774"/>
                </a:lnTo>
                <a:lnTo>
                  <a:pt x="199008" y="208279"/>
                </a:lnTo>
                <a:close/>
              </a:path>
              <a:path w="348615" h="2138679">
                <a:moveTo>
                  <a:pt x="184049" y="174497"/>
                </a:moveTo>
                <a:lnTo>
                  <a:pt x="152526" y="174497"/>
                </a:lnTo>
                <a:lnTo>
                  <a:pt x="152780" y="175005"/>
                </a:lnTo>
                <a:lnTo>
                  <a:pt x="161417" y="193675"/>
                </a:lnTo>
                <a:lnTo>
                  <a:pt x="187325" y="181609"/>
                </a:lnTo>
                <a:lnTo>
                  <a:pt x="184049" y="174497"/>
                </a:lnTo>
                <a:close/>
              </a:path>
              <a:path w="348615" h="2138679">
                <a:moveTo>
                  <a:pt x="152592" y="174639"/>
                </a:moveTo>
                <a:lnTo>
                  <a:pt x="152762" y="175005"/>
                </a:lnTo>
                <a:lnTo>
                  <a:pt x="152592" y="174639"/>
                </a:lnTo>
                <a:close/>
              </a:path>
              <a:path w="348615" h="2138679">
                <a:moveTo>
                  <a:pt x="170964" y="147827"/>
                </a:moveTo>
                <a:lnTo>
                  <a:pt x="138810" y="147827"/>
                </a:lnTo>
                <a:lnTo>
                  <a:pt x="152592" y="174639"/>
                </a:lnTo>
                <a:lnTo>
                  <a:pt x="152526" y="174497"/>
                </a:lnTo>
                <a:lnTo>
                  <a:pt x="184049" y="174497"/>
                </a:lnTo>
                <a:lnTo>
                  <a:pt x="178434" y="162305"/>
                </a:lnTo>
                <a:lnTo>
                  <a:pt x="170964" y="147827"/>
                </a:lnTo>
                <a:close/>
              </a:path>
              <a:path w="348615" h="2138679">
                <a:moveTo>
                  <a:pt x="157705" y="123189"/>
                </a:moveTo>
                <a:lnTo>
                  <a:pt x="124841" y="123189"/>
                </a:lnTo>
                <a:lnTo>
                  <a:pt x="139065" y="148336"/>
                </a:lnTo>
                <a:lnTo>
                  <a:pt x="138810" y="147827"/>
                </a:lnTo>
                <a:lnTo>
                  <a:pt x="170964" y="147827"/>
                </a:lnTo>
                <a:lnTo>
                  <a:pt x="164083" y="134492"/>
                </a:lnTo>
                <a:lnTo>
                  <a:pt x="157705" y="123189"/>
                </a:lnTo>
                <a:close/>
              </a:path>
              <a:path w="348615" h="2138679">
                <a:moveTo>
                  <a:pt x="146684" y="104266"/>
                </a:moveTo>
                <a:lnTo>
                  <a:pt x="122427" y="119252"/>
                </a:lnTo>
                <a:lnTo>
                  <a:pt x="125095" y="123697"/>
                </a:lnTo>
                <a:lnTo>
                  <a:pt x="124841" y="123189"/>
                </a:lnTo>
                <a:lnTo>
                  <a:pt x="157705" y="123189"/>
                </a:lnTo>
                <a:lnTo>
                  <a:pt x="149605" y="108838"/>
                </a:lnTo>
                <a:lnTo>
                  <a:pt x="146684" y="104266"/>
                </a:lnTo>
                <a:close/>
              </a:path>
              <a:path w="348615" h="2138679">
                <a:moveTo>
                  <a:pt x="114713" y="90804"/>
                </a:moveTo>
                <a:lnTo>
                  <a:pt x="103631" y="90804"/>
                </a:lnTo>
                <a:lnTo>
                  <a:pt x="107188" y="96012"/>
                </a:lnTo>
                <a:lnTo>
                  <a:pt x="114713" y="90804"/>
                </a:lnTo>
                <a:close/>
              </a:path>
              <a:path w="348615" h="2138679">
                <a:moveTo>
                  <a:pt x="125488" y="72262"/>
                </a:moveTo>
                <a:lnTo>
                  <a:pt x="89280" y="72262"/>
                </a:lnTo>
                <a:lnTo>
                  <a:pt x="96774" y="81533"/>
                </a:lnTo>
                <a:lnTo>
                  <a:pt x="103885" y="91186"/>
                </a:lnTo>
                <a:lnTo>
                  <a:pt x="103631" y="90804"/>
                </a:lnTo>
                <a:lnTo>
                  <a:pt x="114713" y="90804"/>
                </a:lnTo>
                <a:lnTo>
                  <a:pt x="130682" y="79755"/>
                </a:lnTo>
                <a:lnTo>
                  <a:pt x="127000" y="74294"/>
                </a:lnTo>
                <a:lnTo>
                  <a:pt x="125488" y="72262"/>
                </a:lnTo>
                <a:close/>
              </a:path>
              <a:path w="348615" h="2138679">
                <a:moveTo>
                  <a:pt x="96393" y="81152"/>
                </a:moveTo>
                <a:lnTo>
                  <a:pt x="96677" y="81533"/>
                </a:lnTo>
                <a:lnTo>
                  <a:pt x="96393" y="81152"/>
                </a:lnTo>
                <a:close/>
              </a:path>
              <a:path w="348615" h="2138679">
                <a:moveTo>
                  <a:pt x="95757" y="0"/>
                </a:moveTo>
                <a:lnTo>
                  <a:pt x="0" y="2031"/>
                </a:lnTo>
                <a:lnTo>
                  <a:pt x="59181" y="77469"/>
                </a:lnTo>
                <a:lnTo>
                  <a:pt x="71029" y="52376"/>
                </a:lnTo>
                <a:lnTo>
                  <a:pt x="69389" y="50791"/>
                </a:lnTo>
                <a:lnTo>
                  <a:pt x="58420" y="45465"/>
                </a:lnTo>
                <a:lnTo>
                  <a:pt x="70739" y="19684"/>
                </a:lnTo>
                <a:lnTo>
                  <a:pt x="86464" y="19684"/>
                </a:lnTo>
                <a:lnTo>
                  <a:pt x="95757" y="0"/>
                </a:lnTo>
                <a:close/>
              </a:path>
              <a:path w="348615" h="2138679">
                <a:moveTo>
                  <a:pt x="112912" y="56006"/>
                </a:moveTo>
                <a:lnTo>
                  <a:pt x="74802" y="56006"/>
                </a:lnTo>
                <a:lnTo>
                  <a:pt x="75310" y="56514"/>
                </a:lnTo>
                <a:lnTo>
                  <a:pt x="82296" y="64134"/>
                </a:lnTo>
                <a:lnTo>
                  <a:pt x="89534" y="72643"/>
                </a:lnTo>
                <a:lnTo>
                  <a:pt x="89280" y="72262"/>
                </a:lnTo>
                <a:lnTo>
                  <a:pt x="125488" y="72262"/>
                </a:lnTo>
                <a:lnTo>
                  <a:pt x="119252" y="63880"/>
                </a:lnTo>
                <a:lnTo>
                  <a:pt x="112912" y="56006"/>
                </a:lnTo>
                <a:close/>
              </a:path>
              <a:path w="348615" h="2138679">
                <a:moveTo>
                  <a:pt x="82042" y="63880"/>
                </a:moveTo>
                <a:lnTo>
                  <a:pt x="82259" y="64134"/>
                </a:lnTo>
                <a:lnTo>
                  <a:pt x="82042" y="63880"/>
                </a:lnTo>
                <a:close/>
              </a:path>
              <a:path w="348615" h="2138679">
                <a:moveTo>
                  <a:pt x="74946" y="56162"/>
                </a:moveTo>
                <a:lnTo>
                  <a:pt x="75271" y="56514"/>
                </a:lnTo>
                <a:lnTo>
                  <a:pt x="74946" y="56162"/>
                </a:lnTo>
                <a:close/>
              </a:path>
              <a:path w="348615" h="2138679">
                <a:moveTo>
                  <a:pt x="83542" y="25873"/>
                </a:moveTo>
                <a:lnTo>
                  <a:pt x="71345" y="51707"/>
                </a:lnTo>
                <a:lnTo>
                  <a:pt x="71500" y="51815"/>
                </a:lnTo>
                <a:lnTo>
                  <a:pt x="71294" y="51815"/>
                </a:lnTo>
                <a:lnTo>
                  <a:pt x="71029" y="52376"/>
                </a:lnTo>
                <a:lnTo>
                  <a:pt x="74946" y="56162"/>
                </a:lnTo>
                <a:lnTo>
                  <a:pt x="74802" y="56006"/>
                </a:lnTo>
                <a:lnTo>
                  <a:pt x="112912" y="56006"/>
                </a:lnTo>
                <a:lnTo>
                  <a:pt x="111378" y="54101"/>
                </a:lnTo>
                <a:lnTo>
                  <a:pt x="109382" y="51815"/>
                </a:lnTo>
                <a:lnTo>
                  <a:pt x="71500" y="51815"/>
                </a:lnTo>
                <a:lnTo>
                  <a:pt x="71332" y="51734"/>
                </a:lnTo>
                <a:lnTo>
                  <a:pt x="109311" y="51734"/>
                </a:lnTo>
                <a:lnTo>
                  <a:pt x="103504" y="45084"/>
                </a:lnTo>
                <a:lnTo>
                  <a:pt x="95630" y="36321"/>
                </a:lnTo>
                <a:lnTo>
                  <a:pt x="85978" y="27050"/>
                </a:lnTo>
                <a:lnTo>
                  <a:pt x="83542" y="25873"/>
                </a:lnTo>
                <a:close/>
              </a:path>
              <a:path w="348615" h="2138679">
                <a:moveTo>
                  <a:pt x="69389" y="50791"/>
                </a:moveTo>
                <a:lnTo>
                  <a:pt x="71029" y="52376"/>
                </a:lnTo>
                <a:lnTo>
                  <a:pt x="71294" y="51815"/>
                </a:lnTo>
                <a:lnTo>
                  <a:pt x="69389" y="50791"/>
                </a:lnTo>
                <a:close/>
              </a:path>
              <a:path w="348615" h="2138679">
                <a:moveTo>
                  <a:pt x="71345" y="51707"/>
                </a:moveTo>
                <a:lnTo>
                  <a:pt x="71500" y="51815"/>
                </a:lnTo>
                <a:lnTo>
                  <a:pt x="71345" y="51707"/>
                </a:lnTo>
                <a:close/>
              </a:path>
              <a:path w="348615" h="2138679">
                <a:moveTo>
                  <a:pt x="67691" y="49149"/>
                </a:moveTo>
                <a:lnTo>
                  <a:pt x="69389" y="50791"/>
                </a:lnTo>
                <a:lnTo>
                  <a:pt x="71332" y="51734"/>
                </a:lnTo>
                <a:lnTo>
                  <a:pt x="67691" y="49149"/>
                </a:lnTo>
                <a:close/>
              </a:path>
              <a:path w="348615" h="2138679">
                <a:moveTo>
                  <a:pt x="72553" y="49149"/>
                </a:moveTo>
                <a:lnTo>
                  <a:pt x="67691" y="49149"/>
                </a:lnTo>
                <a:lnTo>
                  <a:pt x="71345" y="51707"/>
                </a:lnTo>
                <a:lnTo>
                  <a:pt x="72553" y="49149"/>
                </a:lnTo>
                <a:close/>
              </a:path>
              <a:path w="348615" h="2138679">
                <a:moveTo>
                  <a:pt x="70739" y="19684"/>
                </a:moveTo>
                <a:lnTo>
                  <a:pt x="58420" y="45465"/>
                </a:lnTo>
                <a:lnTo>
                  <a:pt x="69389" y="50791"/>
                </a:lnTo>
                <a:lnTo>
                  <a:pt x="67691" y="49149"/>
                </a:lnTo>
                <a:lnTo>
                  <a:pt x="72553" y="49149"/>
                </a:lnTo>
                <a:lnTo>
                  <a:pt x="83542" y="25873"/>
                </a:lnTo>
                <a:lnTo>
                  <a:pt x="70739" y="19684"/>
                </a:lnTo>
                <a:close/>
              </a:path>
              <a:path w="348615" h="2138679">
                <a:moveTo>
                  <a:pt x="86464" y="19684"/>
                </a:moveTo>
                <a:lnTo>
                  <a:pt x="70739" y="19684"/>
                </a:lnTo>
                <a:lnTo>
                  <a:pt x="83542" y="25873"/>
                </a:lnTo>
                <a:lnTo>
                  <a:pt x="86464" y="1968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9" name="object 59"/>
          <p:cNvGrpSpPr/>
          <p:nvPr/>
        </p:nvGrpSpPr>
        <p:grpSpPr>
          <a:xfrm>
            <a:off x="7616952" y="3118230"/>
            <a:ext cx="1470025" cy="904240"/>
            <a:chOff x="7616952" y="3118230"/>
            <a:chExt cx="1470025" cy="904240"/>
          </a:xfrm>
        </p:grpSpPr>
        <p:sp>
          <p:nvSpPr>
            <p:cNvPr id="60" name="object 60"/>
            <p:cNvSpPr/>
            <p:nvPr/>
          </p:nvSpPr>
          <p:spPr>
            <a:xfrm>
              <a:off x="7616952" y="3118230"/>
              <a:ext cx="1470025" cy="773430"/>
            </a:xfrm>
            <a:custGeom>
              <a:avLst/>
              <a:gdLst/>
              <a:ahLst/>
              <a:cxnLst/>
              <a:rect l="l" t="t" r="r" b="b"/>
              <a:pathLst>
                <a:path w="1470025" h="773429">
                  <a:moveTo>
                    <a:pt x="38100" y="0"/>
                  </a:moveTo>
                  <a:lnTo>
                    <a:pt x="0" y="1270"/>
                  </a:lnTo>
                  <a:lnTo>
                    <a:pt x="634" y="18669"/>
                  </a:lnTo>
                  <a:lnTo>
                    <a:pt x="2286" y="36703"/>
                  </a:lnTo>
                  <a:lnTo>
                    <a:pt x="13843" y="90297"/>
                  </a:lnTo>
                  <a:lnTo>
                    <a:pt x="24002" y="118872"/>
                  </a:lnTo>
                  <a:lnTo>
                    <a:pt x="59436" y="105029"/>
                  </a:lnTo>
                  <a:lnTo>
                    <a:pt x="55714" y="95377"/>
                  </a:lnTo>
                  <a:lnTo>
                    <a:pt x="50376" y="79629"/>
                  </a:lnTo>
                  <a:lnTo>
                    <a:pt x="46031" y="64008"/>
                  </a:lnTo>
                  <a:lnTo>
                    <a:pt x="42291" y="47117"/>
                  </a:lnTo>
                  <a:lnTo>
                    <a:pt x="40178" y="32639"/>
                  </a:lnTo>
                  <a:lnTo>
                    <a:pt x="38711" y="16891"/>
                  </a:lnTo>
                  <a:lnTo>
                    <a:pt x="38100" y="0"/>
                  </a:lnTo>
                  <a:close/>
                </a:path>
                <a:path w="1470025" h="773429">
                  <a:moveTo>
                    <a:pt x="55372" y="94488"/>
                  </a:moveTo>
                  <a:lnTo>
                    <a:pt x="55625" y="95377"/>
                  </a:lnTo>
                  <a:lnTo>
                    <a:pt x="55372" y="94488"/>
                  </a:lnTo>
                  <a:close/>
                </a:path>
                <a:path w="1470025" h="773429">
                  <a:moveTo>
                    <a:pt x="50038" y="78613"/>
                  </a:moveTo>
                  <a:lnTo>
                    <a:pt x="50292" y="79629"/>
                  </a:lnTo>
                  <a:lnTo>
                    <a:pt x="50038" y="78613"/>
                  </a:lnTo>
                  <a:close/>
                </a:path>
                <a:path w="1470025" h="773429">
                  <a:moveTo>
                    <a:pt x="45743" y="62952"/>
                  </a:moveTo>
                  <a:lnTo>
                    <a:pt x="45974" y="64008"/>
                  </a:lnTo>
                  <a:lnTo>
                    <a:pt x="45743" y="62952"/>
                  </a:lnTo>
                  <a:close/>
                </a:path>
                <a:path w="1470025" h="773429">
                  <a:moveTo>
                    <a:pt x="45724" y="62865"/>
                  </a:moveTo>
                  <a:close/>
                </a:path>
                <a:path w="1470025" h="773429">
                  <a:moveTo>
                    <a:pt x="42371" y="47117"/>
                  </a:moveTo>
                  <a:lnTo>
                    <a:pt x="42545" y="48260"/>
                  </a:lnTo>
                  <a:lnTo>
                    <a:pt x="42371" y="47117"/>
                  </a:lnTo>
                  <a:close/>
                </a:path>
                <a:path w="1470025" h="773429">
                  <a:moveTo>
                    <a:pt x="40064" y="31885"/>
                  </a:moveTo>
                  <a:lnTo>
                    <a:pt x="40131" y="32639"/>
                  </a:lnTo>
                  <a:lnTo>
                    <a:pt x="40064" y="31885"/>
                  </a:lnTo>
                  <a:close/>
                </a:path>
                <a:path w="1470025" h="773429">
                  <a:moveTo>
                    <a:pt x="40028" y="31496"/>
                  </a:moveTo>
                  <a:lnTo>
                    <a:pt x="40064" y="31885"/>
                  </a:lnTo>
                  <a:lnTo>
                    <a:pt x="40028" y="31496"/>
                  </a:lnTo>
                  <a:close/>
                </a:path>
                <a:path w="1470025" h="773429">
                  <a:moveTo>
                    <a:pt x="38607" y="15748"/>
                  </a:moveTo>
                  <a:lnTo>
                    <a:pt x="38607" y="16891"/>
                  </a:lnTo>
                  <a:lnTo>
                    <a:pt x="38607" y="15748"/>
                  </a:lnTo>
                  <a:close/>
                </a:path>
                <a:path w="1470025" h="773429">
                  <a:moveTo>
                    <a:pt x="74675" y="137795"/>
                  </a:moveTo>
                  <a:lnTo>
                    <a:pt x="40640" y="155194"/>
                  </a:lnTo>
                  <a:lnTo>
                    <a:pt x="43306" y="160401"/>
                  </a:lnTo>
                  <a:lnTo>
                    <a:pt x="53086" y="177546"/>
                  </a:lnTo>
                  <a:lnTo>
                    <a:pt x="75311" y="211582"/>
                  </a:lnTo>
                  <a:lnTo>
                    <a:pt x="100965" y="244856"/>
                  </a:lnTo>
                  <a:lnTo>
                    <a:pt x="107696" y="252857"/>
                  </a:lnTo>
                  <a:lnTo>
                    <a:pt x="136778" y="228219"/>
                  </a:lnTo>
                  <a:lnTo>
                    <a:pt x="130175" y="220472"/>
                  </a:lnTo>
                  <a:lnTo>
                    <a:pt x="117601" y="204724"/>
                  </a:lnTo>
                  <a:lnTo>
                    <a:pt x="106045" y="189103"/>
                  </a:lnTo>
                  <a:lnTo>
                    <a:pt x="95813" y="174117"/>
                  </a:lnTo>
                  <a:lnTo>
                    <a:pt x="85598" y="157734"/>
                  </a:lnTo>
                  <a:lnTo>
                    <a:pt x="76707" y="141986"/>
                  </a:lnTo>
                  <a:lnTo>
                    <a:pt x="74675" y="137795"/>
                  </a:lnTo>
                  <a:close/>
                </a:path>
                <a:path w="1470025" h="773429">
                  <a:moveTo>
                    <a:pt x="130249" y="220472"/>
                  </a:moveTo>
                  <a:lnTo>
                    <a:pt x="130555" y="220853"/>
                  </a:lnTo>
                  <a:lnTo>
                    <a:pt x="130249" y="220472"/>
                  </a:lnTo>
                  <a:close/>
                </a:path>
                <a:path w="1470025" h="773429">
                  <a:moveTo>
                    <a:pt x="118085" y="205326"/>
                  </a:moveTo>
                  <a:close/>
                </a:path>
                <a:path w="1470025" h="773429">
                  <a:moveTo>
                    <a:pt x="117638" y="204724"/>
                  </a:moveTo>
                  <a:lnTo>
                    <a:pt x="118085" y="205326"/>
                  </a:lnTo>
                  <a:lnTo>
                    <a:pt x="117638" y="204724"/>
                  </a:lnTo>
                  <a:close/>
                </a:path>
                <a:path w="1470025" h="773429">
                  <a:moveTo>
                    <a:pt x="106116" y="189103"/>
                  </a:moveTo>
                  <a:lnTo>
                    <a:pt x="106552" y="189738"/>
                  </a:lnTo>
                  <a:lnTo>
                    <a:pt x="106116" y="189103"/>
                  </a:lnTo>
                  <a:close/>
                </a:path>
                <a:path w="1470025" h="773429">
                  <a:moveTo>
                    <a:pt x="95376" y="173482"/>
                  </a:moveTo>
                  <a:lnTo>
                    <a:pt x="95757" y="174117"/>
                  </a:lnTo>
                  <a:lnTo>
                    <a:pt x="95376" y="173482"/>
                  </a:lnTo>
                  <a:close/>
                </a:path>
                <a:path w="1470025" h="773429">
                  <a:moveTo>
                    <a:pt x="85845" y="158133"/>
                  </a:moveTo>
                  <a:lnTo>
                    <a:pt x="85978" y="158369"/>
                  </a:lnTo>
                  <a:lnTo>
                    <a:pt x="85845" y="158133"/>
                  </a:lnTo>
                  <a:close/>
                </a:path>
                <a:path w="1470025" h="773429">
                  <a:moveTo>
                    <a:pt x="85619" y="157734"/>
                  </a:moveTo>
                  <a:lnTo>
                    <a:pt x="85845" y="158133"/>
                  </a:lnTo>
                  <a:lnTo>
                    <a:pt x="85619" y="157734"/>
                  </a:lnTo>
                  <a:close/>
                </a:path>
                <a:path w="1470025" h="773429">
                  <a:moveTo>
                    <a:pt x="76771" y="141986"/>
                  </a:moveTo>
                  <a:lnTo>
                    <a:pt x="77089" y="142621"/>
                  </a:lnTo>
                  <a:lnTo>
                    <a:pt x="76771" y="141986"/>
                  </a:lnTo>
                  <a:close/>
                </a:path>
                <a:path w="1470025" h="773429">
                  <a:moveTo>
                    <a:pt x="161544" y="255524"/>
                  </a:moveTo>
                  <a:lnTo>
                    <a:pt x="134112" y="281940"/>
                  </a:lnTo>
                  <a:lnTo>
                    <a:pt x="145542" y="293878"/>
                  </a:lnTo>
                  <a:lnTo>
                    <a:pt x="162051" y="309753"/>
                  </a:lnTo>
                  <a:lnTo>
                    <a:pt x="179197" y="325501"/>
                  </a:lnTo>
                  <a:lnTo>
                    <a:pt x="197103" y="341122"/>
                  </a:lnTo>
                  <a:lnTo>
                    <a:pt x="215773" y="356616"/>
                  </a:lnTo>
                  <a:lnTo>
                    <a:pt x="220599" y="360426"/>
                  </a:lnTo>
                  <a:lnTo>
                    <a:pt x="244221" y="330454"/>
                  </a:lnTo>
                  <a:lnTo>
                    <a:pt x="239522" y="326898"/>
                  </a:lnTo>
                  <a:lnTo>
                    <a:pt x="221615" y="312039"/>
                  </a:lnTo>
                  <a:lnTo>
                    <a:pt x="204470" y="297053"/>
                  </a:lnTo>
                  <a:lnTo>
                    <a:pt x="188375" y="282194"/>
                  </a:lnTo>
                  <a:lnTo>
                    <a:pt x="172740" y="267208"/>
                  </a:lnTo>
                  <a:lnTo>
                    <a:pt x="172212" y="266700"/>
                  </a:lnTo>
                  <a:lnTo>
                    <a:pt x="161544" y="255524"/>
                  </a:lnTo>
                  <a:close/>
                </a:path>
                <a:path w="1470025" h="773429">
                  <a:moveTo>
                    <a:pt x="239595" y="326898"/>
                  </a:moveTo>
                  <a:lnTo>
                    <a:pt x="239902" y="327152"/>
                  </a:lnTo>
                  <a:lnTo>
                    <a:pt x="239595" y="326898"/>
                  </a:lnTo>
                  <a:close/>
                </a:path>
                <a:path w="1470025" h="773429">
                  <a:moveTo>
                    <a:pt x="221703" y="312039"/>
                  </a:moveTo>
                  <a:lnTo>
                    <a:pt x="221996" y="312293"/>
                  </a:lnTo>
                  <a:lnTo>
                    <a:pt x="221703" y="312039"/>
                  </a:lnTo>
                  <a:close/>
                </a:path>
                <a:path w="1470025" h="773429">
                  <a:moveTo>
                    <a:pt x="204574" y="297053"/>
                  </a:moveTo>
                  <a:lnTo>
                    <a:pt x="204850" y="297307"/>
                  </a:lnTo>
                  <a:lnTo>
                    <a:pt x="204574" y="297053"/>
                  </a:lnTo>
                  <a:close/>
                </a:path>
                <a:path w="1470025" h="773429">
                  <a:moveTo>
                    <a:pt x="187959" y="281813"/>
                  </a:moveTo>
                  <a:lnTo>
                    <a:pt x="188341" y="282194"/>
                  </a:lnTo>
                  <a:lnTo>
                    <a:pt x="187959" y="281813"/>
                  </a:lnTo>
                  <a:close/>
                </a:path>
                <a:path w="1470025" h="773429">
                  <a:moveTo>
                    <a:pt x="172484" y="266961"/>
                  </a:moveTo>
                  <a:lnTo>
                    <a:pt x="172720" y="267208"/>
                  </a:lnTo>
                  <a:lnTo>
                    <a:pt x="172484" y="266961"/>
                  </a:lnTo>
                  <a:close/>
                </a:path>
                <a:path w="1470025" h="773429">
                  <a:moveTo>
                    <a:pt x="172234" y="266700"/>
                  </a:moveTo>
                  <a:lnTo>
                    <a:pt x="172484" y="266961"/>
                  </a:lnTo>
                  <a:lnTo>
                    <a:pt x="172234" y="266700"/>
                  </a:lnTo>
                  <a:close/>
                </a:path>
                <a:path w="1470025" h="773429">
                  <a:moveTo>
                    <a:pt x="274066" y="353441"/>
                  </a:moveTo>
                  <a:lnTo>
                    <a:pt x="251205" y="383921"/>
                  </a:lnTo>
                  <a:lnTo>
                    <a:pt x="255143" y="386969"/>
                  </a:lnTo>
                  <a:lnTo>
                    <a:pt x="275971" y="401701"/>
                  </a:lnTo>
                  <a:lnTo>
                    <a:pt x="297306" y="416306"/>
                  </a:lnTo>
                  <a:lnTo>
                    <a:pt x="319277" y="430657"/>
                  </a:lnTo>
                  <a:lnTo>
                    <a:pt x="342011" y="444881"/>
                  </a:lnTo>
                  <a:lnTo>
                    <a:pt x="347979" y="448437"/>
                  </a:lnTo>
                  <a:lnTo>
                    <a:pt x="367538" y="415671"/>
                  </a:lnTo>
                  <a:lnTo>
                    <a:pt x="362128" y="412496"/>
                  </a:lnTo>
                  <a:lnTo>
                    <a:pt x="340127" y="398653"/>
                  </a:lnTo>
                  <a:lnTo>
                    <a:pt x="339978" y="398653"/>
                  </a:lnTo>
                  <a:lnTo>
                    <a:pt x="318778" y="384810"/>
                  </a:lnTo>
                  <a:lnTo>
                    <a:pt x="318643" y="384810"/>
                  </a:lnTo>
                  <a:lnTo>
                    <a:pt x="298055" y="370586"/>
                  </a:lnTo>
                  <a:lnTo>
                    <a:pt x="278028" y="356362"/>
                  </a:lnTo>
                  <a:lnTo>
                    <a:pt x="277875" y="356362"/>
                  </a:lnTo>
                  <a:lnTo>
                    <a:pt x="274066" y="353441"/>
                  </a:lnTo>
                  <a:close/>
                </a:path>
                <a:path w="1470025" h="773429">
                  <a:moveTo>
                    <a:pt x="361696" y="412242"/>
                  </a:moveTo>
                  <a:lnTo>
                    <a:pt x="362076" y="412496"/>
                  </a:lnTo>
                  <a:lnTo>
                    <a:pt x="361696" y="412242"/>
                  </a:lnTo>
                  <a:close/>
                </a:path>
                <a:path w="1470025" h="773429">
                  <a:moveTo>
                    <a:pt x="339725" y="398399"/>
                  </a:moveTo>
                  <a:lnTo>
                    <a:pt x="339978" y="398653"/>
                  </a:lnTo>
                  <a:lnTo>
                    <a:pt x="340127" y="398653"/>
                  </a:lnTo>
                  <a:lnTo>
                    <a:pt x="339725" y="398399"/>
                  </a:lnTo>
                  <a:close/>
                </a:path>
                <a:path w="1470025" h="773429">
                  <a:moveTo>
                    <a:pt x="318389" y="384556"/>
                  </a:moveTo>
                  <a:lnTo>
                    <a:pt x="318643" y="384810"/>
                  </a:lnTo>
                  <a:lnTo>
                    <a:pt x="318778" y="384810"/>
                  </a:lnTo>
                  <a:lnTo>
                    <a:pt x="318389" y="384556"/>
                  </a:lnTo>
                  <a:close/>
                </a:path>
                <a:path w="1470025" h="773429">
                  <a:moveTo>
                    <a:pt x="297688" y="370332"/>
                  </a:moveTo>
                  <a:lnTo>
                    <a:pt x="297942" y="370586"/>
                  </a:lnTo>
                  <a:lnTo>
                    <a:pt x="297688" y="370332"/>
                  </a:lnTo>
                  <a:close/>
                </a:path>
                <a:path w="1470025" h="773429">
                  <a:moveTo>
                    <a:pt x="277495" y="355981"/>
                  </a:moveTo>
                  <a:lnTo>
                    <a:pt x="277875" y="356362"/>
                  </a:lnTo>
                  <a:lnTo>
                    <a:pt x="278028" y="356362"/>
                  </a:lnTo>
                  <a:lnTo>
                    <a:pt x="277495" y="355981"/>
                  </a:lnTo>
                  <a:close/>
                </a:path>
                <a:path w="1470025" h="773429">
                  <a:moveTo>
                    <a:pt x="400050" y="434848"/>
                  </a:moveTo>
                  <a:lnTo>
                    <a:pt x="381126" y="467868"/>
                  </a:lnTo>
                  <a:lnTo>
                    <a:pt x="389127" y="472440"/>
                  </a:lnTo>
                  <a:lnTo>
                    <a:pt x="413512" y="485902"/>
                  </a:lnTo>
                  <a:lnTo>
                    <a:pt x="463930" y="511937"/>
                  </a:lnTo>
                  <a:lnTo>
                    <a:pt x="483743" y="521335"/>
                  </a:lnTo>
                  <a:lnTo>
                    <a:pt x="500125" y="486918"/>
                  </a:lnTo>
                  <a:lnTo>
                    <a:pt x="481371" y="478028"/>
                  </a:lnTo>
                  <a:lnTo>
                    <a:pt x="481202" y="478028"/>
                  </a:lnTo>
                  <a:lnTo>
                    <a:pt x="431781" y="452374"/>
                  </a:lnTo>
                  <a:lnTo>
                    <a:pt x="407543" y="439166"/>
                  </a:lnTo>
                  <a:lnTo>
                    <a:pt x="407699" y="439166"/>
                  </a:lnTo>
                  <a:lnTo>
                    <a:pt x="400050" y="434848"/>
                  </a:lnTo>
                  <a:close/>
                </a:path>
                <a:path w="1470025" h="773429">
                  <a:moveTo>
                    <a:pt x="480568" y="477647"/>
                  </a:moveTo>
                  <a:lnTo>
                    <a:pt x="481202" y="478028"/>
                  </a:lnTo>
                  <a:lnTo>
                    <a:pt x="481371" y="478028"/>
                  </a:lnTo>
                  <a:lnTo>
                    <a:pt x="480568" y="477647"/>
                  </a:lnTo>
                  <a:close/>
                </a:path>
                <a:path w="1470025" h="773429">
                  <a:moveTo>
                    <a:pt x="431292" y="452120"/>
                  </a:moveTo>
                  <a:lnTo>
                    <a:pt x="431673" y="452374"/>
                  </a:lnTo>
                  <a:lnTo>
                    <a:pt x="431292" y="452120"/>
                  </a:lnTo>
                  <a:close/>
                </a:path>
                <a:path w="1470025" h="773429">
                  <a:moveTo>
                    <a:pt x="407699" y="439166"/>
                  </a:moveTo>
                  <a:lnTo>
                    <a:pt x="407543" y="439166"/>
                  </a:lnTo>
                  <a:lnTo>
                    <a:pt x="407924" y="439293"/>
                  </a:lnTo>
                  <a:lnTo>
                    <a:pt x="407699" y="439166"/>
                  </a:lnTo>
                  <a:close/>
                </a:path>
                <a:path w="1470025" h="773429">
                  <a:moveTo>
                    <a:pt x="533907" y="503047"/>
                  </a:moveTo>
                  <a:lnTo>
                    <a:pt x="518668" y="537972"/>
                  </a:lnTo>
                  <a:lnTo>
                    <a:pt x="571246" y="560832"/>
                  </a:lnTo>
                  <a:lnTo>
                    <a:pt x="624713" y="582295"/>
                  </a:lnTo>
                  <a:lnTo>
                    <a:pt x="638809" y="546862"/>
                  </a:lnTo>
                  <a:lnTo>
                    <a:pt x="585597" y="525526"/>
                  </a:lnTo>
                  <a:lnTo>
                    <a:pt x="533907" y="503047"/>
                  </a:lnTo>
                  <a:close/>
                </a:path>
                <a:path w="1470025" h="773429">
                  <a:moveTo>
                    <a:pt x="585647" y="525526"/>
                  </a:moveTo>
                  <a:lnTo>
                    <a:pt x="586231" y="525780"/>
                  </a:lnTo>
                  <a:lnTo>
                    <a:pt x="585647" y="525526"/>
                  </a:lnTo>
                  <a:close/>
                </a:path>
                <a:path w="1470025" h="773429">
                  <a:moveTo>
                    <a:pt x="674116" y="559943"/>
                  </a:moveTo>
                  <a:lnTo>
                    <a:pt x="660907" y="595630"/>
                  </a:lnTo>
                  <a:lnTo>
                    <a:pt x="685673" y="604774"/>
                  </a:lnTo>
                  <a:lnTo>
                    <a:pt x="745363" y="624840"/>
                  </a:lnTo>
                  <a:lnTo>
                    <a:pt x="770254" y="632460"/>
                  </a:lnTo>
                  <a:lnTo>
                    <a:pt x="781303" y="596011"/>
                  </a:lnTo>
                  <a:lnTo>
                    <a:pt x="756793" y="588518"/>
                  </a:lnTo>
                  <a:lnTo>
                    <a:pt x="756924" y="588518"/>
                  </a:lnTo>
                  <a:lnTo>
                    <a:pt x="698872" y="568960"/>
                  </a:lnTo>
                  <a:lnTo>
                    <a:pt x="698500" y="568960"/>
                  </a:lnTo>
                  <a:lnTo>
                    <a:pt x="674116" y="559943"/>
                  </a:lnTo>
                  <a:close/>
                </a:path>
                <a:path w="1470025" h="773429">
                  <a:moveTo>
                    <a:pt x="756924" y="588518"/>
                  </a:moveTo>
                  <a:lnTo>
                    <a:pt x="756793" y="588518"/>
                  </a:lnTo>
                  <a:lnTo>
                    <a:pt x="757301" y="588645"/>
                  </a:lnTo>
                  <a:lnTo>
                    <a:pt x="756924" y="588518"/>
                  </a:lnTo>
                  <a:close/>
                </a:path>
                <a:path w="1470025" h="773429">
                  <a:moveTo>
                    <a:pt x="698119" y="568706"/>
                  </a:moveTo>
                  <a:lnTo>
                    <a:pt x="698500" y="568960"/>
                  </a:lnTo>
                  <a:lnTo>
                    <a:pt x="698872" y="568960"/>
                  </a:lnTo>
                  <a:lnTo>
                    <a:pt x="698119" y="568706"/>
                  </a:lnTo>
                  <a:close/>
                </a:path>
                <a:path w="1470025" h="773429">
                  <a:moveTo>
                    <a:pt x="817372" y="606933"/>
                  </a:moveTo>
                  <a:lnTo>
                    <a:pt x="807212" y="643636"/>
                  </a:lnTo>
                  <a:lnTo>
                    <a:pt x="869188" y="660654"/>
                  </a:lnTo>
                  <a:lnTo>
                    <a:pt x="918337" y="672719"/>
                  </a:lnTo>
                  <a:lnTo>
                    <a:pt x="927353" y="635635"/>
                  </a:lnTo>
                  <a:lnTo>
                    <a:pt x="878458" y="623697"/>
                  </a:lnTo>
                  <a:lnTo>
                    <a:pt x="817372" y="606933"/>
                  </a:lnTo>
                  <a:close/>
                </a:path>
                <a:path w="1470025" h="773429">
                  <a:moveTo>
                    <a:pt x="878868" y="623796"/>
                  </a:moveTo>
                  <a:close/>
                </a:path>
                <a:path w="1470025" h="773429">
                  <a:moveTo>
                    <a:pt x="878503" y="623697"/>
                  </a:moveTo>
                  <a:lnTo>
                    <a:pt x="878868" y="623796"/>
                  </a:lnTo>
                  <a:lnTo>
                    <a:pt x="878503" y="623697"/>
                  </a:lnTo>
                  <a:close/>
                </a:path>
                <a:path w="1470025" h="773429">
                  <a:moveTo>
                    <a:pt x="964056" y="644017"/>
                  </a:moveTo>
                  <a:lnTo>
                    <a:pt x="955928" y="681228"/>
                  </a:lnTo>
                  <a:lnTo>
                    <a:pt x="997584" y="690372"/>
                  </a:lnTo>
                  <a:lnTo>
                    <a:pt x="1063244" y="702691"/>
                  </a:lnTo>
                  <a:lnTo>
                    <a:pt x="1069086" y="703707"/>
                  </a:lnTo>
                  <a:lnTo>
                    <a:pt x="1075054" y="665988"/>
                  </a:lnTo>
                  <a:lnTo>
                    <a:pt x="1070265" y="665226"/>
                  </a:lnTo>
                  <a:lnTo>
                    <a:pt x="1070102" y="665226"/>
                  </a:lnTo>
                  <a:lnTo>
                    <a:pt x="1005622" y="653034"/>
                  </a:lnTo>
                  <a:lnTo>
                    <a:pt x="1005458" y="653034"/>
                  </a:lnTo>
                  <a:lnTo>
                    <a:pt x="964056" y="644017"/>
                  </a:lnTo>
                  <a:close/>
                </a:path>
                <a:path w="1470025" h="773429">
                  <a:moveTo>
                    <a:pt x="1069467" y="665099"/>
                  </a:moveTo>
                  <a:lnTo>
                    <a:pt x="1070102" y="665226"/>
                  </a:lnTo>
                  <a:lnTo>
                    <a:pt x="1070265" y="665226"/>
                  </a:lnTo>
                  <a:lnTo>
                    <a:pt x="1069467" y="665099"/>
                  </a:lnTo>
                  <a:close/>
                </a:path>
                <a:path w="1470025" h="773429">
                  <a:moveTo>
                    <a:pt x="1004951" y="652907"/>
                  </a:moveTo>
                  <a:lnTo>
                    <a:pt x="1005458" y="653034"/>
                  </a:lnTo>
                  <a:lnTo>
                    <a:pt x="1005622" y="653034"/>
                  </a:lnTo>
                  <a:lnTo>
                    <a:pt x="1004951" y="652907"/>
                  </a:lnTo>
                  <a:close/>
                </a:path>
                <a:path w="1470025" h="773429">
                  <a:moveTo>
                    <a:pt x="1112774" y="672084"/>
                  </a:moveTo>
                  <a:lnTo>
                    <a:pt x="1106677" y="709676"/>
                  </a:lnTo>
                  <a:lnTo>
                    <a:pt x="1129792" y="713359"/>
                  </a:lnTo>
                  <a:lnTo>
                    <a:pt x="1196975" y="722249"/>
                  </a:lnTo>
                  <a:lnTo>
                    <a:pt x="1221104" y="724662"/>
                  </a:lnTo>
                  <a:lnTo>
                    <a:pt x="1225042" y="686816"/>
                  </a:lnTo>
                  <a:lnTo>
                    <a:pt x="1201166" y="684403"/>
                  </a:lnTo>
                  <a:lnTo>
                    <a:pt x="1201674" y="684403"/>
                  </a:lnTo>
                  <a:lnTo>
                    <a:pt x="1135965" y="675767"/>
                  </a:lnTo>
                  <a:lnTo>
                    <a:pt x="1135506" y="675767"/>
                  </a:lnTo>
                  <a:lnTo>
                    <a:pt x="1112774" y="672084"/>
                  </a:lnTo>
                  <a:close/>
                </a:path>
                <a:path w="1470025" h="773429">
                  <a:moveTo>
                    <a:pt x="1134999" y="675640"/>
                  </a:moveTo>
                  <a:lnTo>
                    <a:pt x="1135506" y="675767"/>
                  </a:lnTo>
                  <a:lnTo>
                    <a:pt x="1135965" y="675767"/>
                  </a:lnTo>
                  <a:lnTo>
                    <a:pt x="1134999" y="675640"/>
                  </a:lnTo>
                  <a:close/>
                </a:path>
                <a:path w="1470025" h="773429">
                  <a:moveTo>
                    <a:pt x="1356995" y="659130"/>
                  </a:moveTo>
                  <a:lnTo>
                    <a:pt x="1355984" y="697019"/>
                  </a:lnTo>
                  <a:lnTo>
                    <a:pt x="1375155" y="697738"/>
                  </a:lnTo>
                  <a:lnTo>
                    <a:pt x="1373758" y="735838"/>
                  </a:lnTo>
                  <a:lnTo>
                    <a:pt x="1354949" y="735838"/>
                  </a:lnTo>
                  <a:lnTo>
                    <a:pt x="1353947" y="773430"/>
                  </a:lnTo>
                  <a:lnTo>
                    <a:pt x="1434337" y="735838"/>
                  </a:lnTo>
                  <a:lnTo>
                    <a:pt x="1373758" y="735838"/>
                  </a:lnTo>
                  <a:lnTo>
                    <a:pt x="1354968" y="735137"/>
                  </a:lnTo>
                  <a:lnTo>
                    <a:pt x="1435834" y="735137"/>
                  </a:lnTo>
                  <a:lnTo>
                    <a:pt x="1469644" y="719328"/>
                  </a:lnTo>
                  <a:lnTo>
                    <a:pt x="1356995" y="659130"/>
                  </a:lnTo>
                  <a:close/>
                </a:path>
                <a:path w="1470025" h="773429">
                  <a:moveTo>
                    <a:pt x="1355984" y="697019"/>
                  </a:moveTo>
                  <a:lnTo>
                    <a:pt x="1354968" y="735137"/>
                  </a:lnTo>
                  <a:lnTo>
                    <a:pt x="1373758" y="735838"/>
                  </a:lnTo>
                  <a:lnTo>
                    <a:pt x="1375155" y="697738"/>
                  </a:lnTo>
                  <a:lnTo>
                    <a:pt x="1355984" y="697019"/>
                  </a:lnTo>
                  <a:close/>
                </a:path>
                <a:path w="1470025" h="773429">
                  <a:moveTo>
                    <a:pt x="1262888" y="690753"/>
                  </a:moveTo>
                  <a:lnTo>
                    <a:pt x="1258951" y="728599"/>
                  </a:lnTo>
                  <a:lnTo>
                    <a:pt x="1264666" y="729234"/>
                  </a:lnTo>
                  <a:lnTo>
                    <a:pt x="1332865" y="734314"/>
                  </a:lnTo>
                  <a:lnTo>
                    <a:pt x="1354968" y="735137"/>
                  </a:lnTo>
                  <a:lnTo>
                    <a:pt x="1355984" y="697019"/>
                  </a:lnTo>
                  <a:lnTo>
                    <a:pt x="1337902" y="696341"/>
                  </a:lnTo>
                  <a:lnTo>
                    <a:pt x="1335277" y="696341"/>
                  </a:lnTo>
                  <a:lnTo>
                    <a:pt x="1267714" y="691261"/>
                  </a:lnTo>
                  <a:lnTo>
                    <a:pt x="1268349" y="691261"/>
                  </a:lnTo>
                  <a:lnTo>
                    <a:pt x="1262888" y="690753"/>
                  </a:lnTo>
                  <a:close/>
                </a:path>
                <a:path w="1470025" h="773429">
                  <a:moveTo>
                    <a:pt x="1334516" y="696214"/>
                  </a:moveTo>
                  <a:lnTo>
                    <a:pt x="1335277" y="696341"/>
                  </a:lnTo>
                  <a:lnTo>
                    <a:pt x="1337902" y="696341"/>
                  </a:lnTo>
                  <a:lnTo>
                    <a:pt x="1334516" y="696214"/>
                  </a:lnTo>
                  <a:close/>
                </a:path>
              </a:pathLst>
            </a:custGeom>
            <a:solidFill>
              <a:srgbClr val="FF04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954518" y="3907916"/>
              <a:ext cx="1131570" cy="114300"/>
            </a:xfrm>
            <a:custGeom>
              <a:avLst/>
              <a:gdLst/>
              <a:ahLst/>
              <a:cxnLst/>
              <a:rect l="l" t="t" r="r" b="b"/>
              <a:pathLst>
                <a:path w="1131570" h="114300">
                  <a:moveTo>
                    <a:pt x="1093302" y="37972"/>
                  </a:moveTo>
                  <a:lnTo>
                    <a:pt x="1035938" y="37972"/>
                  </a:lnTo>
                  <a:lnTo>
                    <a:pt x="1036065" y="76072"/>
                  </a:lnTo>
                  <a:lnTo>
                    <a:pt x="1017015" y="76131"/>
                  </a:lnTo>
                  <a:lnTo>
                    <a:pt x="1017142" y="114299"/>
                  </a:lnTo>
                  <a:lnTo>
                    <a:pt x="1131188" y="56768"/>
                  </a:lnTo>
                  <a:lnTo>
                    <a:pt x="1093302" y="37972"/>
                  </a:lnTo>
                  <a:close/>
                </a:path>
                <a:path w="1131570" h="114300">
                  <a:moveTo>
                    <a:pt x="1016888" y="38031"/>
                  </a:moveTo>
                  <a:lnTo>
                    <a:pt x="0" y="41147"/>
                  </a:lnTo>
                  <a:lnTo>
                    <a:pt x="0" y="79247"/>
                  </a:lnTo>
                  <a:lnTo>
                    <a:pt x="1017015" y="76131"/>
                  </a:lnTo>
                  <a:lnTo>
                    <a:pt x="1016888" y="38031"/>
                  </a:lnTo>
                  <a:close/>
                </a:path>
                <a:path w="1131570" h="114300">
                  <a:moveTo>
                    <a:pt x="1035938" y="37972"/>
                  </a:moveTo>
                  <a:lnTo>
                    <a:pt x="1016888" y="38031"/>
                  </a:lnTo>
                  <a:lnTo>
                    <a:pt x="1017015" y="76131"/>
                  </a:lnTo>
                  <a:lnTo>
                    <a:pt x="1036065" y="76072"/>
                  </a:lnTo>
                  <a:lnTo>
                    <a:pt x="1035938" y="37972"/>
                  </a:lnTo>
                  <a:close/>
                </a:path>
                <a:path w="1131570" h="114300">
                  <a:moveTo>
                    <a:pt x="1016761" y="0"/>
                  </a:moveTo>
                  <a:lnTo>
                    <a:pt x="1016888" y="38031"/>
                  </a:lnTo>
                  <a:lnTo>
                    <a:pt x="1093302" y="37972"/>
                  </a:lnTo>
                  <a:lnTo>
                    <a:pt x="10167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125679" y="6515734"/>
            <a:ext cx="7481570" cy="249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z="1600" spc="-10">
                <a:latin typeface="Gulim"/>
                <a:cs typeface="Gulim"/>
              </a:rPr>
              <a:t>Neural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35">
                <a:latin typeface="Gulim"/>
                <a:cs typeface="Gulim"/>
              </a:rPr>
              <a:t>Machine</a:t>
            </a:r>
            <a:r>
              <a:rPr dirty="0" sz="1600" spc="-130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Translation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20">
                <a:latin typeface="Gulim"/>
                <a:cs typeface="Gulim"/>
              </a:rPr>
              <a:t>by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5">
                <a:latin typeface="Gulim"/>
                <a:cs typeface="Gulim"/>
              </a:rPr>
              <a:t>Jointly</a:t>
            </a:r>
            <a:r>
              <a:rPr dirty="0" sz="1600" spc="-114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Learning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25">
                <a:latin typeface="Gulim"/>
                <a:cs typeface="Gulim"/>
              </a:rPr>
              <a:t>to</a:t>
            </a:r>
            <a:r>
              <a:rPr dirty="0" sz="1600" spc="-114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Align</a:t>
            </a:r>
            <a:r>
              <a:rPr dirty="0" sz="1600" spc="-135">
                <a:latin typeface="Gulim"/>
                <a:cs typeface="Gulim"/>
              </a:rPr>
              <a:t> </a:t>
            </a:r>
            <a:r>
              <a:rPr dirty="0" sz="1600" spc="-35">
                <a:latin typeface="Gulim"/>
                <a:cs typeface="Gulim"/>
              </a:rPr>
              <a:t>and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Translate</a:t>
            </a:r>
            <a:r>
              <a:rPr dirty="0" sz="1600" spc="-130">
                <a:latin typeface="Gulim"/>
                <a:cs typeface="Gulim"/>
              </a:rPr>
              <a:t> </a:t>
            </a:r>
            <a:r>
              <a:rPr dirty="0" sz="1600" spc="-75">
                <a:latin typeface="Gulim"/>
                <a:cs typeface="Gulim"/>
              </a:rPr>
              <a:t>(ICLR</a:t>
            </a:r>
            <a:r>
              <a:rPr dirty="0" sz="1600" spc="-120">
                <a:latin typeface="Gulim"/>
                <a:cs typeface="Gulim"/>
              </a:rPr>
              <a:t> </a:t>
            </a:r>
            <a:r>
              <a:rPr dirty="0" sz="1600" spc="10">
                <a:latin typeface="Gulim"/>
                <a:cs typeface="Gulim"/>
              </a:rPr>
              <a:t>2015)</a:t>
            </a:r>
            <a:endParaRPr sz="1600">
              <a:latin typeface="Gulim"/>
              <a:cs typeface="Gulim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110">
                <a:solidFill>
                  <a:srgbClr val="FFFFFF"/>
                </a:solidFill>
              </a:rPr>
              <a:t>S</a:t>
            </a:r>
            <a:r>
              <a:rPr dirty="0" sz="2400" spc="95">
                <a:solidFill>
                  <a:srgbClr val="FFFFFF"/>
                </a:solidFill>
              </a:rPr>
              <a:t>e</a:t>
            </a:r>
            <a:r>
              <a:rPr dirty="0" sz="2400" spc="70">
                <a:solidFill>
                  <a:srgbClr val="FFFFFF"/>
                </a:solidFill>
              </a:rPr>
              <a:t>q2</a:t>
            </a:r>
            <a:r>
              <a:rPr dirty="0" sz="2400" spc="55">
                <a:solidFill>
                  <a:srgbClr val="FFFFFF"/>
                </a:solidFill>
              </a:rPr>
              <a:t>S</a:t>
            </a:r>
            <a:r>
              <a:rPr dirty="0" sz="2400" spc="20">
                <a:solidFill>
                  <a:srgbClr val="FFFFFF"/>
                </a:solidFill>
              </a:rPr>
              <a:t>eq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5">
                <a:solidFill>
                  <a:srgbClr val="FFFFFF"/>
                </a:solidFill>
              </a:rPr>
              <a:t>w</a:t>
            </a:r>
            <a:r>
              <a:rPr dirty="0" sz="2400" spc="-15">
                <a:solidFill>
                  <a:srgbClr val="FFFFFF"/>
                </a:solidFill>
              </a:rPr>
              <a:t>i</a:t>
            </a:r>
            <a:r>
              <a:rPr dirty="0" sz="2400" spc="50">
                <a:solidFill>
                  <a:srgbClr val="FFFFFF"/>
                </a:solidFill>
              </a:rPr>
              <a:t>th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70">
                <a:solidFill>
                  <a:srgbClr val="FFFFFF"/>
                </a:solidFill>
              </a:rPr>
              <a:t>A</a:t>
            </a:r>
            <a:r>
              <a:rPr dirty="0" sz="2400" spc="65">
                <a:solidFill>
                  <a:srgbClr val="FFFFFF"/>
                </a:solidFill>
              </a:rPr>
              <a:t>t</a:t>
            </a:r>
            <a:r>
              <a:rPr dirty="0" sz="2400" spc="70">
                <a:solidFill>
                  <a:srgbClr val="FFFFFF"/>
                </a:solidFill>
              </a:rPr>
              <a:t>t</a:t>
            </a:r>
            <a:r>
              <a:rPr dirty="0" sz="2400" spc="50">
                <a:solidFill>
                  <a:srgbClr val="FFFFFF"/>
                </a:solidFill>
              </a:rPr>
              <a:t>e</a:t>
            </a:r>
            <a:r>
              <a:rPr dirty="0" sz="2400" spc="45">
                <a:solidFill>
                  <a:srgbClr val="FFFFFF"/>
                </a:solidFill>
              </a:rPr>
              <a:t>n</a:t>
            </a:r>
            <a:r>
              <a:rPr dirty="0" sz="2400" spc="85">
                <a:solidFill>
                  <a:srgbClr val="FFFFFF"/>
                </a:solidFill>
              </a:rPr>
              <a:t>tion:</a:t>
            </a:r>
            <a:r>
              <a:rPr dirty="0" sz="2400" spc="-27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디코더</a:t>
            </a:r>
            <a:r>
              <a:rPr dirty="0" sz="2400" spc="-10">
                <a:solidFill>
                  <a:srgbClr val="FFFFFF"/>
                </a:solidFill>
              </a:rPr>
              <a:t>(D</a:t>
            </a:r>
            <a:r>
              <a:rPr dirty="0" sz="2400" spc="-20">
                <a:solidFill>
                  <a:srgbClr val="FFFFFF"/>
                </a:solidFill>
              </a:rPr>
              <a:t>e</a:t>
            </a:r>
            <a:r>
              <a:rPr dirty="0" sz="2400" spc="25">
                <a:solidFill>
                  <a:srgbClr val="FFFFFF"/>
                </a:solidFill>
              </a:rPr>
              <a:t>cod</a:t>
            </a:r>
            <a:r>
              <a:rPr dirty="0" sz="2400" spc="15">
                <a:solidFill>
                  <a:srgbClr val="FFFFFF"/>
                </a:solidFill>
              </a:rPr>
              <a:t>e</a:t>
            </a:r>
            <a:r>
              <a:rPr dirty="0" sz="2400" spc="60">
                <a:solidFill>
                  <a:srgbClr val="FFFFFF"/>
                </a:solidFill>
              </a:rPr>
              <a:t>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0996" y="3198636"/>
            <a:ext cx="2652507" cy="4084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4060" y="3964799"/>
            <a:ext cx="2992621" cy="8512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1893" y="1283467"/>
            <a:ext cx="9141460" cy="325501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>
                <a:latin typeface="Gulim"/>
                <a:cs typeface="Gulim"/>
              </a:rPr>
              <a:t>디코더</a:t>
            </a:r>
            <a:r>
              <a:rPr dirty="0" sz="2200" spc="-204">
                <a:latin typeface="Gulim"/>
                <a:cs typeface="Gulim"/>
              </a:rPr>
              <a:t>는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매</a:t>
            </a:r>
            <a:r>
              <a:rPr dirty="0" sz="2200" spc="-204" b="1">
                <a:latin typeface="Malgun Gothic"/>
                <a:cs typeface="Malgun Gothic"/>
              </a:rPr>
              <a:t>번</a:t>
            </a:r>
            <a:r>
              <a:rPr dirty="0" sz="2200" spc="-215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인코더</a:t>
            </a:r>
            <a:r>
              <a:rPr dirty="0" sz="2200" spc="-204" b="1">
                <a:latin typeface="Malgun Gothic"/>
                <a:cs typeface="Malgun Gothic"/>
              </a:rPr>
              <a:t>의</a:t>
            </a:r>
            <a:r>
              <a:rPr dirty="0" sz="2200" spc="-240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모</a:t>
            </a:r>
            <a:r>
              <a:rPr dirty="0" sz="2200" spc="-204" b="1">
                <a:latin typeface="Malgun Gothic"/>
                <a:cs typeface="Malgun Gothic"/>
              </a:rPr>
              <a:t>든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출</a:t>
            </a:r>
            <a:r>
              <a:rPr dirty="0" sz="2200" spc="-204" b="1">
                <a:latin typeface="Malgun Gothic"/>
                <a:cs typeface="Malgun Gothic"/>
              </a:rPr>
              <a:t>력</a:t>
            </a:r>
            <a:r>
              <a:rPr dirty="0" sz="2200" spc="-220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중에</a:t>
            </a:r>
            <a:r>
              <a:rPr dirty="0" sz="2200" spc="-204" b="1">
                <a:latin typeface="Malgun Gothic"/>
                <a:cs typeface="Malgun Gothic"/>
              </a:rPr>
              <a:t>서</a:t>
            </a:r>
            <a:r>
              <a:rPr dirty="0" sz="2200" spc="-245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어</a:t>
            </a:r>
            <a:r>
              <a:rPr dirty="0" sz="2200" spc="-204" b="1">
                <a:latin typeface="Malgun Gothic"/>
                <a:cs typeface="Malgun Gothic"/>
              </a:rPr>
              <a:t>떤</a:t>
            </a:r>
            <a:r>
              <a:rPr dirty="0" sz="2200" spc="-220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정보</a:t>
            </a:r>
            <a:r>
              <a:rPr dirty="0" sz="2200" spc="-204" b="1">
                <a:latin typeface="Malgun Gothic"/>
                <a:cs typeface="Malgun Gothic"/>
              </a:rPr>
              <a:t>가</a:t>
            </a:r>
            <a:r>
              <a:rPr dirty="0" sz="2200" spc="-240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중요한지</a:t>
            </a:r>
            <a:r>
              <a:rPr dirty="0" sz="2200" spc="-204" b="1">
                <a:latin typeface="Malgun Gothic"/>
                <a:cs typeface="Malgun Gothic"/>
              </a:rPr>
              <a:t>를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계산</a:t>
            </a:r>
            <a:r>
              <a:rPr dirty="0" sz="2200" spc="-200">
                <a:latin typeface="Gulim"/>
                <a:cs typeface="Gulim"/>
              </a:rPr>
              <a:t>합니다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 spc="-20">
                <a:latin typeface="Gulim"/>
                <a:cs typeface="Gulim"/>
              </a:rPr>
              <a:t>i</a:t>
            </a:r>
            <a:r>
              <a:rPr dirty="0" sz="2200" spc="-180">
                <a:latin typeface="Gulim"/>
                <a:cs typeface="Gulim"/>
              </a:rPr>
              <a:t> </a:t>
            </a:r>
            <a:r>
              <a:rPr dirty="0" sz="2200" spc="-60">
                <a:latin typeface="Gulim"/>
                <a:cs typeface="Gulim"/>
              </a:rPr>
              <a:t>=</a:t>
            </a:r>
            <a:r>
              <a:rPr dirty="0" sz="2200" spc="-18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현재의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디코더가</a:t>
            </a:r>
            <a:r>
              <a:rPr dirty="0" sz="2200" spc="-204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처리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중인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195">
                <a:latin typeface="Gulim"/>
                <a:cs typeface="Gulim"/>
              </a:rPr>
              <a:t>인덱스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>
                <a:latin typeface="Gulim"/>
                <a:cs typeface="Gulim"/>
              </a:rPr>
              <a:t>j</a:t>
            </a:r>
            <a:r>
              <a:rPr dirty="0" sz="2200" spc="-175">
                <a:latin typeface="Gulim"/>
                <a:cs typeface="Gulim"/>
              </a:rPr>
              <a:t> </a:t>
            </a:r>
            <a:r>
              <a:rPr dirty="0" sz="2200" spc="-60">
                <a:latin typeface="Gulim"/>
                <a:cs typeface="Gulim"/>
              </a:rPr>
              <a:t>=</a:t>
            </a:r>
            <a:r>
              <a:rPr dirty="0" sz="2200" spc="-18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각각</a:t>
            </a:r>
            <a:r>
              <a:rPr dirty="0" sz="2200" spc="-204">
                <a:latin typeface="Gulim"/>
                <a:cs typeface="Gulim"/>
              </a:rPr>
              <a:t>의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인코</a:t>
            </a:r>
            <a:r>
              <a:rPr dirty="0" sz="2200" spc="-204">
                <a:latin typeface="Gulim"/>
                <a:cs typeface="Gulim"/>
              </a:rPr>
              <a:t>더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출</a:t>
            </a:r>
            <a:r>
              <a:rPr dirty="0" sz="2200" spc="-204">
                <a:latin typeface="Gulim"/>
                <a:cs typeface="Gulim"/>
              </a:rPr>
              <a:t>력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인덱스</a:t>
            </a:r>
            <a:endParaRPr sz="2200">
              <a:latin typeface="Gulim"/>
              <a:cs typeface="Gulim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>
              <a:latin typeface="Gulim"/>
              <a:cs typeface="Gulim"/>
            </a:endParaRPr>
          </a:p>
          <a:p>
            <a:pPr lvl="2" marL="901065" indent="-287655">
              <a:lnSpc>
                <a:spcPct val="100000"/>
              </a:lnSpc>
              <a:buFont typeface="Arial"/>
              <a:buChar char="•"/>
              <a:tabLst>
                <a:tab pos="901065" algn="l"/>
                <a:tab pos="901700" algn="l"/>
              </a:tabLst>
            </a:pPr>
            <a:r>
              <a:rPr dirty="0" sz="2200" spc="-60" b="1">
                <a:latin typeface="Malgun Gothic"/>
                <a:cs typeface="Malgun Gothic"/>
              </a:rPr>
              <a:t>에너지(Energy)</a:t>
            </a:r>
            <a:endParaRPr sz="22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>
              <a:latin typeface="Malgun Gothic"/>
              <a:cs typeface="Malgun Gothic"/>
            </a:endParaRPr>
          </a:p>
          <a:p>
            <a:pPr lvl="2" marL="901065" indent="-287655">
              <a:lnSpc>
                <a:spcPct val="100000"/>
              </a:lnSpc>
              <a:buFont typeface="Arial"/>
              <a:buChar char="•"/>
              <a:tabLst>
                <a:tab pos="901065" algn="l"/>
                <a:tab pos="901700" algn="l"/>
              </a:tabLst>
            </a:pPr>
            <a:r>
              <a:rPr dirty="0" sz="2200" spc="-85" b="1">
                <a:latin typeface="Malgun Gothic"/>
                <a:cs typeface="Malgun Gothic"/>
              </a:rPr>
              <a:t>가중치(Weight)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679" y="6515734"/>
            <a:ext cx="7481570" cy="249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z="1600" spc="-10">
                <a:latin typeface="Gulim"/>
                <a:cs typeface="Gulim"/>
              </a:rPr>
              <a:t>Neural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35">
                <a:latin typeface="Gulim"/>
                <a:cs typeface="Gulim"/>
              </a:rPr>
              <a:t>Machine</a:t>
            </a:r>
            <a:r>
              <a:rPr dirty="0" sz="1600" spc="-130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Translation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20">
                <a:latin typeface="Gulim"/>
                <a:cs typeface="Gulim"/>
              </a:rPr>
              <a:t>by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5">
                <a:latin typeface="Gulim"/>
                <a:cs typeface="Gulim"/>
              </a:rPr>
              <a:t>Jointly</a:t>
            </a:r>
            <a:r>
              <a:rPr dirty="0" sz="1600" spc="-114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Learning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25">
                <a:latin typeface="Gulim"/>
                <a:cs typeface="Gulim"/>
              </a:rPr>
              <a:t>to</a:t>
            </a:r>
            <a:r>
              <a:rPr dirty="0" sz="1600" spc="-114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Align</a:t>
            </a:r>
            <a:r>
              <a:rPr dirty="0" sz="1600" spc="-135">
                <a:latin typeface="Gulim"/>
                <a:cs typeface="Gulim"/>
              </a:rPr>
              <a:t> </a:t>
            </a:r>
            <a:r>
              <a:rPr dirty="0" sz="1600" spc="-35">
                <a:latin typeface="Gulim"/>
                <a:cs typeface="Gulim"/>
              </a:rPr>
              <a:t>and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Translate</a:t>
            </a:r>
            <a:r>
              <a:rPr dirty="0" sz="1600" spc="-130">
                <a:latin typeface="Gulim"/>
                <a:cs typeface="Gulim"/>
              </a:rPr>
              <a:t> </a:t>
            </a:r>
            <a:r>
              <a:rPr dirty="0" sz="1600" spc="-75">
                <a:latin typeface="Gulim"/>
                <a:cs typeface="Gulim"/>
              </a:rPr>
              <a:t>(ICLR</a:t>
            </a:r>
            <a:r>
              <a:rPr dirty="0" sz="1600" spc="-120">
                <a:latin typeface="Gulim"/>
                <a:cs typeface="Gulim"/>
              </a:rPr>
              <a:t> </a:t>
            </a:r>
            <a:r>
              <a:rPr dirty="0" sz="1600" spc="10">
                <a:latin typeface="Gulim"/>
                <a:cs typeface="Gulim"/>
              </a:rPr>
              <a:t>2015)</a:t>
            </a:r>
            <a:endParaRPr sz="1600">
              <a:latin typeface="Gulim"/>
              <a:cs typeface="Gulim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110">
                <a:solidFill>
                  <a:srgbClr val="FFFFFF"/>
                </a:solidFill>
              </a:rPr>
              <a:t>S</a:t>
            </a:r>
            <a:r>
              <a:rPr dirty="0" sz="2400" spc="95">
                <a:solidFill>
                  <a:srgbClr val="FFFFFF"/>
                </a:solidFill>
              </a:rPr>
              <a:t>e</a:t>
            </a:r>
            <a:r>
              <a:rPr dirty="0" sz="2400" spc="70">
                <a:solidFill>
                  <a:srgbClr val="FFFFFF"/>
                </a:solidFill>
              </a:rPr>
              <a:t>q2</a:t>
            </a:r>
            <a:r>
              <a:rPr dirty="0" sz="2400" spc="55">
                <a:solidFill>
                  <a:srgbClr val="FFFFFF"/>
                </a:solidFill>
              </a:rPr>
              <a:t>S</a:t>
            </a:r>
            <a:r>
              <a:rPr dirty="0" sz="2400" spc="20">
                <a:solidFill>
                  <a:srgbClr val="FFFFFF"/>
                </a:solidFill>
              </a:rPr>
              <a:t>eq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5">
                <a:solidFill>
                  <a:srgbClr val="FFFFFF"/>
                </a:solidFill>
              </a:rPr>
              <a:t>w</a:t>
            </a:r>
            <a:r>
              <a:rPr dirty="0" sz="2400" spc="-15">
                <a:solidFill>
                  <a:srgbClr val="FFFFFF"/>
                </a:solidFill>
              </a:rPr>
              <a:t>i</a:t>
            </a:r>
            <a:r>
              <a:rPr dirty="0" sz="2400" spc="50">
                <a:solidFill>
                  <a:srgbClr val="FFFFFF"/>
                </a:solidFill>
              </a:rPr>
              <a:t>th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70">
                <a:solidFill>
                  <a:srgbClr val="FFFFFF"/>
                </a:solidFill>
              </a:rPr>
              <a:t>A</a:t>
            </a:r>
            <a:r>
              <a:rPr dirty="0" sz="2400" spc="65">
                <a:solidFill>
                  <a:srgbClr val="FFFFFF"/>
                </a:solidFill>
              </a:rPr>
              <a:t>t</a:t>
            </a:r>
            <a:r>
              <a:rPr dirty="0" sz="2400" spc="70">
                <a:solidFill>
                  <a:srgbClr val="FFFFFF"/>
                </a:solidFill>
              </a:rPr>
              <a:t>t</a:t>
            </a:r>
            <a:r>
              <a:rPr dirty="0" sz="2400" spc="50">
                <a:solidFill>
                  <a:srgbClr val="FFFFFF"/>
                </a:solidFill>
              </a:rPr>
              <a:t>e</a:t>
            </a:r>
            <a:r>
              <a:rPr dirty="0" sz="2400" spc="45">
                <a:solidFill>
                  <a:srgbClr val="FFFFFF"/>
                </a:solidFill>
              </a:rPr>
              <a:t>n</a:t>
            </a:r>
            <a:r>
              <a:rPr dirty="0" sz="2400" spc="85">
                <a:solidFill>
                  <a:srgbClr val="FFFFFF"/>
                </a:solidFill>
              </a:rPr>
              <a:t>tion:</a:t>
            </a:r>
            <a:r>
              <a:rPr dirty="0" sz="2400" spc="-27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디코더</a:t>
            </a:r>
            <a:r>
              <a:rPr dirty="0" sz="2400" spc="-10">
                <a:solidFill>
                  <a:srgbClr val="FFFFFF"/>
                </a:solidFill>
              </a:rPr>
              <a:t>(D</a:t>
            </a:r>
            <a:r>
              <a:rPr dirty="0" sz="2400" spc="-20">
                <a:solidFill>
                  <a:srgbClr val="FFFFFF"/>
                </a:solidFill>
              </a:rPr>
              <a:t>e</a:t>
            </a:r>
            <a:r>
              <a:rPr dirty="0" sz="2400" spc="25">
                <a:solidFill>
                  <a:srgbClr val="FFFFFF"/>
                </a:solidFill>
              </a:rPr>
              <a:t>cod</a:t>
            </a:r>
            <a:r>
              <a:rPr dirty="0" sz="2400" spc="15">
                <a:solidFill>
                  <a:srgbClr val="FFFFFF"/>
                </a:solidFill>
              </a:rPr>
              <a:t>e</a:t>
            </a:r>
            <a:r>
              <a:rPr dirty="0" sz="2400" spc="60">
                <a:solidFill>
                  <a:srgbClr val="FFFFFF"/>
                </a:solidFill>
              </a:rPr>
              <a:t>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8366" y="1537649"/>
            <a:ext cx="3203846" cy="43328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400" y="4515104"/>
            <a:ext cx="1685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 b="1">
                <a:solidFill>
                  <a:srgbClr val="7E7E7E"/>
                </a:solidFill>
                <a:latin typeface="Malgun Gothic"/>
                <a:cs typeface="Malgun Gothic"/>
              </a:rPr>
              <a:t>인코더(Encoder)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0" y="1976450"/>
            <a:ext cx="16973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 b="1">
                <a:solidFill>
                  <a:srgbClr val="7E7E7E"/>
                </a:solidFill>
                <a:latin typeface="Malgun Gothic"/>
                <a:cs typeface="Malgun Gothic"/>
              </a:rPr>
              <a:t>디코더(Decoder)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016" y="1553336"/>
            <a:ext cx="21824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60" b="1">
                <a:latin typeface="Malgun Gothic"/>
                <a:cs typeface="Malgun Gothic"/>
              </a:rPr>
              <a:t>에너지(Energy)</a:t>
            </a:r>
            <a:endParaRPr sz="22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8278" y="1539000"/>
            <a:ext cx="2653968" cy="40841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2832" y="2251823"/>
            <a:ext cx="2992621" cy="85128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17016" y="2435479"/>
            <a:ext cx="21990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 b="1">
                <a:latin typeface="Malgun Gothic"/>
                <a:cs typeface="Malgun Gothic"/>
              </a:rPr>
              <a:t>가중치</a:t>
            </a:r>
            <a:r>
              <a:rPr dirty="0" sz="2200" spc="-35" b="1">
                <a:latin typeface="Malgun Gothic"/>
                <a:cs typeface="Malgun Gothic"/>
              </a:rPr>
              <a:t>(</a:t>
            </a:r>
            <a:r>
              <a:rPr dirty="0" sz="2200" spc="-160" b="1">
                <a:latin typeface="Malgun Gothic"/>
                <a:cs typeface="Malgun Gothic"/>
              </a:rPr>
              <a:t>W</a:t>
            </a:r>
            <a:r>
              <a:rPr dirty="0" sz="2200" spc="-25" b="1">
                <a:latin typeface="Malgun Gothic"/>
                <a:cs typeface="Malgun Gothic"/>
              </a:rPr>
              <a:t>eight)</a:t>
            </a:r>
            <a:endParaRPr sz="22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60351" y="4664921"/>
            <a:ext cx="2193712" cy="113953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119627" y="3570732"/>
            <a:ext cx="1390015" cy="774700"/>
          </a:xfrm>
          <a:custGeom>
            <a:avLst/>
            <a:gdLst/>
            <a:ahLst/>
            <a:cxnLst/>
            <a:rect l="l" t="t" r="r" b="b"/>
            <a:pathLst>
              <a:path w="1390014" h="774700">
                <a:moveTo>
                  <a:pt x="1042416" y="0"/>
                </a:moveTo>
                <a:lnTo>
                  <a:pt x="347472" y="0"/>
                </a:lnTo>
                <a:lnTo>
                  <a:pt x="347472" y="387095"/>
                </a:lnTo>
                <a:lnTo>
                  <a:pt x="0" y="387095"/>
                </a:lnTo>
                <a:lnTo>
                  <a:pt x="694944" y="774191"/>
                </a:lnTo>
                <a:lnTo>
                  <a:pt x="1389888" y="387095"/>
                </a:lnTo>
                <a:lnTo>
                  <a:pt x="1042416" y="387095"/>
                </a:lnTo>
                <a:lnTo>
                  <a:pt x="10424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61161" y="3800982"/>
            <a:ext cx="20408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0" b="1">
                <a:solidFill>
                  <a:srgbClr val="C00000"/>
                </a:solidFill>
                <a:latin typeface="Malgun Gothic"/>
                <a:cs typeface="Malgun Gothic"/>
              </a:rPr>
              <a:t>W</a:t>
            </a:r>
            <a:r>
              <a:rPr dirty="0" sz="1800" spc="-20" b="1">
                <a:solidFill>
                  <a:srgbClr val="C00000"/>
                </a:solidFill>
                <a:latin typeface="Malgun Gothic"/>
                <a:cs typeface="Malgun Gothic"/>
              </a:rPr>
              <a:t>ei</a:t>
            </a:r>
            <a:r>
              <a:rPr dirty="0" sz="1800" spc="-40" b="1">
                <a:solidFill>
                  <a:srgbClr val="C00000"/>
                </a:solidFill>
                <a:latin typeface="Malgun Gothic"/>
                <a:cs typeface="Malgun Gothic"/>
              </a:rPr>
              <a:t>g</a:t>
            </a:r>
            <a:r>
              <a:rPr dirty="0" sz="1800" spc="5" b="1">
                <a:solidFill>
                  <a:srgbClr val="C00000"/>
                </a:solidFill>
                <a:latin typeface="Malgun Gothic"/>
                <a:cs typeface="Malgun Gothic"/>
              </a:rPr>
              <a:t>ht</a:t>
            </a:r>
            <a:r>
              <a:rPr dirty="0" sz="1800" spc="-5" b="1">
                <a:solidFill>
                  <a:srgbClr val="C00000"/>
                </a:solidFill>
                <a:latin typeface="Malgun Gothic"/>
                <a:cs typeface="Malgun Gothic"/>
              </a:rPr>
              <a:t>e</a:t>
            </a:r>
            <a:r>
              <a:rPr dirty="0" sz="1800" spc="-55" b="1">
                <a:solidFill>
                  <a:srgbClr val="C00000"/>
                </a:solidFill>
                <a:latin typeface="Malgun Gothic"/>
                <a:cs typeface="Malgun Gothic"/>
              </a:rPr>
              <a:t>d</a:t>
            </a:r>
            <a:r>
              <a:rPr dirty="0" sz="1800" spc="-185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1800" spc="-5" b="1">
                <a:solidFill>
                  <a:srgbClr val="C00000"/>
                </a:solidFill>
                <a:latin typeface="Malgun Gothic"/>
                <a:cs typeface="Malgun Gothic"/>
              </a:rPr>
              <a:t>sum</a:t>
            </a:r>
            <a:r>
              <a:rPr dirty="0" sz="1800" spc="-175" b="1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dirty="0" sz="1800" spc="-170" b="1">
                <a:solidFill>
                  <a:srgbClr val="C00000"/>
                </a:solidFill>
                <a:latin typeface="Malgun Gothic"/>
                <a:cs typeface="Malgun Gothic"/>
              </a:rPr>
              <a:t>이용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679" y="6515734"/>
            <a:ext cx="7481570" cy="249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z="1600" spc="-10">
                <a:latin typeface="Gulim"/>
                <a:cs typeface="Gulim"/>
              </a:rPr>
              <a:t>Neural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35">
                <a:latin typeface="Gulim"/>
                <a:cs typeface="Gulim"/>
              </a:rPr>
              <a:t>Machine</a:t>
            </a:r>
            <a:r>
              <a:rPr dirty="0" sz="1600" spc="-130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Translation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20">
                <a:latin typeface="Gulim"/>
                <a:cs typeface="Gulim"/>
              </a:rPr>
              <a:t>by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5">
                <a:latin typeface="Gulim"/>
                <a:cs typeface="Gulim"/>
              </a:rPr>
              <a:t>Jointly</a:t>
            </a:r>
            <a:r>
              <a:rPr dirty="0" sz="1600" spc="-114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Learning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25">
                <a:latin typeface="Gulim"/>
                <a:cs typeface="Gulim"/>
              </a:rPr>
              <a:t>to</a:t>
            </a:r>
            <a:r>
              <a:rPr dirty="0" sz="1600" spc="-114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Align</a:t>
            </a:r>
            <a:r>
              <a:rPr dirty="0" sz="1600" spc="-135">
                <a:latin typeface="Gulim"/>
                <a:cs typeface="Gulim"/>
              </a:rPr>
              <a:t> </a:t>
            </a:r>
            <a:r>
              <a:rPr dirty="0" sz="1600" spc="-35">
                <a:latin typeface="Gulim"/>
                <a:cs typeface="Gulim"/>
              </a:rPr>
              <a:t>and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Translate</a:t>
            </a:r>
            <a:r>
              <a:rPr dirty="0" sz="1600" spc="-130">
                <a:latin typeface="Gulim"/>
                <a:cs typeface="Gulim"/>
              </a:rPr>
              <a:t> </a:t>
            </a:r>
            <a:r>
              <a:rPr dirty="0" sz="1600" spc="-75">
                <a:latin typeface="Gulim"/>
                <a:cs typeface="Gulim"/>
              </a:rPr>
              <a:t>(ICLR</a:t>
            </a:r>
            <a:r>
              <a:rPr dirty="0" sz="1600" spc="-120">
                <a:latin typeface="Gulim"/>
                <a:cs typeface="Gulim"/>
              </a:rPr>
              <a:t> </a:t>
            </a:r>
            <a:r>
              <a:rPr dirty="0" sz="1600" spc="10">
                <a:latin typeface="Gulim"/>
                <a:cs typeface="Gulim"/>
              </a:rPr>
              <a:t>2015)</a:t>
            </a:r>
            <a:endParaRPr sz="1600">
              <a:latin typeface="Gulim"/>
              <a:cs typeface="Gulim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7935" y="2205227"/>
            <a:ext cx="3688079" cy="38252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6160" y="2033089"/>
            <a:ext cx="3915086" cy="4012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/>
          <a:solidFill>
            <a:srgbClr val="688AA6"/>
          </a:solidFill>
        </p:spPr>
        <p:txBody>
          <a:bodyPr wrap="square" lIns="0" tIns="1695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dirty="0" sz="2400" spc="110">
                <a:solidFill>
                  <a:srgbClr val="FFFFFF"/>
                </a:solidFill>
              </a:rPr>
              <a:t>S</a:t>
            </a:r>
            <a:r>
              <a:rPr dirty="0" sz="2400" spc="95">
                <a:solidFill>
                  <a:srgbClr val="FFFFFF"/>
                </a:solidFill>
              </a:rPr>
              <a:t>e</a:t>
            </a:r>
            <a:r>
              <a:rPr dirty="0" sz="2400" spc="70">
                <a:solidFill>
                  <a:srgbClr val="FFFFFF"/>
                </a:solidFill>
              </a:rPr>
              <a:t>q2</a:t>
            </a:r>
            <a:r>
              <a:rPr dirty="0" sz="2400" spc="55">
                <a:solidFill>
                  <a:srgbClr val="FFFFFF"/>
                </a:solidFill>
              </a:rPr>
              <a:t>S</a:t>
            </a:r>
            <a:r>
              <a:rPr dirty="0" sz="2400" spc="20">
                <a:solidFill>
                  <a:srgbClr val="FFFFFF"/>
                </a:solidFill>
              </a:rPr>
              <a:t>eq</a:t>
            </a:r>
            <a:r>
              <a:rPr dirty="0" sz="2400" spc="-220">
                <a:solidFill>
                  <a:srgbClr val="FFFFFF"/>
                </a:solidFill>
              </a:rPr>
              <a:t> </a:t>
            </a:r>
            <a:r>
              <a:rPr dirty="0" sz="2400" spc="-5">
                <a:solidFill>
                  <a:srgbClr val="FFFFFF"/>
                </a:solidFill>
              </a:rPr>
              <a:t>w</a:t>
            </a:r>
            <a:r>
              <a:rPr dirty="0" sz="2400" spc="-15">
                <a:solidFill>
                  <a:srgbClr val="FFFFFF"/>
                </a:solidFill>
              </a:rPr>
              <a:t>i</a:t>
            </a:r>
            <a:r>
              <a:rPr dirty="0" sz="2400" spc="50">
                <a:solidFill>
                  <a:srgbClr val="FFFFFF"/>
                </a:solidFill>
              </a:rPr>
              <a:t>th</a:t>
            </a:r>
            <a:r>
              <a:rPr dirty="0" sz="2400" spc="-245">
                <a:solidFill>
                  <a:srgbClr val="FFFFFF"/>
                </a:solidFill>
              </a:rPr>
              <a:t> </a:t>
            </a:r>
            <a:r>
              <a:rPr dirty="0" sz="2400" spc="-70">
                <a:solidFill>
                  <a:srgbClr val="FFFFFF"/>
                </a:solidFill>
              </a:rPr>
              <a:t>A</a:t>
            </a:r>
            <a:r>
              <a:rPr dirty="0" sz="2400" spc="65">
                <a:solidFill>
                  <a:srgbClr val="FFFFFF"/>
                </a:solidFill>
              </a:rPr>
              <a:t>t</a:t>
            </a:r>
            <a:r>
              <a:rPr dirty="0" sz="2400" spc="70">
                <a:solidFill>
                  <a:srgbClr val="FFFFFF"/>
                </a:solidFill>
              </a:rPr>
              <a:t>t</a:t>
            </a:r>
            <a:r>
              <a:rPr dirty="0" sz="2400" spc="50">
                <a:solidFill>
                  <a:srgbClr val="FFFFFF"/>
                </a:solidFill>
              </a:rPr>
              <a:t>e</a:t>
            </a:r>
            <a:r>
              <a:rPr dirty="0" sz="2400" spc="45">
                <a:solidFill>
                  <a:srgbClr val="FFFFFF"/>
                </a:solidFill>
              </a:rPr>
              <a:t>n</a:t>
            </a:r>
            <a:r>
              <a:rPr dirty="0" sz="2400" spc="85">
                <a:solidFill>
                  <a:srgbClr val="FFFFFF"/>
                </a:solidFill>
              </a:rPr>
              <a:t>tion:</a:t>
            </a:r>
            <a:r>
              <a:rPr dirty="0" sz="2400" spc="-270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어텐션</a:t>
            </a:r>
            <a:r>
              <a:rPr dirty="0" sz="2400" spc="-235">
                <a:solidFill>
                  <a:srgbClr val="FFFFFF"/>
                </a:solidFill>
              </a:rPr>
              <a:t> </a:t>
            </a:r>
            <a:r>
              <a:rPr dirty="0" sz="2400" spc="-220">
                <a:solidFill>
                  <a:srgbClr val="FFFFFF"/>
                </a:solidFill>
              </a:rPr>
              <a:t>시각화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1893" y="1283467"/>
            <a:ext cx="10671810" cy="103124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200" spc="-200" b="1">
                <a:latin typeface="Malgun Gothic"/>
                <a:cs typeface="Malgun Gothic"/>
              </a:rPr>
              <a:t>어텐션</a:t>
            </a:r>
            <a:r>
              <a:rPr dirty="0" sz="2200" spc="-15" b="1">
                <a:latin typeface="Malgun Gothic"/>
                <a:cs typeface="Malgun Gothic"/>
              </a:rPr>
              <a:t>(attentio</a:t>
            </a:r>
            <a:r>
              <a:rPr dirty="0" sz="2200" spc="-15" b="1">
                <a:latin typeface="Malgun Gothic"/>
                <a:cs typeface="Malgun Gothic"/>
              </a:rPr>
              <a:t>n</a:t>
            </a:r>
            <a:r>
              <a:rPr dirty="0" sz="2200" spc="-50" b="1">
                <a:latin typeface="Malgun Gothic"/>
                <a:cs typeface="Malgun Gothic"/>
              </a:rPr>
              <a:t>)</a:t>
            </a:r>
            <a:r>
              <a:rPr dirty="0" sz="2200" spc="-265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가중치</a:t>
            </a:r>
            <a:r>
              <a:rPr dirty="0" sz="2200" spc="-204">
                <a:latin typeface="Gulim"/>
                <a:cs typeface="Gulim"/>
              </a:rPr>
              <a:t>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사용</a:t>
            </a:r>
            <a:r>
              <a:rPr dirty="0" sz="2200" spc="-204">
                <a:latin typeface="Gulim"/>
                <a:cs typeface="Gulim"/>
              </a:rPr>
              <a:t>해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4">
                <a:latin typeface="Gulim"/>
                <a:cs typeface="Gulim"/>
              </a:rPr>
              <a:t>각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출력</a:t>
            </a:r>
            <a:r>
              <a:rPr dirty="0" sz="2200" spc="-204">
                <a:latin typeface="Gulim"/>
                <a:cs typeface="Gulim"/>
              </a:rPr>
              <a:t>이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어</a:t>
            </a:r>
            <a:r>
              <a:rPr dirty="0" sz="2200" spc="-204">
                <a:latin typeface="Gulim"/>
                <a:cs typeface="Gulim"/>
              </a:rPr>
              <a:t>떤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입</a:t>
            </a:r>
            <a:r>
              <a:rPr dirty="0" sz="2200" spc="-204">
                <a:latin typeface="Gulim"/>
                <a:cs typeface="Gulim"/>
              </a:rPr>
              <a:t>력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정보</a:t>
            </a:r>
            <a:r>
              <a:rPr dirty="0" sz="2200" spc="-204">
                <a:latin typeface="Gulim"/>
                <a:cs typeface="Gulim"/>
              </a:rPr>
              <a:t>를</a:t>
            </a:r>
            <a:r>
              <a:rPr dirty="0" sz="2200" spc="-190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참고했는</a:t>
            </a:r>
            <a:r>
              <a:rPr dirty="0" sz="2200" spc="-204">
                <a:latin typeface="Gulim"/>
                <a:cs typeface="Gulim"/>
              </a:rPr>
              <a:t>지</a:t>
            </a:r>
            <a:r>
              <a:rPr dirty="0" sz="2200" spc="-200">
                <a:latin typeface="Gulim"/>
                <a:cs typeface="Gulim"/>
              </a:rPr>
              <a:t> </a:t>
            </a:r>
            <a:r>
              <a:rPr dirty="0" sz="2200" spc="-204">
                <a:latin typeface="Gulim"/>
                <a:cs typeface="Gulim"/>
              </a:rPr>
              <a:t>알</a:t>
            </a:r>
            <a:r>
              <a:rPr dirty="0" sz="2200" spc="-175">
                <a:latin typeface="Gulim"/>
                <a:cs typeface="Gulim"/>
              </a:rPr>
              <a:t> </a:t>
            </a:r>
            <a:r>
              <a:rPr dirty="0" sz="2200" spc="-204">
                <a:latin typeface="Gulim"/>
                <a:cs typeface="Gulim"/>
              </a:rPr>
              <a:t>수</a:t>
            </a:r>
            <a:r>
              <a:rPr dirty="0" sz="2200" spc="-185">
                <a:latin typeface="Gulim"/>
                <a:cs typeface="Gulim"/>
              </a:rPr>
              <a:t> </a:t>
            </a:r>
            <a:r>
              <a:rPr dirty="0" sz="2200" spc="-200">
                <a:latin typeface="Gulim"/>
                <a:cs typeface="Gulim"/>
              </a:rPr>
              <a:t>있습니다</a:t>
            </a:r>
            <a:r>
              <a:rPr dirty="0" sz="2200" spc="-200">
                <a:latin typeface="Gulim"/>
                <a:cs typeface="Gulim"/>
              </a:rPr>
              <a:t>.</a:t>
            </a:r>
            <a:endParaRPr sz="2200">
              <a:latin typeface="Gulim"/>
              <a:cs typeface="Gulim"/>
            </a:endParaRPr>
          </a:p>
          <a:p>
            <a:pPr lvl="1" marL="7562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200" spc="114" b="1">
                <a:latin typeface="Malgun Gothic"/>
                <a:cs typeface="Malgun Gothic"/>
              </a:rPr>
              <a:t>E</a:t>
            </a:r>
            <a:r>
              <a:rPr dirty="0" sz="2200" spc="-50" b="1">
                <a:latin typeface="Malgun Gothic"/>
                <a:cs typeface="Malgun Gothic"/>
              </a:rPr>
              <a:t>ngl</a:t>
            </a:r>
            <a:r>
              <a:rPr dirty="0" sz="2200" spc="-40" b="1">
                <a:latin typeface="Malgun Gothic"/>
                <a:cs typeface="Malgun Gothic"/>
              </a:rPr>
              <a:t>i</a:t>
            </a:r>
            <a:r>
              <a:rPr dirty="0" sz="2200" spc="30" b="1">
                <a:latin typeface="Malgun Gothic"/>
                <a:cs typeface="Malgun Gothic"/>
              </a:rPr>
              <a:t>sh</a:t>
            </a:r>
            <a:r>
              <a:rPr dirty="0" sz="2200" spc="-200" b="1">
                <a:latin typeface="Malgun Gothic"/>
                <a:cs typeface="Malgun Gothic"/>
              </a:rPr>
              <a:t> </a:t>
            </a:r>
            <a:r>
              <a:rPr dirty="0" sz="2200" spc="-200" b="1">
                <a:latin typeface="Malgun Gothic"/>
                <a:cs typeface="Malgun Gothic"/>
              </a:rPr>
              <a:t>→</a:t>
            </a:r>
            <a:r>
              <a:rPr dirty="0" sz="2200" spc="-229" b="1">
                <a:latin typeface="Malgun Gothic"/>
                <a:cs typeface="Malgun Gothic"/>
              </a:rPr>
              <a:t> </a:t>
            </a:r>
            <a:r>
              <a:rPr dirty="0" sz="2200" spc="80" b="1">
                <a:latin typeface="Malgun Gothic"/>
                <a:cs typeface="Malgun Gothic"/>
              </a:rPr>
              <a:t>F</a:t>
            </a:r>
            <a:r>
              <a:rPr dirty="0" sz="2200" spc="40" b="1">
                <a:latin typeface="Malgun Gothic"/>
                <a:cs typeface="Malgun Gothic"/>
              </a:rPr>
              <a:t>r</a:t>
            </a:r>
            <a:r>
              <a:rPr dirty="0" sz="2200" spc="5" b="1">
                <a:latin typeface="Malgun Gothic"/>
                <a:cs typeface="Malgun Gothic"/>
              </a:rPr>
              <a:t>ench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679" y="6515734"/>
            <a:ext cx="7481570" cy="249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sz="1600" spc="-10">
                <a:latin typeface="Gulim"/>
                <a:cs typeface="Gulim"/>
              </a:rPr>
              <a:t>Neural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35">
                <a:latin typeface="Gulim"/>
                <a:cs typeface="Gulim"/>
              </a:rPr>
              <a:t>Machine</a:t>
            </a:r>
            <a:r>
              <a:rPr dirty="0" sz="1600" spc="-130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Translation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20">
                <a:latin typeface="Gulim"/>
                <a:cs typeface="Gulim"/>
              </a:rPr>
              <a:t>by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5">
                <a:latin typeface="Gulim"/>
                <a:cs typeface="Gulim"/>
              </a:rPr>
              <a:t>Jointly</a:t>
            </a:r>
            <a:r>
              <a:rPr dirty="0" sz="1600" spc="-114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Learning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25">
                <a:latin typeface="Gulim"/>
                <a:cs typeface="Gulim"/>
              </a:rPr>
              <a:t>to</a:t>
            </a:r>
            <a:r>
              <a:rPr dirty="0" sz="1600" spc="-114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Align</a:t>
            </a:r>
            <a:r>
              <a:rPr dirty="0" sz="1600" spc="-135">
                <a:latin typeface="Gulim"/>
                <a:cs typeface="Gulim"/>
              </a:rPr>
              <a:t> </a:t>
            </a:r>
            <a:r>
              <a:rPr dirty="0" sz="1600" spc="-35">
                <a:latin typeface="Gulim"/>
                <a:cs typeface="Gulim"/>
              </a:rPr>
              <a:t>and</a:t>
            </a:r>
            <a:r>
              <a:rPr dirty="0" sz="1600" spc="-125">
                <a:latin typeface="Gulim"/>
                <a:cs typeface="Gulim"/>
              </a:rPr>
              <a:t> </a:t>
            </a:r>
            <a:r>
              <a:rPr dirty="0" sz="1600" spc="-15">
                <a:latin typeface="Gulim"/>
                <a:cs typeface="Gulim"/>
              </a:rPr>
              <a:t>Translate</a:t>
            </a:r>
            <a:r>
              <a:rPr dirty="0" sz="1600" spc="-130">
                <a:latin typeface="Gulim"/>
                <a:cs typeface="Gulim"/>
              </a:rPr>
              <a:t> </a:t>
            </a:r>
            <a:r>
              <a:rPr dirty="0" sz="1600" spc="-75">
                <a:latin typeface="Gulim"/>
                <a:cs typeface="Gulim"/>
              </a:rPr>
              <a:t>(ICLR</a:t>
            </a:r>
            <a:r>
              <a:rPr dirty="0" sz="1600" spc="-120">
                <a:latin typeface="Gulim"/>
                <a:cs typeface="Gulim"/>
              </a:rPr>
              <a:t> </a:t>
            </a:r>
            <a:r>
              <a:rPr dirty="0" sz="1600" spc="10">
                <a:latin typeface="Gulim"/>
                <a:cs typeface="Gulim"/>
              </a:rPr>
              <a:t>2015)</a:t>
            </a:r>
            <a:endParaRPr sz="1600">
              <a:latin typeface="Gulim"/>
              <a:cs typeface="Gulim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5"/>
              </a:lnSpc>
            </a:pPr>
            <a:r>
              <a:rPr dirty="0" spc="-135"/>
              <a:t>나동빈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동빈 나</dc:creator>
  <dc:title>PowerPoint 프레젠테이션</dc:title>
  <dcterms:created xsi:type="dcterms:W3CDTF">2021-11-05T10:21:56Z</dcterms:created>
  <dcterms:modified xsi:type="dcterms:W3CDTF">2021-11-05T10:21:56Z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2021-11-05T00:00:00Z</vt:filetime>
  </property>
</Properties>
</file>