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278" r:id="rId3"/>
    <p:sldId id="307" r:id="rId4"/>
    <p:sldId id="308" r:id="rId5"/>
    <p:sldId id="309" r:id="rId6"/>
    <p:sldId id="310" r:id="rId7"/>
    <p:sldId id="305" r:id="rId8"/>
    <p:sldId id="311" r:id="rId9"/>
    <p:sldId id="302" r:id="rId10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스퀘어" panose="020B0600000101010101" pitchFamily="50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Yoon 윤고딕 520_TT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D9D9D9"/>
    <a:srgbClr val="B2B2B2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19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9312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학습방법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SAI I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 최태정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5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81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내용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스터디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79625" y="1555357"/>
            <a:ext cx="2520000" cy="2520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27304" y="1555357"/>
            <a:ext cx="2520000" cy="252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92116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6738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탐구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0876" y="2581406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88400" y="984659"/>
            <a:ext cx="429040" cy="5571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17440" y="984659"/>
            <a:ext cx="24826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9589" y="980728"/>
            <a:ext cx="2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모두를 위한 </a:t>
            </a:r>
            <a:r>
              <a:rPr lang="ko-KR" altLang="en-US" sz="16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8318" y="1371545"/>
            <a:ext cx="294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용어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t="94"/>
          <a:stretch/>
        </p:blipFill>
        <p:spPr>
          <a:xfrm>
            <a:off x="5807964" y="1819563"/>
            <a:ext cx="2376264" cy="34875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5" y="4650286"/>
            <a:ext cx="2815164" cy="1627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23" y="4784732"/>
            <a:ext cx="3240615" cy="1717332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824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3" y="4313325"/>
            <a:ext cx="3308043" cy="17413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스터디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79625" y="1555357"/>
            <a:ext cx="2520000" cy="2520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27304" y="1555357"/>
            <a:ext cx="2520000" cy="252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92116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6738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탐구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0876" y="2581406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39952" y="980728"/>
            <a:ext cx="504056" cy="654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44008" y="984659"/>
            <a:ext cx="8560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9589" y="980728"/>
            <a:ext cx="2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내용 조사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3698"/>
          <a:stretch/>
        </p:blipFill>
        <p:spPr>
          <a:xfrm>
            <a:off x="1845394" y="4707405"/>
            <a:ext cx="3295720" cy="18444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5658318" y="1371545"/>
            <a:ext cx="294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탐구</a:t>
            </a:r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개념 확장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17" y="1913130"/>
            <a:ext cx="2793904" cy="13239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95" y="2467635"/>
            <a:ext cx="3023776" cy="2343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01597"/>
            <a:ext cx="2854181" cy="24280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각 삼각형 5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461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스터디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79625" y="1555357"/>
            <a:ext cx="2520000" cy="2520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27304" y="1555357"/>
            <a:ext cx="2520000" cy="252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92116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6738" y="2575101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탐구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0876" y="2581406"/>
            <a:ext cx="79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154720" y="980728"/>
            <a:ext cx="753711" cy="9787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08431" y="984659"/>
            <a:ext cx="1591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9589" y="980728"/>
            <a:ext cx="2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풀이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8318" y="1371545"/>
            <a:ext cx="294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 부분 보완 및 해결능력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7"/>
          <a:stretch/>
        </p:blipFill>
        <p:spPr>
          <a:xfrm>
            <a:off x="5726085" y="1751329"/>
            <a:ext cx="3150398" cy="297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76" y="4316891"/>
            <a:ext cx="2915772" cy="15564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263" y="4581128"/>
            <a:ext cx="2268116" cy="21078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452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2540" y="548680"/>
            <a:ext cx="4167492" cy="6309320"/>
          </a:xfrm>
          <a:prstGeom prst="rect">
            <a:avLst/>
          </a:prstGeom>
          <a:solidFill>
            <a:srgbClr val="D9D9D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1640" y="3231193"/>
            <a:ext cx="2909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팀원들의 꾸준한 노력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구체적인 이해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70" y="891134"/>
            <a:ext cx="3599401" cy="5043306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689640" y="1833829"/>
            <a:ext cx="332811" cy="4087556"/>
          </a:xfrm>
          <a:prstGeom prst="downArrow">
            <a:avLst>
              <a:gd name="adj1" fmla="val 50000"/>
              <a:gd name="adj2" fmla="val 7695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27" y="3540474"/>
            <a:ext cx="335813" cy="3358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71794" y="2492896"/>
            <a:ext cx="2501324" cy="369331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48672" y="2508285"/>
            <a:ext cx="225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완주를 이뤄준 요인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692540" y="1080266"/>
            <a:ext cx="8451460" cy="2375364"/>
          </a:xfrm>
          <a:prstGeom prst="rect">
            <a:avLst/>
          </a:prstGeom>
          <a:solidFill>
            <a:schemeClr val="bg1">
              <a:lumMod val="6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92910"/>
            <a:ext cx="4599989" cy="2664296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691680" y="1940757"/>
            <a:ext cx="1377034" cy="67386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데이터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52419" y="1602203"/>
            <a:ext cx="1171496" cy="498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데이터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76374" y="2348353"/>
            <a:ext cx="1517164" cy="720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Dos 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공격진단 된</a:t>
            </a:r>
            <a:endParaRPr lang="en-US" altLang="ko-KR" sz="120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비정상 데이터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5109854" y="2060585"/>
            <a:ext cx="1313991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83685" y="1771480"/>
            <a:ext cx="294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83885" y="1833389"/>
            <a:ext cx="1418896" cy="76552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/ Test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2647" y="1207086"/>
            <a:ext cx="225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6214" y="3582450"/>
            <a:ext cx="225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 설계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6214" y="645196"/>
            <a:ext cx="504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탐지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</a:t>
            </a:r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AutoEncoder </a:t>
            </a:r>
            <a:r>
              <a:rPr lang="ko-KR" altLang="en-US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각 삼각형 50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56" name="직선 연결선 55"/>
          <p:cNvCxnSpPr>
            <a:endCxn id="36" idx="1"/>
          </p:cNvCxnSpPr>
          <p:nvPr/>
        </p:nvCxnSpPr>
        <p:spPr>
          <a:xfrm flipV="1">
            <a:off x="3068714" y="1851313"/>
            <a:ext cx="283705" cy="197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37" idx="1"/>
          </p:cNvCxnSpPr>
          <p:nvPr/>
        </p:nvCxnSpPr>
        <p:spPr>
          <a:xfrm>
            <a:off x="3060490" y="2485759"/>
            <a:ext cx="315884" cy="22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326" y="1653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9238" y="630895"/>
            <a:ext cx="225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2" y="667544"/>
            <a:ext cx="225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75" y="1243012"/>
            <a:ext cx="2788849" cy="19496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8"/>
          <a:stretch/>
        </p:blipFill>
        <p:spPr>
          <a:xfrm>
            <a:off x="6025133" y="3887013"/>
            <a:ext cx="2130610" cy="1433478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4932040" y="548680"/>
            <a:ext cx="0" cy="708909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h5.googleusercontent.com/2JNccsE2zMMENyptA7KXgAEJTYm9GB5HNSWCdhhlKbaxmio5lJf0mOzyqyNzusyjg98rZQ0EyEqF2p5c7hMp3ncyRlH6N7xLGOnNmjBf4hjpYzpc6JrGp1Ung914RJHRx_fjh4b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9" y="3645024"/>
            <a:ext cx="3689938" cy="23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41" y="1136934"/>
            <a:ext cx="2881151" cy="211780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각 삼각형 37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298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488814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SAI I</a:t>
            </a:r>
            <a:r>
              <a:rPr lang="ko-KR" altLang="en-US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126</Words>
  <Application>Microsoft Office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Arial</vt:lpstr>
      <vt:lpstr>나눔스퀘어</vt:lpstr>
      <vt:lpstr>나눔스퀘어 ExtraBold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owner</cp:lastModifiedBy>
  <cp:revision>96</cp:revision>
  <dcterms:created xsi:type="dcterms:W3CDTF">2013-09-05T09:43:46Z</dcterms:created>
  <dcterms:modified xsi:type="dcterms:W3CDTF">2021-08-14T08:56:39Z</dcterms:modified>
</cp:coreProperties>
</file>