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8288000" cy="10287000"/>
  <p:notesSz cx="10287000" cy="18288000"/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87B74-7385-4427-80D5-D5234E3F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7CB97D-535E-4C93-B276-333A3CA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B2EF-89BA-4E5B-AB7A-8954A06A894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ACFB36-EDDA-46BE-BA7C-4F6794F8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7808F0-69A4-4318-9DD3-71F71D71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20A04-0578-46EA-B871-241A52A7C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2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727729-C85F-4175-BBCD-EA6A15A1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55E45E-5209-4188-A016-497D0F5D8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9B2A2-FF3A-4C18-AF8D-3322E87F7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B2EF-89BA-4E5B-AB7A-8954A06A8946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9722B-D78D-41FB-81EC-AA52243C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F446F-BD43-4E84-A1BA-47DB12F15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0A04-0578-46EA-B871-241A52A7C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4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211CD60B-060A-45AA-87F0-AC97A624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6ECE78-CE7A-4475-B805-9174721078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1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EA8F5B5-25A4-4191-8732-5B8176B0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CD0F7-3E44-436D-8771-F2F7C63118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36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9F1F2DA-59E9-4A76-9B13-1BAF4ED3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5E463D-0766-4F6A-B396-C11A6F64C9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946CCE6-559F-4C61-9C74-97E7DFD4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BA19DE-C0AF-46AD-8E32-FBA06617F4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73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1EA0853-2F24-4AEF-910A-69CAF8B2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205E69-B538-42F4-A347-1BCE8081DF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67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8EF5125-B349-465E-A271-2A947C1C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C0881F-0301-4B2F-8851-AA21905C5A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1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E6CF59B-045D-4ACD-B049-8D06DFC0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E7556A-7D76-4BEE-806A-CEB51287F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2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578C4F6-959C-427C-B3E8-47969FFC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1404F9-B33E-4E6A-B9A6-3F3AE956B1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8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CABE93F-1C5D-4DDD-A084-4144250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B86D49-2AB8-422C-A8A9-FAE15CDE353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614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B8BB01C-5BBC-4C4F-BB45-FEBE7F4D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AF6815-F230-4813-842F-B3FEEB2872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63EF74F-6D7B-4F7F-B174-4621C81C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4AE115-7854-4690-865A-AC57202A33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1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92CA35A-1BC8-4BBC-9221-F10B0008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D29A33C-2FEA-42C9-83DD-290042397E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2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81DD617D-2665-4338-BABB-BE8B62B6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60DD24-B7A1-42B9-89DD-6E0A0F4242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0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9E40CC28-BBF9-4FE6-8DFD-42839D5F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1C438-4C6E-46EA-8C92-3E2414733A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6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7431B48B-0B77-4C9A-9636-90CC1D35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C877CE-56FA-4D96-A9AD-B8266594A9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33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3FCB2FF4-F412-4F14-B11D-874ADFCA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BE70B6-5E11-4991-8A78-73368CA23B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59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C960C8F8-3A57-441D-BA3D-647F96ED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6EE620-617E-407F-884E-1766481C39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1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43FF439B-489A-4B8D-8FDE-477435F0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633237-481F-4269-AEF7-49F691EDF4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770A64D-70D7-4663-8153-8BB5A090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A744EE-D0EA-4096-B203-63E27F79EC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9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1398F00C-C3C4-4F70-A5A2-32E0B905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803A45-B1EE-44B5-9597-53F45D5D46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60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5B67BE1B-8E2E-4081-BA6C-385DA712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357C6D8-F92C-4957-847D-0FC263902A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FB0EEE61-7DA7-454F-9D7A-32F62D07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12494-0DAD-42D7-895F-242286F38C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8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6F5E8545-233E-4F7D-8C70-D2530B0B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83DF9-B1D1-4649-962B-F6A19B6CA1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4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A7C0B2BC-6E6B-4A30-8A17-AD6370BD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053EC0F-3DB7-448A-B3AB-096B9BE11B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>
            <a:extLst>
              <a:ext uri="{FF2B5EF4-FFF2-40B4-BE49-F238E27FC236}">
                <a16:creationId xmlns:a16="http://schemas.microsoft.com/office/drawing/2014/main" id="{0E1AAEB8-0EB7-45C5-B39B-0C2B56A9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C92B28-FE50-4444-9A44-79ECAD788A8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45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지인</dc:creator>
  <cp:lastModifiedBy>박 지인</cp:lastModifiedBy>
  <cp:revision>1</cp:revision>
  <dcterms:created xsi:type="dcterms:W3CDTF">2021-08-14T15:07:09Z</dcterms:created>
  <dcterms:modified xsi:type="dcterms:W3CDTF">2021-08-14T15:07:09Z</dcterms:modified>
</cp:coreProperties>
</file>