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17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5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4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53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9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1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2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C604-45E6-47C3-A647-01C8CA3BB839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EF63-04EC-4C16-8287-49D63EDAA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Elementary-Building Game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Team </a:t>
            </a:r>
            <a:r>
              <a:rPr lang="en-US" altLang="ko-KR" dirty="0" err="1" smtClean="0"/>
              <a:t>CafeStarz</a:t>
            </a:r>
            <a:endParaRPr lang="en-US" altLang="ko-KR" dirty="0" smtClean="0"/>
          </a:p>
          <a:p>
            <a:r>
              <a:rPr lang="en-US" altLang="ko-KR" dirty="0" err="1" smtClean="0"/>
              <a:t>Seungchul</a:t>
            </a:r>
            <a:r>
              <a:rPr lang="en-US" altLang="ko-KR" dirty="0" smtClean="0"/>
              <a:t>-Lee(</a:t>
            </a:r>
            <a:r>
              <a:rPr lang="en-US" altLang="ko-KR" dirty="0" err="1" smtClean="0"/>
              <a:t>PM,SA</a:t>
            </a:r>
            <a:r>
              <a:rPr lang="en-US" altLang="ko-KR" dirty="0" smtClean="0"/>
              <a:t>),</a:t>
            </a:r>
          </a:p>
          <a:p>
            <a:r>
              <a:rPr lang="en-US" altLang="ko-KR" dirty="0" err="1" smtClean="0"/>
              <a:t>Mingyu</a:t>
            </a:r>
            <a:r>
              <a:rPr lang="en-US" altLang="ko-KR" dirty="0" smtClean="0"/>
              <a:t>-Kim(SA),</a:t>
            </a:r>
          </a:p>
          <a:p>
            <a:r>
              <a:rPr lang="en-US" altLang="ko-KR" dirty="0" err="1" smtClean="0"/>
              <a:t>Hojeong</a:t>
            </a:r>
            <a:r>
              <a:rPr lang="en-US" altLang="ko-KR" dirty="0" smtClean="0"/>
              <a:t>-Lee(SD),</a:t>
            </a:r>
          </a:p>
          <a:p>
            <a:r>
              <a:rPr lang="en-US" altLang="ko-KR" dirty="0" err="1" smtClean="0"/>
              <a:t>YongJae</a:t>
            </a:r>
            <a:r>
              <a:rPr lang="en-US" altLang="ko-KR" dirty="0" smtClean="0"/>
              <a:t>-Lee(SD)</a:t>
            </a:r>
          </a:p>
        </p:txBody>
      </p:sp>
    </p:spTree>
    <p:extLst>
      <p:ext uri="{BB962C8B-B14F-4D97-AF65-F5344CB8AC3E}">
        <p14:creationId xmlns:p14="http://schemas.microsoft.com/office/powerpoint/2010/main" val="221343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97032"/>
              </p:ext>
            </p:extLst>
          </p:nvPr>
        </p:nvGraphicFramePr>
        <p:xfrm>
          <a:off x="475927" y="1752600"/>
          <a:ext cx="8496944" cy="110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753"/>
                <a:gridCol w="1010339"/>
                <a:gridCol w="1045142"/>
                <a:gridCol w="1045142"/>
                <a:gridCol w="1045142"/>
                <a:gridCol w="1045142"/>
                <a:gridCol w="1045142"/>
                <a:gridCol w="1045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May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Sun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Mon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Thu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Sat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10</a:t>
                      </a:r>
                      <a:r>
                        <a:rPr lang="en-US" altLang="ko-KR" baseline="30000" dirty="0" smtClean="0"/>
                        <a:t>th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</a:t>
                      </a:r>
                      <a:r>
                        <a:rPr lang="en-US" altLang="ko-KR" baseline="0" dirty="0" smtClean="0"/>
                        <a:t> &amp; Debug, prepare final </a:t>
                      </a:r>
                      <a:r>
                        <a:rPr lang="en-US" altLang="ko-KR" baseline="0" dirty="0" err="1" smtClean="0"/>
                        <a:t>pt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11</a:t>
                      </a:r>
                      <a:r>
                        <a:rPr lang="en-US" altLang="ko-KR" baseline="30000" dirty="0" smtClean="0"/>
                        <a:t>th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Submit source</a:t>
                      </a:r>
                      <a:r>
                        <a:rPr lang="en-US" altLang="ko-KR" baseline="0" dirty="0" smtClean="0"/>
                        <a:t> code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22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. Goal</a:t>
            </a:r>
          </a:p>
          <a:p>
            <a:pPr lvl="1"/>
            <a:r>
              <a:rPr lang="en-US" altLang="ko-KR" dirty="0" smtClean="0"/>
              <a:t>A1. Huge Goal</a:t>
            </a:r>
          </a:p>
          <a:p>
            <a:pPr lvl="1"/>
            <a:r>
              <a:rPr lang="en-US" altLang="ko-KR" dirty="0" err="1" smtClean="0"/>
              <a:t>A2</a:t>
            </a:r>
            <a:r>
              <a:rPr lang="en-US" altLang="ko-KR" dirty="0" smtClean="0"/>
              <a:t>. Specific Goal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B. Game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C. Schedule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68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Huge Goal</a:t>
            </a:r>
          </a:p>
          <a:p>
            <a:r>
              <a:rPr lang="en-US" altLang="ko-KR" dirty="0" smtClean="0"/>
              <a:t> “</a:t>
            </a:r>
            <a:r>
              <a:rPr lang="en-US" altLang="ko-KR" b="1" dirty="0" smtClean="0"/>
              <a:t>educational </a:t>
            </a:r>
            <a:r>
              <a:rPr lang="en-US" altLang="ko-KR" b="1" dirty="0"/>
              <a:t>application for teaching </a:t>
            </a:r>
            <a:r>
              <a:rPr lang="en-US" altLang="ko-KR" b="1" dirty="0" smtClean="0"/>
              <a:t>programming concepts for elementary </a:t>
            </a:r>
            <a:r>
              <a:rPr lang="en-US" altLang="ko-KR" b="1" dirty="0"/>
              <a:t>school </a:t>
            </a:r>
            <a:r>
              <a:rPr lang="en-US" altLang="ko-KR" b="1" dirty="0" smtClean="0"/>
              <a:t>children”</a:t>
            </a:r>
          </a:p>
          <a:p>
            <a:pPr marL="914400" lvl="2" indent="0">
              <a:buNone/>
            </a:pPr>
            <a:r>
              <a:rPr lang="en-US" altLang="ko-KR" b="1" dirty="0" smtClean="0"/>
              <a:t>			- </a:t>
            </a:r>
            <a:r>
              <a:rPr lang="en-US" altLang="ko-KR" b="1" dirty="0" err="1" smtClean="0"/>
              <a:t>oop_proejct_instructions.pdf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10394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Specific Goal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Loop</a:t>
            </a:r>
          </a:p>
          <a:p>
            <a:endParaRPr lang="en-US" altLang="ko-KR" dirty="0" smtClean="0"/>
          </a:p>
          <a:p>
            <a:r>
              <a:rPr lang="en-US" altLang="ko-KR" dirty="0"/>
              <a:t>M</a:t>
            </a:r>
            <a:r>
              <a:rPr lang="en-US" altLang="ko-KR" dirty="0" smtClean="0"/>
              <a:t>odule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How? =&gt; play Game!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28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9" t="9056" r="47590"/>
          <a:stretch/>
        </p:blipFill>
        <p:spPr>
          <a:xfrm>
            <a:off x="5580112" y="1196752"/>
            <a:ext cx="3227942" cy="50515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user’s goal in game</a:t>
            </a:r>
          </a:p>
          <a:p>
            <a:endParaRPr lang="en-US" altLang="ko-KR" dirty="0"/>
          </a:p>
          <a:p>
            <a:r>
              <a:rPr lang="en-US" altLang="ko-KR" dirty="0" smtClean="0"/>
              <a:t>There are command buttons</a:t>
            </a:r>
          </a:p>
          <a:p>
            <a:r>
              <a:rPr lang="en-US" altLang="ko-KR" dirty="0" smtClean="0"/>
              <a:t>By arrange commands</a:t>
            </a:r>
          </a:p>
          <a:p>
            <a:r>
              <a:rPr lang="en-US" altLang="ko-KR" dirty="0" smtClean="0"/>
              <a:t>User can make a building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9211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97524" y="408908"/>
            <a:ext cx="7696296" cy="5987676"/>
            <a:chOff x="1447704" y="1114751"/>
            <a:chExt cx="7179406" cy="534959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09" t="9056" r="47590"/>
            <a:stretch/>
          </p:blipFill>
          <p:spPr>
            <a:xfrm>
              <a:off x="2843808" y="1412776"/>
              <a:ext cx="3227942" cy="50515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86004" y="3729006"/>
              <a:ext cx="1954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Execution Queue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86004" y="1114751"/>
              <a:ext cx="2098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Modules (Queues)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60096" y="111475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</a:t>
              </a:r>
              <a:r>
                <a:rPr lang="en-US" altLang="ko-KR" dirty="0" smtClean="0"/>
                <a:t>nstructions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0096" y="2276872"/>
              <a:ext cx="134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User Board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47704" y="4456460"/>
              <a:ext cx="1346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Goal Board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8184" y="4725144"/>
              <a:ext cx="239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Start/Stop Command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9752" y="571500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Elementary-Building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70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755576" y="476672"/>
            <a:ext cx="7632848" cy="6374123"/>
            <a:chOff x="755576" y="1296191"/>
            <a:chExt cx="6621164" cy="555460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210"/>
            <a:stretch/>
          </p:blipFill>
          <p:spPr>
            <a:xfrm>
              <a:off x="755576" y="1296191"/>
              <a:ext cx="3272614" cy="5554604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3632324" y="3429000"/>
              <a:ext cx="3744416" cy="720080"/>
              <a:chOff x="3632324" y="3429000"/>
              <a:chExt cx="3744416" cy="720080"/>
            </a:xfrm>
          </p:grpSpPr>
          <p:cxnSp>
            <p:nvCxnSpPr>
              <p:cNvPr id="12" name="직선 화살표 연결선 11"/>
              <p:cNvCxnSpPr/>
              <p:nvPr/>
            </p:nvCxnSpPr>
            <p:spPr>
              <a:xfrm flipH="1">
                <a:off x="3632324" y="3789040"/>
                <a:ext cx="237626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6008588" y="3429000"/>
                <a:ext cx="1368152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Program Counter</a:t>
                </a:r>
                <a:endParaRPr lang="ko-KR" altLang="en-US" dirty="0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203848" y="1572816"/>
              <a:ext cx="4172892" cy="720080"/>
              <a:chOff x="3203848" y="1572816"/>
              <a:chExt cx="4172892" cy="720080"/>
            </a:xfrm>
          </p:grpSpPr>
          <p:cxnSp>
            <p:nvCxnSpPr>
              <p:cNvPr id="16" name="직선 화살표 연결선 15"/>
              <p:cNvCxnSpPr>
                <a:stCxn id="17" idx="1"/>
              </p:cNvCxnSpPr>
              <p:nvPr/>
            </p:nvCxnSpPr>
            <p:spPr>
              <a:xfrm flipH="1">
                <a:off x="3203848" y="1932856"/>
                <a:ext cx="28047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6008588" y="1572816"/>
                <a:ext cx="1368152" cy="720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Current Module</a:t>
                </a:r>
                <a:endParaRPr lang="ko-KR" altLang="en-US" dirty="0"/>
              </a:p>
            </p:txBody>
          </p:sp>
        </p:grpSp>
      </p:grpSp>
      <p:sp>
        <p:nvSpPr>
          <p:cNvPr id="23" name="제목 1"/>
          <p:cNvSpPr txBox="1">
            <a:spLocks/>
          </p:cNvSpPr>
          <p:nvPr/>
        </p:nvSpPr>
        <p:spPr>
          <a:xfrm>
            <a:off x="2339752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Elementary-Building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38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67309"/>
              </p:ext>
            </p:extLst>
          </p:nvPr>
        </p:nvGraphicFramePr>
        <p:xfrm>
          <a:off x="323527" y="1600200"/>
          <a:ext cx="8496944" cy="222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50"/>
                <a:gridCol w="1045142"/>
                <a:gridCol w="1045142"/>
                <a:gridCol w="1045142"/>
                <a:gridCol w="1045142"/>
                <a:gridCol w="1045142"/>
                <a:gridCol w="1045142"/>
                <a:gridCol w="1045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April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Sun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Thu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30000" dirty="0" smtClean="0"/>
                        <a:t>st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What</a:t>
                      </a:r>
                      <a:r>
                        <a:rPr lang="en-US" altLang="ko-KR" baseline="0" dirty="0" smtClean="0"/>
                        <a:t> we are going to make? (make a requirement sheet)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en-US" altLang="ko-KR" baseline="30000" dirty="0" smtClean="0"/>
                        <a:t>nd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Making</a:t>
                      </a:r>
                      <a:r>
                        <a:rPr lang="en-US" altLang="ko-KR" baseline="0" dirty="0" smtClean="0"/>
                        <a:t> requirement sheet &amp; java swing package research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en-US" altLang="ko-KR" baseline="30000" dirty="0" smtClean="0"/>
                        <a:t>rd</a:t>
                      </a:r>
                      <a:r>
                        <a:rPr lang="en-US" altLang="ko-KR" dirty="0" smtClean="0"/>
                        <a:t> 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</a:t>
                      </a:r>
                      <a:r>
                        <a:rPr lang="en-US" altLang="ko-KR" baseline="0" dirty="0" smtClean="0"/>
                        <a:t> class-diagram based on requirement sheet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en-US" altLang="ko-KR" baseline="30000" dirty="0" smtClean="0"/>
                        <a:t>th</a:t>
                      </a:r>
                      <a:r>
                        <a:rPr lang="en-US" altLang="ko-KR" dirty="0" smtClean="0"/>
                        <a:t> 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Draw</a:t>
                      </a:r>
                      <a:r>
                        <a:rPr lang="en-US" altLang="ko-KR" baseline="0" dirty="0" smtClean="0"/>
                        <a:t> class-diagram based on requirement sheet &amp; write comments</a:t>
                      </a:r>
                      <a:endParaRPr lang="ko-KR" alt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en-US" altLang="ko-KR" baseline="30000" dirty="0" smtClean="0"/>
                        <a:t>th</a:t>
                      </a:r>
                      <a:r>
                        <a:rPr lang="en-US" altLang="ko-KR" dirty="0" smtClean="0"/>
                        <a:t> 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Implementation of class-diagram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949280"/>
            <a:ext cx="5419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*Regular meeting time : Fri 04:00 p.m. at pal 334,</a:t>
            </a:r>
            <a:endParaRPr lang="en-US" altLang="ko-KR" dirty="0"/>
          </a:p>
          <a:p>
            <a:r>
              <a:rPr lang="en-US" altLang="ko-KR" dirty="0" smtClean="0"/>
              <a:t>		        Tue 04:00 p.m. at pal 334</a:t>
            </a:r>
          </a:p>
        </p:txBody>
      </p:sp>
    </p:spTree>
    <p:extLst>
      <p:ext uri="{BB962C8B-B14F-4D97-AF65-F5344CB8AC3E}">
        <p14:creationId xmlns:p14="http://schemas.microsoft.com/office/powerpoint/2010/main" val="15657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550026"/>
              </p:ext>
            </p:extLst>
          </p:nvPr>
        </p:nvGraphicFramePr>
        <p:xfrm>
          <a:off x="475927" y="1752600"/>
          <a:ext cx="8496944" cy="185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753"/>
                <a:gridCol w="1010339"/>
                <a:gridCol w="1045142"/>
                <a:gridCol w="1045142"/>
                <a:gridCol w="1045142"/>
                <a:gridCol w="1045142"/>
                <a:gridCol w="1045142"/>
                <a:gridCol w="10451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May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Sun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Mon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Thu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Fri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Sat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6</a:t>
                      </a:r>
                      <a:r>
                        <a:rPr lang="en-US" altLang="ko-KR" baseline="30000" smtClean="0"/>
                        <a:t>th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smtClean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Implementation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7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7</a:t>
                      </a:r>
                      <a:r>
                        <a:rPr lang="en-US" altLang="ko-KR" baseline="30000" smtClean="0"/>
                        <a:t>th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smtClean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Implementation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8</a:t>
                      </a:r>
                      <a:r>
                        <a:rPr lang="en-US" altLang="ko-KR" baseline="30000" smtClean="0"/>
                        <a:t>th</a:t>
                      </a:r>
                      <a:r>
                        <a:rPr lang="en-US" altLang="ko-KR" smtClean="0"/>
                        <a:t> 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Test</a:t>
                      </a:r>
                      <a:r>
                        <a:rPr lang="en-US" altLang="ko-KR" baseline="0" dirty="0" smtClean="0"/>
                        <a:t> &amp; Debug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9</a:t>
                      </a:r>
                      <a:r>
                        <a:rPr lang="en-US" altLang="ko-KR" baseline="30000" smtClean="0"/>
                        <a:t>th</a:t>
                      </a:r>
                      <a:r>
                        <a:rPr lang="en-US" altLang="ko-KR" smtClean="0"/>
                        <a:t> week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Test</a:t>
                      </a:r>
                      <a:r>
                        <a:rPr lang="en-US" altLang="ko-KR" baseline="0" dirty="0" smtClean="0"/>
                        <a:t> &amp; Debug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75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212</Words>
  <Application>Microsoft Office PowerPoint</Application>
  <PresentationFormat>화면 슬라이드 쇼(4:3)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Elementary-Building Game</vt:lpstr>
      <vt:lpstr>Contents</vt:lpstr>
      <vt:lpstr>Goal</vt:lpstr>
      <vt:lpstr>Goal</vt:lpstr>
      <vt:lpstr>Game</vt:lpstr>
      <vt:lpstr>Elementary-Building</vt:lpstr>
      <vt:lpstr>PowerPoint 프레젠테이션</vt:lpstr>
      <vt:lpstr>Schedule</vt:lpstr>
      <vt:lpstr>Schedule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Elementary-Building</dc:title>
  <dc:creator>Seung Chul Lee</dc:creator>
  <cp:lastModifiedBy>Seung Chul Lee</cp:lastModifiedBy>
  <cp:revision>14</cp:revision>
  <dcterms:created xsi:type="dcterms:W3CDTF">2016-04-08T14:04:38Z</dcterms:created>
  <dcterms:modified xsi:type="dcterms:W3CDTF">2016-04-08T15:37:02Z</dcterms:modified>
</cp:coreProperties>
</file>