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FCF9"/>
    <a:srgbClr val="8C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9" y="53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8" indent="0" algn="ctr">
              <a:buNone/>
              <a:defRPr sz="2000"/>
            </a:lvl2pPr>
            <a:lvl3pPr marL="914375" indent="0" algn="ctr">
              <a:buNone/>
              <a:defRPr sz="1800"/>
            </a:lvl3pPr>
            <a:lvl4pPr marL="1371563" indent="0" algn="ctr">
              <a:buNone/>
              <a:defRPr sz="1600"/>
            </a:lvl4pPr>
            <a:lvl5pPr marL="1828750" indent="0" algn="ctr">
              <a:buNone/>
              <a:defRPr sz="1600"/>
            </a:lvl5pPr>
            <a:lvl6pPr marL="2285938" indent="0" algn="ctr">
              <a:buNone/>
              <a:defRPr sz="1600"/>
            </a:lvl6pPr>
            <a:lvl7pPr marL="2743125" indent="0" algn="ctr">
              <a:buNone/>
              <a:defRPr sz="1600"/>
            </a:lvl7pPr>
            <a:lvl8pPr marL="3200312" indent="0" algn="ctr">
              <a:buNone/>
              <a:defRPr sz="1600"/>
            </a:lvl8pPr>
            <a:lvl9pPr marL="365749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89C9-7F73-4420-811F-567554E6B8AF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CA1C-1EA2-4631-847F-A636140D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02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89C9-7F73-4420-811F-567554E6B8AF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CA1C-1EA2-4631-847F-A636140D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35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89C9-7F73-4420-811F-567554E6B8AF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CA1C-1EA2-4631-847F-A636140D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909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89C9-7F73-4420-811F-567554E6B8AF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CA1C-1EA2-4631-847F-A636140D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00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89C9-7F73-4420-811F-567554E6B8AF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CA1C-1EA2-4631-847F-A636140D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39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89C9-7F73-4420-811F-567554E6B8AF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CA1C-1EA2-4631-847F-A636140D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59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8" indent="0">
              <a:buNone/>
              <a:defRPr sz="2000" b="1"/>
            </a:lvl2pPr>
            <a:lvl3pPr marL="914375" indent="0">
              <a:buNone/>
              <a:defRPr sz="1800" b="1"/>
            </a:lvl3pPr>
            <a:lvl4pPr marL="1371563" indent="0">
              <a:buNone/>
              <a:defRPr sz="1600" b="1"/>
            </a:lvl4pPr>
            <a:lvl5pPr marL="1828750" indent="0">
              <a:buNone/>
              <a:defRPr sz="1600" b="1"/>
            </a:lvl5pPr>
            <a:lvl6pPr marL="2285938" indent="0">
              <a:buNone/>
              <a:defRPr sz="1600" b="1"/>
            </a:lvl6pPr>
            <a:lvl7pPr marL="2743125" indent="0">
              <a:buNone/>
              <a:defRPr sz="1600" b="1"/>
            </a:lvl7pPr>
            <a:lvl8pPr marL="3200312" indent="0">
              <a:buNone/>
              <a:defRPr sz="1600" b="1"/>
            </a:lvl8pPr>
            <a:lvl9pPr marL="365749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8" indent="0">
              <a:buNone/>
              <a:defRPr sz="2000" b="1"/>
            </a:lvl2pPr>
            <a:lvl3pPr marL="914375" indent="0">
              <a:buNone/>
              <a:defRPr sz="1800" b="1"/>
            </a:lvl3pPr>
            <a:lvl4pPr marL="1371563" indent="0">
              <a:buNone/>
              <a:defRPr sz="1600" b="1"/>
            </a:lvl4pPr>
            <a:lvl5pPr marL="1828750" indent="0">
              <a:buNone/>
              <a:defRPr sz="1600" b="1"/>
            </a:lvl5pPr>
            <a:lvl6pPr marL="2285938" indent="0">
              <a:buNone/>
              <a:defRPr sz="1600" b="1"/>
            </a:lvl6pPr>
            <a:lvl7pPr marL="2743125" indent="0">
              <a:buNone/>
              <a:defRPr sz="1600" b="1"/>
            </a:lvl7pPr>
            <a:lvl8pPr marL="3200312" indent="0">
              <a:buNone/>
              <a:defRPr sz="1600" b="1"/>
            </a:lvl8pPr>
            <a:lvl9pPr marL="365749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89C9-7F73-4420-811F-567554E6B8AF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CA1C-1EA2-4631-847F-A636140D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08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89C9-7F73-4420-811F-567554E6B8AF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CA1C-1EA2-4631-847F-A636140D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30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89C9-7F73-4420-811F-567554E6B8AF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CA1C-1EA2-4631-847F-A636140D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67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8" indent="0">
              <a:buNone/>
              <a:defRPr sz="1400"/>
            </a:lvl2pPr>
            <a:lvl3pPr marL="914375" indent="0">
              <a:buNone/>
              <a:defRPr sz="1200"/>
            </a:lvl3pPr>
            <a:lvl4pPr marL="1371563" indent="0">
              <a:buNone/>
              <a:defRPr sz="1000"/>
            </a:lvl4pPr>
            <a:lvl5pPr marL="1828750" indent="0">
              <a:buNone/>
              <a:defRPr sz="1000"/>
            </a:lvl5pPr>
            <a:lvl6pPr marL="2285938" indent="0">
              <a:buNone/>
              <a:defRPr sz="1000"/>
            </a:lvl6pPr>
            <a:lvl7pPr marL="2743125" indent="0">
              <a:buNone/>
              <a:defRPr sz="1000"/>
            </a:lvl7pPr>
            <a:lvl8pPr marL="3200312" indent="0">
              <a:buNone/>
              <a:defRPr sz="1000"/>
            </a:lvl8pPr>
            <a:lvl9pPr marL="365749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89C9-7F73-4420-811F-567554E6B8AF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CA1C-1EA2-4631-847F-A636140D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60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8" indent="0">
              <a:buNone/>
              <a:defRPr sz="2800"/>
            </a:lvl2pPr>
            <a:lvl3pPr marL="914375" indent="0">
              <a:buNone/>
              <a:defRPr sz="2400"/>
            </a:lvl3pPr>
            <a:lvl4pPr marL="1371563" indent="0">
              <a:buNone/>
              <a:defRPr sz="2000"/>
            </a:lvl4pPr>
            <a:lvl5pPr marL="1828750" indent="0">
              <a:buNone/>
              <a:defRPr sz="2000"/>
            </a:lvl5pPr>
            <a:lvl6pPr marL="2285938" indent="0">
              <a:buNone/>
              <a:defRPr sz="2000"/>
            </a:lvl6pPr>
            <a:lvl7pPr marL="2743125" indent="0">
              <a:buNone/>
              <a:defRPr sz="2000"/>
            </a:lvl7pPr>
            <a:lvl8pPr marL="3200312" indent="0">
              <a:buNone/>
              <a:defRPr sz="2000"/>
            </a:lvl8pPr>
            <a:lvl9pPr marL="3657499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8" indent="0">
              <a:buNone/>
              <a:defRPr sz="1400"/>
            </a:lvl2pPr>
            <a:lvl3pPr marL="914375" indent="0">
              <a:buNone/>
              <a:defRPr sz="1200"/>
            </a:lvl3pPr>
            <a:lvl4pPr marL="1371563" indent="0">
              <a:buNone/>
              <a:defRPr sz="1000"/>
            </a:lvl4pPr>
            <a:lvl5pPr marL="1828750" indent="0">
              <a:buNone/>
              <a:defRPr sz="1000"/>
            </a:lvl5pPr>
            <a:lvl6pPr marL="2285938" indent="0">
              <a:buNone/>
              <a:defRPr sz="1000"/>
            </a:lvl6pPr>
            <a:lvl7pPr marL="2743125" indent="0">
              <a:buNone/>
              <a:defRPr sz="1000"/>
            </a:lvl7pPr>
            <a:lvl8pPr marL="3200312" indent="0">
              <a:buNone/>
              <a:defRPr sz="1000"/>
            </a:lvl8pPr>
            <a:lvl9pPr marL="365749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89C9-7F73-4420-811F-567554E6B8AF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CA1C-1EA2-4631-847F-A636140D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71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F89C9-7F73-4420-811F-567554E6B8AF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CA1C-1EA2-4631-847F-A636140D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61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375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5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1" indent="-228594" algn="l" defTabSz="91437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9" indent="-228594" algn="l" defTabSz="91437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56" indent="-228594" algn="l" defTabSz="91437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4" indent="-228594" algn="l" defTabSz="91437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1" indent="-228594" algn="l" defTabSz="91437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18" indent="-228594" algn="l" defTabSz="91437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06" indent="-228594" algn="l" defTabSz="91437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93" indent="-228594" algn="l" defTabSz="91437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8" algn="l" defTabSz="91437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5" algn="l" defTabSz="91437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3" algn="l" defTabSz="91437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0" algn="l" defTabSz="91437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38" algn="l" defTabSz="91437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25" algn="l" defTabSz="91437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12" algn="l" defTabSz="91437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99" algn="l" defTabSz="91437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D4891D1-A8AC-46D4-9A1F-0F95D0FC7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618383"/>
              </p:ext>
            </p:extLst>
          </p:nvPr>
        </p:nvGraphicFramePr>
        <p:xfrm>
          <a:off x="121399" y="182209"/>
          <a:ext cx="11949202" cy="85361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0031">
                  <a:extLst>
                    <a:ext uri="{9D8B030D-6E8A-4147-A177-3AD203B41FA5}">
                      <a16:colId xmlns:a16="http://schemas.microsoft.com/office/drawing/2014/main" val="2323695476"/>
                    </a:ext>
                  </a:extLst>
                </a:gridCol>
                <a:gridCol w="1961828">
                  <a:extLst>
                    <a:ext uri="{9D8B030D-6E8A-4147-A177-3AD203B41FA5}">
                      <a16:colId xmlns:a16="http://schemas.microsoft.com/office/drawing/2014/main" val="3905846391"/>
                    </a:ext>
                  </a:extLst>
                </a:gridCol>
                <a:gridCol w="1961828">
                  <a:extLst>
                    <a:ext uri="{9D8B030D-6E8A-4147-A177-3AD203B41FA5}">
                      <a16:colId xmlns:a16="http://schemas.microsoft.com/office/drawing/2014/main" val="878999302"/>
                    </a:ext>
                  </a:extLst>
                </a:gridCol>
                <a:gridCol w="1961828">
                  <a:extLst>
                    <a:ext uri="{9D8B030D-6E8A-4147-A177-3AD203B41FA5}">
                      <a16:colId xmlns:a16="http://schemas.microsoft.com/office/drawing/2014/main" val="3746997216"/>
                    </a:ext>
                  </a:extLst>
                </a:gridCol>
                <a:gridCol w="1961828">
                  <a:extLst>
                    <a:ext uri="{9D8B030D-6E8A-4147-A177-3AD203B41FA5}">
                      <a16:colId xmlns:a16="http://schemas.microsoft.com/office/drawing/2014/main" val="2286493673"/>
                    </a:ext>
                  </a:extLst>
                </a:gridCol>
                <a:gridCol w="1961828">
                  <a:extLst>
                    <a:ext uri="{9D8B030D-6E8A-4147-A177-3AD203B41FA5}">
                      <a16:colId xmlns:a16="http://schemas.microsoft.com/office/drawing/2014/main" val="4048785114"/>
                    </a:ext>
                  </a:extLst>
                </a:gridCol>
                <a:gridCol w="1070031">
                  <a:extLst>
                    <a:ext uri="{9D8B030D-6E8A-4147-A177-3AD203B41FA5}">
                      <a16:colId xmlns:a16="http://schemas.microsoft.com/office/drawing/2014/main" val="1131048492"/>
                    </a:ext>
                  </a:extLst>
                </a:gridCol>
              </a:tblGrid>
              <a:tr h="519605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764553"/>
                  </a:ext>
                </a:extLst>
              </a:tr>
              <a:tr h="66804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교시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오전 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9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71346"/>
                  </a:ext>
                </a:extLst>
              </a:tr>
              <a:tr h="334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오전 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10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877868"/>
                  </a:ext>
                </a:extLst>
              </a:tr>
              <a:tr h="33402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교시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521038"/>
                  </a:ext>
                </a:extLst>
              </a:tr>
              <a:tr h="66804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오전 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11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968526"/>
                  </a:ext>
                </a:extLst>
              </a:tr>
              <a:tr h="66804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3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교시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오후 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12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016733"/>
                  </a:ext>
                </a:extLst>
              </a:tr>
              <a:tr h="334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오후 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14692"/>
                  </a:ext>
                </a:extLst>
              </a:tr>
              <a:tr h="3340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4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교시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854917"/>
                  </a:ext>
                </a:extLst>
              </a:tr>
              <a:tr h="66804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오후 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955527"/>
                  </a:ext>
                </a:extLst>
              </a:tr>
              <a:tr h="66804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5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교시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오후 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3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398555"/>
                  </a:ext>
                </a:extLst>
              </a:tr>
              <a:tr h="334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오후 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4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234893"/>
                  </a:ext>
                </a:extLst>
              </a:tr>
              <a:tr h="3340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6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교시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2749"/>
                  </a:ext>
                </a:extLst>
              </a:tr>
              <a:tr h="66804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오후 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5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093054"/>
                  </a:ext>
                </a:extLst>
              </a:tr>
              <a:tr h="66804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7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교시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오후 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6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565406"/>
                  </a:ext>
                </a:extLst>
              </a:tr>
              <a:tr h="334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오후 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7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076990"/>
                  </a:ext>
                </a:extLst>
              </a:tr>
              <a:tr h="3340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8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교시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772425"/>
                  </a:ext>
                </a:extLst>
              </a:tr>
              <a:tr h="66804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오후 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8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373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6DDED55B-A37A-4825-9E31-85450F1331BE}"/>
              </a:ext>
            </a:extLst>
          </p:cNvPr>
          <p:cNvSpPr/>
          <p:nvPr/>
        </p:nvSpPr>
        <p:spPr>
          <a:xfrm>
            <a:off x="9042360" y="1700950"/>
            <a:ext cx="1954800" cy="18304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0" rtlCol="0" anchor="t"/>
          <a:lstStyle/>
          <a:p>
            <a:r>
              <a:rPr lang="ko-KR" altLang="en-US" sz="1300" dirty="0" err="1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강의명</a:t>
            </a:r>
            <a:endParaRPr lang="en-US" altLang="ko-KR" sz="13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교수명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강의실</a:t>
            </a:r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079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D4891D1-A8AC-46D4-9A1F-0F95D0FC7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756924"/>
              </p:ext>
            </p:extLst>
          </p:nvPr>
        </p:nvGraphicFramePr>
        <p:xfrm>
          <a:off x="121399" y="182209"/>
          <a:ext cx="11949202" cy="85361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0031">
                  <a:extLst>
                    <a:ext uri="{9D8B030D-6E8A-4147-A177-3AD203B41FA5}">
                      <a16:colId xmlns:a16="http://schemas.microsoft.com/office/drawing/2014/main" val="2323695476"/>
                    </a:ext>
                  </a:extLst>
                </a:gridCol>
                <a:gridCol w="1961828">
                  <a:extLst>
                    <a:ext uri="{9D8B030D-6E8A-4147-A177-3AD203B41FA5}">
                      <a16:colId xmlns:a16="http://schemas.microsoft.com/office/drawing/2014/main" val="3905846391"/>
                    </a:ext>
                  </a:extLst>
                </a:gridCol>
                <a:gridCol w="1961828">
                  <a:extLst>
                    <a:ext uri="{9D8B030D-6E8A-4147-A177-3AD203B41FA5}">
                      <a16:colId xmlns:a16="http://schemas.microsoft.com/office/drawing/2014/main" val="878999302"/>
                    </a:ext>
                  </a:extLst>
                </a:gridCol>
                <a:gridCol w="1961828">
                  <a:extLst>
                    <a:ext uri="{9D8B030D-6E8A-4147-A177-3AD203B41FA5}">
                      <a16:colId xmlns:a16="http://schemas.microsoft.com/office/drawing/2014/main" val="3746997216"/>
                    </a:ext>
                  </a:extLst>
                </a:gridCol>
                <a:gridCol w="1961828">
                  <a:extLst>
                    <a:ext uri="{9D8B030D-6E8A-4147-A177-3AD203B41FA5}">
                      <a16:colId xmlns:a16="http://schemas.microsoft.com/office/drawing/2014/main" val="2286493673"/>
                    </a:ext>
                  </a:extLst>
                </a:gridCol>
                <a:gridCol w="1961828">
                  <a:extLst>
                    <a:ext uri="{9D8B030D-6E8A-4147-A177-3AD203B41FA5}">
                      <a16:colId xmlns:a16="http://schemas.microsoft.com/office/drawing/2014/main" val="4048785114"/>
                    </a:ext>
                  </a:extLst>
                </a:gridCol>
                <a:gridCol w="1070031">
                  <a:extLst>
                    <a:ext uri="{9D8B030D-6E8A-4147-A177-3AD203B41FA5}">
                      <a16:colId xmlns:a16="http://schemas.microsoft.com/office/drawing/2014/main" val="1131048492"/>
                    </a:ext>
                  </a:extLst>
                </a:gridCol>
              </a:tblGrid>
              <a:tr h="519605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764553"/>
                  </a:ext>
                </a:extLst>
              </a:tr>
              <a:tr h="66804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교시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오전 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9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71346"/>
                  </a:ext>
                </a:extLst>
              </a:tr>
              <a:tr h="334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오전 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10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877868"/>
                  </a:ext>
                </a:extLst>
              </a:tr>
              <a:tr h="33402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교시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521038"/>
                  </a:ext>
                </a:extLst>
              </a:tr>
              <a:tr h="66804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오전 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11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968526"/>
                  </a:ext>
                </a:extLst>
              </a:tr>
              <a:tr h="66804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3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교시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오후 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12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016733"/>
                  </a:ext>
                </a:extLst>
              </a:tr>
              <a:tr h="334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오후 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14692"/>
                  </a:ext>
                </a:extLst>
              </a:tr>
              <a:tr h="3340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4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교시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854917"/>
                  </a:ext>
                </a:extLst>
              </a:tr>
              <a:tr h="66804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오후 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955527"/>
                  </a:ext>
                </a:extLst>
              </a:tr>
              <a:tr h="66804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5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교시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오후 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3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398555"/>
                  </a:ext>
                </a:extLst>
              </a:tr>
              <a:tr h="334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오후 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4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234893"/>
                  </a:ext>
                </a:extLst>
              </a:tr>
              <a:tr h="3340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6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교시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2749"/>
                  </a:ext>
                </a:extLst>
              </a:tr>
              <a:tr h="66804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오후 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5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093054"/>
                  </a:ext>
                </a:extLst>
              </a:tr>
              <a:tr h="66804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7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교시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오후 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6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565406"/>
                  </a:ext>
                </a:extLst>
              </a:tr>
              <a:tr h="334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오후 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7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076990"/>
                  </a:ext>
                </a:extLst>
              </a:tr>
              <a:tr h="3340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8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교시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772425"/>
                  </a:ext>
                </a:extLst>
              </a:tr>
              <a:tr h="66804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오후 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8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373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6DDED55B-A37A-4825-9E31-85450F1331BE}"/>
              </a:ext>
            </a:extLst>
          </p:cNvPr>
          <p:cNvSpPr/>
          <p:nvPr/>
        </p:nvSpPr>
        <p:spPr>
          <a:xfrm>
            <a:off x="1193760" y="1702220"/>
            <a:ext cx="1954800" cy="100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0" rtlCol="0" anchor="t"/>
          <a:lstStyle/>
          <a:p>
            <a:r>
              <a:rPr lang="ko-KR" altLang="en-US" sz="1300" dirty="0" err="1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강의명</a:t>
            </a:r>
            <a:endParaRPr lang="en-US" altLang="ko-KR" sz="13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교수명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강의실</a:t>
            </a:r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702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AB0414E-CDFB-49A9-AEC7-7FB7AD2C7D8D}"/>
              </a:ext>
            </a:extLst>
          </p:cNvPr>
          <p:cNvGrpSpPr/>
          <p:nvPr/>
        </p:nvGrpSpPr>
        <p:grpSpPr>
          <a:xfrm>
            <a:off x="426000" y="157077"/>
            <a:ext cx="11340000" cy="1440000"/>
            <a:chOff x="426000" y="1276751"/>
            <a:chExt cx="11340000" cy="14400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1B65904-2020-4E46-8C9A-68023B2B8DB5}"/>
                </a:ext>
              </a:extLst>
            </p:cNvPr>
            <p:cNvSpPr txBox="1"/>
            <p:nvPr/>
          </p:nvSpPr>
          <p:spPr>
            <a:xfrm>
              <a:off x="426000" y="1996751"/>
              <a:ext cx="11340000" cy="720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84FCF9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6C2C05-AE92-4850-9E16-FB115BC084E4}"/>
                </a:ext>
              </a:extLst>
            </p:cNvPr>
            <p:cNvSpPr txBox="1"/>
            <p:nvPr/>
          </p:nvSpPr>
          <p:spPr>
            <a:xfrm>
              <a:off x="426000" y="1276751"/>
              <a:ext cx="1134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r>
                <a:rPr lang="en-US" altLang="ko-KR" sz="32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Setting the path .....................</a:t>
              </a:r>
              <a:endParaRPr lang="ko-KR" altLang="en-US" sz="3200" b="1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C6EEEF-2BB3-499D-8E86-B151B6FF35BB}"/>
                </a:ext>
              </a:extLst>
            </p:cNvPr>
            <p:cNvSpPr txBox="1">
              <a:spLocks/>
            </p:cNvSpPr>
            <p:nvPr/>
          </p:nvSpPr>
          <p:spPr>
            <a:xfrm>
              <a:off x="537676" y="2104751"/>
              <a:ext cx="115468" cy="504000"/>
            </a:xfrm>
            <a:prstGeom prst="rect">
              <a:avLst/>
            </a:prstGeom>
            <a:solidFill>
              <a:srgbClr val="84FCF9"/>
            </a:solidFill>
            <a:ln w="28575">
              <a:solidFill>
                <a:schemeClr val="tx1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CE895FA-FF8D-4C8B-91EE-3EECD69905B7}"/>
              </a:ext>
            </a:extLst>
          </p:cNvPr>
          <p:cNvGrpSpPr/>
          <p:nvPr/>
        </p:nvGrpSpPr>
        <p:grpSpPr>
          <a:xfrm>
            <a:off x="426000" y="1705077"/>
            <a:ext cx="11340000" cy="1440000"/>
            <a:chOff x="426000" y="1276751"/>
            <a:chExt cx="11340000" cy="144000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5851EE-F488-4161-BCED-58CD1D28444A}"/>
                </a:ext>
              </a:extLst>
            </p:cNvPr>
            <p:cNvSpPr txBox="1"/>
            <p:nvPr/>
          </p:nvSpPr>
          <p:spPr>
            <a:xfrm>
              <a:off x="426000" y="1996751"/>
              <a:ext cx="11340000" cy="720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84FCF9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B1729D-4FAC-4A0E-90EF-DB1B236C390A}"/>
                </a:ext>
              </a:extLst>
            </p:cNvPr>
            <p:cNvSpPr txBox="1"/>
            <p:nvPr/>
          </p:nvSpPr>
          <p:spPr>
            <a:xfrm>
              <a:off x="426000" y="1276751"/>
              <a:ext cx="1134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r>
                <a:rPr lang="en-US" altLang="ko-KR" sz="32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Setting the path .....................</a:t>
              </a:r>
              <a:endParaRPr lang="ko-KR" altLang="en-US" sz="3200" b="1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8C7613-83FC-46D6-B7E7-2F445ECBE3EB}"/>
                </a:ext>
              </a:extLst>
            </p:cNvPr>
            <p:cNvSpPr txBox="1">
              <a:spLocks/>
            </p:cNvSpPr>
            <p:nvPr/>
          </p:nvSpPr>
          <p:spPr>
            <a:xfrm>
              <a:off x="537676" y="2104751"/>
              <a:ext cx="236766" cy="504000"/>
            </a:xfrm>
            <a:prstGeom prst="rect">
              <a:avLst/>
            </a:prstGeom>
            <a:solidFill>
              <a:srgbClr val="84FCF9"/>
            </a:solidFill>
            <a:ln w="28575">
              <a:solidFill>
                <a:schemeClr val="tx1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A76DB4C-0196-451C-A550-246CF287EB3D}"/>
              </a:ext>
            </a:extLst>
          </p:cNvPr>
          <p:cNvGrpSpPr/>
          <p:nvPr/>
        </p:nvGrpSpPr>
        <p:grpSpPr>
          <a:xfrm>
            <a:off x="426000" y="3253077"/>
            <a:ext cx="11340000" cy="1440000"/>
            <a:chOff x="426000" y="1276751"/>
            <a:chExt cx="11340000" cy="144000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390A2D-A2AD-4278-AE93-BBF330EDF808}"/>
                </a:ext>
              </a:extLst>
            </p:cNvPr>
            <p:cNvSpPr txBox="1"/>
            <p:nvPr/>
          </p:nvSpPr>
          <p:spPr>
            <a:xfrm>
              <a:off x="426000" y="1996751"/>
              <a:ext cx="11340000" cy="720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84FCF9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56D114A-7B41-4F03-A380-9A9EEEBCFEEB}"/>
                </a:ext>
              </a:extLst>
            </p:cNvPr>
            <p:cNvSpPr txBox="1"/>
            <p:nvPr/>
          </p:nvSpPr>
          <p:spPr>
            <a:xfrm>
              <a:off x="426000" y="1276751"/>
              <a:ext cx="1134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r>
                <a:rPr lang="en-US" altLang="ko-KR" sz="32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Setting the path .....................</a:t>
              </a:r>
              <a:endParaRPr lang="ko-KR" altLang="en-US" sz="3200" b="1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96D718F-377C-4B60-AEC3-09EB3B3E0110}"/>
                </a:ext>
              </a:extLst>
            </p:cNvPr>
            <p:cNvSpPr txBox="1">
              <a:spLocks/>
            </p:cNvSpPr>
            <p:nvPr/>
          </p:nvSpPr>
          <p:spPr>
            <a:xfrm>
              <a:off x="537675" y="2104751"/>
              <a:ext cx="479361" cy="504000"/>
            </a:xfrm>
            <a:prstGeom prst="rect">
              <a:avLst/>
            </a:prstGeom>
            <a:solidFill>
              <a:srgbClr val="84FCF9"/>
            </a:solidFill>
            <a:ln w="28575">
              <a:solidFill>
                <a:schemeClr val="tx1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7C6E945-224E-4554-B1FD-DFBA2689B124}"/>
              </a:ext>
            </a:extLst>
          </p:cNvPr>
          <p:cNvGrpSpPr/>
          <p:nvPr/>
        </p:nvGrpSpPr>
        <p:grpSpPr>
          <a:xfrm>
            <a:off x="426000" y="4801077"/>
            <a:ext cx="11340000" cy="1440000"/>
            <a:chOff x="426000" y="1276751"/>
            <a:chExt cx="11340000" cy="144000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509F47E-41DC-4256-B721-A4A4E96347DB}"/>
                </a:ext>
              </a:extLst>
            </p:cNvPr>
            <p:cNvSpPr txBox="1"/>
            <p:nvPr/>
          </p:nvSpPr>
          <p:spPr>
            <a:xfrm>
              <a:off x="426000" y="1996751"/>
              <a:ext cx="11340000" cy="720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84FCF9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1BA3168-A2E7-4541-8DBA-250D360F345A}"/>
                </a:ext>
              </a:extLst>
            </p:cNvPr>
            <p:cNvSpPr txBox="1"/>
            <p:nvPr/>
          </p:nvSpPr>
          <p:spPr>
            <a:xfrm>
              <a:off x="426000" y="1276751"/>
              <a:ext cx="1134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r>
                <a:rPr lang="en-US" altLang="ko-KR" sz="32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Setting the path .....................</a:t>
              </a:r>
              <a:endParaRPr lang="ko-KR" altLang="en-US" sz="3200" b="1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5ABE44-3384-40E0-B193-5A7DA3CF0BED}"/>
                </a:ext>
              </a:extLst>
            </p:cNvPr>
            <p:cNvSpPr txBox="1">
              <a:spLocks/>
            </p:cNvSpPr>
            <p:nvPr/>
          </p:nvSpPr>
          <p:spPr>
            <a:xfrm>
              <a:off x="537676" y="2104751"/>
              <a:ext cx="927230" cy="504000"/>
            </a:xfrm>
            <a:prstGeom prst="rect">
              <a:avLst/>
            </a:prstGeom>
            <a:solidFill>
              <a:srgbClr val="84FCF9"/>
            </a:solidFill>
            <a:ln w="28575">
              <a:solidFill>
                <a:schemeClr val="tx1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07D26C3-4A74-4490-AF2D-E061538D97E0}"/>
              </a:ext>
            </a:extLst>
          </p:cNvPr>
          <p:cNvGrpSpPr/>
          <p:nvPr/>
        </p:nvGrpSpPr>
        <p:grpSpPr>
          <a:xfrm>
            <a:off x="426000" y="6349077"/>
            <a:ext cx="11340000" cy="1440000"/>
            <a:chOff x="426000" y="1276751"/>
            <a:chExt cx="11340000" cy="144000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833E788-5ECE-4BE3-9CFF-18C3A0858AD8}"/>
                </a:ext>
              </a:extLst>
            </p:cNvPr>
            <p:cNvSpPr txBox="1"/>
            <p:nvPr/>
          </p:nvSpPr>
          <p:spPr>
            <a:xfrm>
              <a:off x="426000" y="1996751"/>
              <a:ext cx="11340000" cy="720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84FCF9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15A5EED-1980-4325-BF2C-D981354E7696}"/>
                </a:ext>
              </a:extLst>
            </p:cNvPr>
            <p:cNvSpPr txBox="1"/>
            <p:nvPr/>
          </p:nvSpPr>
          <p:spPr>
            <a:xfrm>
              <a:off x="426000" y="1276751"/>
              <a:ext cx="1134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r>
                <a:rPr lang="en-US" altLang="ko-KR" sz="32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Setting the path .....................</a:t>
              </a:r>
              <a:endParaRPr lang="ko-KR" altLang="en-US" sz="3200" b="1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13BD7D4-950E-494C-A4C4-BE3DB8DFBCD5}"/>
                </a:ext>
              </a:extLst>
            </p:cNvPr>
            <p:cNvSpPr txBox="1">
              <a:spLocks/>
            </p:cNvSpPr>
            <p:nvPr/>
          </p:nvSpPr>
          <p:spPr>
            <a:xfrm>
              <a:off x="537676" y="2104751"/>
              <a:ext cx="1197818" cy="504000"/>
            </a:xfrm>
            <a:prstGeom prst="rect">
              <a:avLst/>
            </a:prstGeom>
            <a:solidFill>
              <a:srgbClr val="84FCF9"/>
            </a:solidFill>
            <a:ln w="28575">
              <a:solidFill>
                <a:schemeClr val="tx1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A3F6E88-A7CA-4663-9F74-A8B7DC2AFA87}"/>
              </a:ext>
            </a:extLst>
          </p:cNvPr>
          <p:cNvGrpSpPr/>
          <p:nvPr/>
        </p:nvGrpSpPr>
        <p:grpSpPr>
          <a:xfrm>
            <a:off x="426000" y="7897077"/>
            <a:ext cx="11340000" cy="1440000"/>
            <a:chOff x="426000" y="1276751"/>
            <a:chExt cx="11340000" cy="144000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6130286-00F3-498D-BB94-D51CC964194E}"/>
                </a:ext>
              </a:extLst>
            </p:cNvPr>
            <p:cNvSpPr txBox="1"/>
            <p:nvPr/>
          </p:nvSpPr>
          <p:spPr>
            <a:xfrm>
              <a:off x="426000" y="1996751"/>
              <a:ext cx="11340000" cy="720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84FCF9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920A75-FDC1-4F84-8872-F9A3B0B61D29}"/>
                </a:ext>
              </a:extLst>
            </p:cNvPr>
            <p:cNvSpPr txBox="1"/>
            <p:nvPr/>
          </p:nvSpPr>
          <p:spPr>
            <a:xfrm>
              <a:off x="426000" y="1276751"/>
              <a:ext cx="1134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r>
                <a:rPr lang="en-US" altLang="ko-KR" sz="32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Setting the path .....................</a:t>
              </a:r>
              <a:endParaRPr lang="ko-KR" altLang="en-US" sz="3200" b="1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0A259F2-22C6-4736-AB7F-08094964F96E}"/>
                </a:ext>
              </a:extLst>
            </p:cNvPr>
            <p:cNvSpPr txBox="1">
              <a:spLocks/>
            </p:cNvSpPr>
            <p:nvPr/>
          </p:nvSpPr>
          <p:spPr>
            <a:xfrm>
              <a:off x="537675" y="2104751"/>
              <a:ext cx="1543051" cy="504000"/>
            </a:xfrm>
            <a:prstGeom prst="rect">
              <a:avLst/>
            </a:prstGeom>
            <a:solidFill>
              <a:srgbClr val="84FCF9"/>
            </a:solidFill>
            <a:ln w="28575">
              <a:solidFill>
                <a:schemeClr val="tx1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5153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BA3F6E88-A7CA-4663-9F74-A8B7DC2AFA87}"/>
              </a:ext>
            </a:extLst>
          </p:cNvPr>
          <p:cNvGrpSpPr/>
          <p:nvPr/>
        </p:nvGrpSpPr>
        <p:grpSpPr>
          <a:xfrm>
            <a:off x="426000" y="0"/>
            <a:ext cx="11340000" cy="1440000"/>
            <a:chOff x="426000" y="1276751"/>
            <a:chExt cx="11340000" cy="144000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6130286-00F3-498D-BB94-D51CC964194E}"/>
                </a:ext>
              </a:extLst>
            </p:cNvPr>
            <p:cNvSpPr txBox="1"/>
            <p:nvPr/>
          </p:nvSpPr>
          <p:spPr>
            <a:xfrm>
              <a:off x="426000" y="1996751"/>
              <a:ext cx="11340000" cy="720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84FCF9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920A75-FDC1-4F84-8872-F9A3B0B61D29}"/>
                </a:ext>
              </a:extLst>
            </p:cNvPr>
            <p:cNvSpPr txBox="1"/>
            <p:nvPr/>
          </p:nvSpPr>
          <p:spPr>
            <a:xfrm>
              <a:off x="426000" y="1276751"/>
              <a:ext cx="1134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r>
                <a:rPr lang="en-US" altLang="ko-KR" sz="32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Setting the path .....................</a:t>
              </a:r>
              <a:endParaRPr lang="ko-KR" altLang="en-US" sz="3200" b="1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0A259F2-22C6-4736-AB7F-08094964F96E}"/>
                </a:ext>
              </a:extLst>
            </p:cNvPr>
            <p:cNvSpPr txBox="1">
              <a:spLocks/>
            </p:cNvSpPr>
            <p:nvPr/>
          </p:nvSpPr>
          <p:spPr>
            <a:xfrm>
              <a:off x="537675" y="2104751"/>
              <a:ext cx="1543051" cy="504000"/>
            </a:xfrm>
            <a:prstGeom prst="rect">
              <a:avLst/>
            </a:prstGeom>
            <a:solidFill>
              <a:srgbClr val="84FCF9"/>
            </a:solidFill>
            <a:ln w="28575">
              <a:solidFill>
                <a:schemeClr val="tx1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C4FC49D-B1D2-4596-91CC-BE0F237630A7}"/>
              </a:ext>
            </a:extLst>
          </p:cNvPr>
          <p:cNvGrpSpPr/>
          <p:nvPr/>
        </p:nvGrpSpPr>
        <p:grpSpPr>
          <a:xfrm>
            <a:off x="426000" y="1548000"/>
            <a:ext cx="11340000" cy="1440000"/>
            <a:chOff x="426000" y="1276751"/>
            <a:chExt cx="11340000" cy="144000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A1B4FB2-23E7-4E3C-9E8E-316F364826C6}"/>
                </a:ext>
              </a:extLst>
            </p:cNvPr>
            <p:cNvSpPr txBox="1"/>
            <p:nvPr/>
          </p:nvSpPr>
          <p:spPr>
            <a:xfrm>
              <a:off x="426000" y="1996751"/>
              <a:ext cx="11340000" cy="720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84FCF9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E9CE65F-190C-46FC-A568-631B2319E60B}"/>
                </a:ext>
              </a:extLst>
            </p:cNvPr>
            <p:cNvSpPr txBox="1"/>
            <p:nvPr/>
          </p:nvSpPr>
          <p:spPr>
            <a:xfrm>
              <a:off x="426000" y="1276751"/>
              <a:ext cx="1134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r>
                <a:rPr lang="en-US" altLang="ko-KR" sz="32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Setting the path .....................</a:t>
              </a:r>
              <a:endParaRPr lang="ko-KR" altLang="en-US" sz="3200" b="1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B06E38D-940E-4CEA-8E12-83379B5B0CC8}"/>
                </a:ext>
              </a:extLst>
            </p:cNvPr>
            <p:cNvSpPr txBox="1">
              <a:spLocks/>
            </p:cNvSpPr>
            <p:nvPr/>
          </p:nvSpPr>
          <p:spPr>
            <a:xfrm>
              <a:off x="537675" y="2104751"/>
              <a:ext cx="2364145" cy="504000"/>
            </a:xfrm>
            <a:prstGeom prst="rect">
              <a:avLst/>
            </a:prstGeom>
            <a:solidFill>
              <a:srgbClr val="84FCF9"/>
            </a:solidFill>
            <a:ln w="28575">
              <a:solidFill>
                <a:schemeClr val="tx1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E414C4E-D156-47B0-BBEC-35F49E7E74B0}"/>
              </a:ext>
            </a:extLst>
          </p:cNvPr>
          <p:cNvGrpSpPr/>
          <p:nvPr/>
        </p:nvGrpSpPr>
        <p:grpSpPr>
          <a:xfrm>
            <a:off x="426000" y="3096000"/>
            <a:ext cx="11340000" cy="1440000"/>
            <a:chOff x="426000" y="1276751"/>
            <a:chExt cx="11340000" cy="144000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1C2172E-E867-42B0-AE85-B0B1AC2DC93B}"/>
                </a:ext>
              </a:extLst>
            </p:cNvPr>
            <p:cNvSpPr txBox="1"/>
            <p:nvPr/>
          </p:nvSpPr>
          <p:spPr>
            <a:xfrm>
              <a:off x="426000" y="1996751"/>
              <a:ext cx="11340000" cy="720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84FCF9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0F1FE4C-F197-489D-98D8-BEA187BF9204}"/>
                </a:ext>
              </a:extLst>
            </p:cNvPr>
            <p:cNvSpPr txBox="1"/>
            <p:nvPr/>
          </p:nvSpPr>
          <p:spPr>
            <a:xfrm>
              <a:off x="426000" y="1276751"/>
              <a:ext cx="1134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r>
                <a:rPr lang="en-US" altLang="ko-KR" sz="32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Setting the path .....................</a:t>
              </a:r>
              <a:endParaRPr lang="ko-KR" altLang="en-US" sz="3200" b="1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CBFDD09-B19C-4CF8-8F63-3356F9B490F6}"/>
                </a:ext>
              </a:extLst>
            </p:cNvPr>
            <p:cNvSpPr txBox="1">
              <a:spLocks/>
            </p:cNvSpPr>
            <p:nvPr/>
          </p:nvSpPr>
          <p:spPr>
            <a:xfrm>
              <a:off x="537675" y="2104751"/>
              <a:ext cx="2970635" cy="504000"/>
            </a:xfrm>
            <a:prstGeom prst="rect">
              <a:avLst/>
            </a:prstGeom>
            <a:solidFill>
              <a:srgbClr val="84FCF9"/>
            </a:solidFill>
            <a:ln w="28575">
              <a:solidFill>
                <a:schemeClr val="tx1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12FC0B6-2042-41B6-B90F-FE458D14AAE0}"/>
              </a:ext>
            </a:extLst>
          </p:cNvPr>
          <p:cNvGrpSpPr/>
          <p:nvPr/>
        </p:nvGrpSpPr>
        <p:grpSpPr>
          <a:xfrm>
            <a:off x="426000" y="4644000"/>
            <a:ext cx="11340000" cy="1440000"/>
            <a:chOff x="426000" y="1276751"/>
            <a:chExt cx="11340000" cy="144000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AB1C06D-9807-44FD-A0E3-7482BD11D2F1}"/>
                </a:ext>
              </a:extLst>
            </p:cNvPr>
            <p:cNvSpPr txBox="1"/>
            <p:nvPr/>
          </p:nvSpPr>
          <p:spPr>
            <a:xfrm>
              <a:off x="426000" y="1996751"/>
              <a:ext cx="11340000" cy="720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84FCF9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825C796-37DD-41DC-A36D-A242EF9339BC}"/>
                </a:ext>
              </a:extLst>
            </p:cNvPr>
            <p:cNvSpPr txBox="1"/>
            <p:nvPr/>
          </p:nvSpPr>
          <p:spPr>
            <a:xfrm>
              <a:off x="426000" y="1276751"/>
              <a:ext cx="1134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r>
                <a:rPr lang="en-US" altLang="ko-KR" sz="32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Setting the path .....................</a:t>
              </a:r>
              <a:endParaRPr lang="ko-KR" altLang="en-US" sz="3200" b="1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A533FBF-C995-4453-83CA-647E7D903A6D}"/>
                </a:ext>
              </a:extLst>
            </p:cNvPr>
            <p:cNvSpPr txBox="1">
              <a:spLocks/>
            </p:cNvSpPr>
            <p:nvPr/>
          </p:nvSpPr>
          <p:spPr>
            <a:xfrm>
              <a:off x="537675" y="2104751"/>
              <a:ext cx="4370227" cy="504000"/>
            </a:xfrm>
            <a:prstGeom prst="rect">
              <a:avLst/>
            </a:prstGeom>
            <a:solidFill>
              <a:srgbClr val="84FCF9"/>
            </a:solidFill>
            <a:ln w="28575">
              <a:solidFill>
                <a:schemeClr val="tx1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4E834F8-2E12-416D-BAFD-53F3CF2C4AFC}"/>
              </a:ext>
            </a:extLst>
          </p:cNvPr>
          <p:cNvGrpSpPr/>
          <p:nvPr/>
        </p:nvGrpSpPr>
        <p:grpSpPr>
          <a:xfrm>
            <a:off x="426000" y="6192000"/>
            <a:ext cx="11340000" cy="1440000"/>
            <a:chOff x="426000" y="1276751"/>
            <a:chExt cx="11340000" cy="144000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4235158-6A6D-4B63-8EE8-CEF499591EA0}"/>
                </a:ext>
              </a:extLst>
            </p:cNvPr>
            <p:cNvSpPr txBox="1"/>
            <p:nvPr/>
          </p:nvSpPr>
          <p:spPr>
            <a:xfrm>
              <a:off x="426000" y="1996751"/>
              <a:ext cx="11340000" cy="720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84FCF9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2AE75F2-C178-4694-A792-5CEE1537E122}"/>
                </a:ext>
              </a:extLst>
            </p:cNvPr>
            <p:cNvSpPr txBox="1"/>
            <p:nvPr/>
          </p:nvSpPr>
          <p:spPr>
            <a:xfrm>
              <a:off x="426000" y="1276751"/>
              <a:ext cx="1134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r>
                <a:rPr lang="en-US" altLang="ko-KR" sz="32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Setting the path .....................</a:t>
              </a:r>
              <a:endParaRPr lang="ko-KR" altLang="en-US" sz="3200" b="1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FF0E69-3A1A-4E3B-BAAD-CF06125D4D9B}"/>
                </a:ext>
              </a:extLst>
            </p:cNvPr>
            <p:cNvSpPr txBox="1">
              <a:spLocks/>
            </p:cNvSpPr>
            <p:nvPr/>
          </p:nvSpPr>
          <p:spPr>
            <a:xfrm>
              <a:off x="537675" y="2104751"/>
              <a:ext cx="5900447" cy="504000"/>
            </a:xfrm>
            <a:prstGeom prst="rect">
              <a:avLst/>
            </a:prstGeom>
            <a:solidFill>
              <a:srgbClr val="84FCF9"/>
            </a:solidFill>
            <a:ln w="28575">
              <a:solidFill>
                <a:schemeClr val="tx1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D52B61F-D50E-4CBD-A76A-8EAE6847F1FD}"/>
              </a:ext>
            </a:extLst>
          </p:cNvPr>
          <p:cNvGrpSpPr/>
          <p:nvPr/>
        </p:nvGrpSpPr>
        <p:grpSpPr>
          <a:xfrm>
            <a:off x="426000" y="7740000"/>
            <a:ext cx="11340000" cy="1440000"/>
            <a:chOff x="426000" y="1276751"/>
            <a:chExt cx="11340000" cy="144000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03E7AA8-6B8A-480E-9EDA-53FC6611C4CF}"/>
                </a:ext>
              </a:extLst>
            </p:cNvPr>
            <p:cNvSpPr txBox="1"/>
            <p:nvPr/>
          </p:nvSpPr>
          <p:spPr>
            <a:xfrm>
              <a:off x="426000" y="1996751"/>
              <a:ext cx="11340000" cy="720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84FCF9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20CE23B-BE99-437A-8177-56672B9B77F5}"/>
                </a:ext>
              </a:extLst>
            </p:cNvPr>
            <p:cNvSpPr txBox="1"/>
            <p:nvPr/>
          </p:nvSpPr>
          <p:spPr>
            <a:xfrm>
              <a:off x="426000" y="1276751"/>
              <a:ext cx="1134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r>
                <a:rPr lang="en-US" altLang="ko-KR" sz="32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Setting the path .....................</a:t>
              </a:r>
              <a:endParaRPr lang="ko-KR" altLang="en-US" sz="3200" b="1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B9A2611-23E8-4B87-9C2D-5DAB2A808EA3}"/>
                </a:ext>
              </a:extLst>
            </p:cNvPr>
            <p:cNvSpPr txBox="1">
              <a:spLocks/>
            </p:cNvSpPr>
            <p:nvPr/>
          </p:nvSpPr>
          <p:spPr>
            <a:xfrm>
              <a:off x="537675" y="2104751"/>
              <a:ext cx="7794562" cy="504000"/>
            </a:xfrm>
            <a:prstGeom prst="rect">
              <a:avLst/>
            </a:prstGeom>
            <a:solidFill>
              <a:srgbClr val="84FCF9"/>
            </a:solidFill>
            <a:ln w="28575">
              <a:solidFill>
                <a:schemeClr val="tx1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8326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id="{9D52B61F-D50E-4CBD-A76A-8EAE6847F1FD}"/>
              </a:ext>
            </a:extLst>
          </p:cNvPr>
          <p:cNvGrpSpPr/>
          <p:nvPr/>
        </p:nvGrpSpPr>
        <p:grpSpPr>
          <a:xfrm>
            <a:off x="426000" y="0"/>
            <a:ext cx="11340000" cy="1440000"/>
            <a:chOff x="426000" y="1276751"/>
            <a:chExt cx="11340000" cy="144000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03E7AA8-6B8A-480E-9EDA-53FC6611C4CF}"/>
                </a:ext>
              </a:extLst>
            </p:cNvPr>
            <p:cNvSpPr txBox="1"/>
            <p:nvPr/>
          </p:nvSpPr>
          <p:spPr>
            <a:xfrm>
              <a:off x="426000" y="1996751"/>
              <a:ext cx="11340000" cy="720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84FCF9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20CE23B-BE99-437A-8177-56672B9B77F5}"/>
                </a:ext>
              </a:extLst>
            </p:cNvPr>
            <p:cNvSpPr txBox="1"/>
            <p:nvPr/>
          </p:nvSpPr>
          <p:spPr>
            <a:xfrm>
              <a:off x="426000" y="1276751"/>
              <a:ext cx="1134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r>
                <a:rPr lang="en-US" altLang="ko-KR" sz="32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Setting the path .....................</a:t>
              </a:r>
              <a:endParaRPr lang="ko-KR" altLang="en-US" sz="3200" b="1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B9A2611-23E8-4B87-9C2D-5DAB2A808EA3}"/>
                </a:ext>
              </a:extLst>
            </p:cNvPr>
            <p:cNvSpPr txBox="1">
              <a:spLocks/>
            </p:cNvSpPr>
            <p:nvPr/>
          </p:nvSpPr>
          <p:spPr>
            <a:xfrm>
              <a:off x="537675" y="2104751"/>
              <a:ext cx="7794562" cy="504000"/>
            </a:xfrm>
            <a:prstGeom prst="rect">
              <a:avLst/>
            </a:prstGeom>
            <a:solidFill>
              <a:srgbClr val="84FCF9"/>
            </a:solidFill>
            <a:ln w="28575">
              <a:solidFill>
                <a:schemeClr val="tx1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1AC9078-C2EC-491A-876B-8A40240DE47E}"/>
              </a:ext>
            </a:extLst>
          </p:cNvPr>
          <p:cNvGrpSpPr/>
          <p:nvPr/>
        </p:nvGrpSpPr>
        <p:grpSpPr>
          <a:xfrm>
            <a:off x="426000" y="1548000"/>
            <a:ext cx="11340000" cy="1440000"/>
            <a:chOff x="426000" y="1276751"/>
            <a:chExt cx="11340000" cy="144000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2A1051-A335-4198-9849-F51B82AF8FEF}"/>
                </a:ext>
              </a:extLst>
            </p:cNvPr>
            <p:cNvSpPr txBox="1"/>
            <p:nvPr/>
          </p:nvSpPr>
          <p:spPr>
            <a:xfrm>
              <a:off x="426000" y="1996751"/>
              <a:ext cx="11340000" cy="720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84FCF9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B024805-FD9D-4394-9277-A2ABDCB68A73}"/>
                </a:ext>
              </a:extLst>
            </p:cNvPr>
            <p:cNvSpPr txBox="1"/>
            <p:nvPr/>
          </p:nvSpPr>
          <p:spPr>
            <a:xfrm>
              <a:off x="426000" y="1276751"/>
              <a:ext cx="1134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r>
                <a:rPr lang="en-US" altLang="ko-KR" sz="32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Setting the path .....................</a:t>
              </a:r>
              <a:endParaRPr lang="ko-KR" altLang="en-US" sz="3200" b="1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438BD3D-565D-4B22-A72C-28572CE65B6F}"/>
                </a:ext>
              </a:extLst>
            </p:cNvPr>
            <p:cNvSpPr txBox="1">
              <a:spLocks/>
            </p:cNvSpPr>
            <p:nvPr/>
          </p:nvSpPr>
          <p:spPr>
            <a:xfrm>
              <a:off x="537675" y="2104751"/>
              <a:ext cx="8615656" cy="504000"/>
            </a:xfrm>
            <a:prstGeom prst="rect">
              <a:avLst/>
            </a:prstGeom>
            <a:solidFill>
              <a:srgbClr val="84FCF9"/>
            </a:solidFill>
            <a:ln w="28575">
              <a:solidFill>
                <a:schemeClr val="tx1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DC4367D-DF36-4B29-A4B7-9C10B3065B49}"/>
              </a:ext>
            </a:extLst>
          </p:cNvPr>
          <p:cNvGrpSpPr/>
          <p:nvPr/>
        </p:nvGrpSpPr>
        <p:grpSpPr>
          <a:xfrm>
            <a:off x="426000" y="3096000"/>
            <a:ext cx="11340000" cy="1440000"/>
            <a:chOff x="426000" y="1276751"/>
            <a:chExt cx="11340000" cy="144000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42A2F66-E1C5-4F2C-9928-281A0E87658B}"/>
                </a:ext>
              </a:extLst>
            </p:cNvPr>
            <p:cNvSpPr txBox="1"/>
            <p:nvPr/>
          </p:nvSpPr>
          <p:spPr>
            <a:xfrm>
              <a:off x="426000" y="1996751"/>
              <a:ext cx="11340000" cy="720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84FCF9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310DD1-5C41-4138-8BB2-C01300FF0D04}"/>
                </a:ext>
              </a:extLst>
            </p:cNvPr>
            <p:cNvSpPr txBox="1"/>
            <p:nvPr/>
          </p:nvSpPr>
          <p:spPr>
            <a:xfrm>
              <a:off x="426000" y="1276751"/>
              <a:ext cx="1134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r>
                <a:rPr lang="en-US" altLang="ko-KR" sz="32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Setting the path .....................</a:t>
              </a:r>
              <a:endParaRPr lang="ko-KR" altLang="en-US" sz="3200" b="1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0C806B2-55FE-402E-B1AA-47406B696D19}"/>
                </a:ext>
              </a:extLst>
            </p:cNvPr>
            <p:cNvSpPr txBox="1">
              <a:spLocks/>
            </p:cNvSpPr>
            <p:nvPr/>
          </p:nvSpPr>
          <p:spPr>
            <a:xfrm>
              <a:off x="537674" y="2104751"/>
              <a:ext cx="9464741" cy="504000"/>
            </a:xfrm>
            <a:prstGeom prst="rect">
              <a:avLst/>
            </a:prstGeom>
            <a:solidFill>
              <a:srgbClr val="84FCF9"/>
            </a:solidFill>
            <a:ln w="28575">
              <a:solidFill>
                <a:schemeClr val="tx1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F0C509D-B09A-4F97-B8DB-2E833EA548F7}"/>
              </a:ext>
            </a:extLst>
          </p:cNvPr>
          <p:cNvGrpSpPr/>
          <p:nvPr/>
        </p:nvGrpSpPr>
        <p:grpSpPr>
          <a:xfrm>
            <a:off x="426000" y="4644000"/>
            <a:ext cx="11340000" cy="1440000"/>
            <a:chOff x="426000" y="1276751"/>
            <a:chExt cx="11340000" cy="144000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3E4B290-826A-4C63-B7D3-4C31E983A208}"/>
                </a:ext>
              </a:extLst>
            </p:cNvPr>
            <p:cNvSpPr txBox="1"/>
            <p:nvPr/>
          </p:nvSpPr>
          <p:spPr>
            <a:xfrm>
              <a:off x="426000" y="1996751"/>
              <a:ext cx="11340000" cy="720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84FCF9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0C9C955-5D02-4B29-A25B-0A9D6FCBDBD8}"/>
                </a:ext>
              </a:extLst>
            </p:cNvPr>
            <p:cNvSpPr txBox="1"/>
            <p:nvPr/>
          </p:nvSpPr>
          <p:spPr>
            <a:xfrm>
              <a:off x="426000" y="1276751"/>
              <a:ext cx="1134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r>
                <a:rPr lang="en-US" altLang="ko-KR" sz="32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Setting the path .....................</a:t>
              </a:r>
              <a:endParaRPr lang="ko-KR" altLang="en-US" sz="3200" b="1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5534C85-1744-4B72-B5D4-C9C572253CD2}"/>
                </a:ext>
              </a:extLst>
            </p:cNvPr>
            <p:cNvSpPr txBox="1">
              <a:spLocks/>
            </p:cNvSpPr>
            <p:nvPr/>
          </p:nvSpPr>
          <p:spPr>
            <a:xfrm>
              <a:off x="537675" y="2104751"/>
              <a:ext cx="10304496" cy="504000"/>
            </a:xfrm>
            <a:prstGeom prst="rect">
              <a:avLst/>
            </a:prstGeom>
            <a:solidFill>
              <a:srgbClr val="84FCF9"/>
            </a:solidFill>
            <a:ln w="28575">
              <a:solidFill>
                <a:schemeClr val="tx1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E916C14-B2EA-46E8-8D72-CE40042524E1}"/>
              </a:ext>
            </a:extLst>
          </p:cNvPr>
          <p:cNvGrpSpPr/>
          <p:nvPr/>
        </p:nvGrpSpPr>
        <p:grpSpPr>
          <a:xfrm>
            <a:off x="426000" y="6192000"/>
            <a:ext cx="11340000" cy="1440000"/>
            <a:chOff x="426000" y="1276751"/>
            <a:chExt cx="11340000" cy="1440000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AF3A5A0-232B-4D14-BDDC-5A96F7133D7E}"/>
                </a:ext>
              </a:extLst>
            </p:cNvPr>
            <p:cNvSpPr txBox="1"/>
            <p:nvPr/>
          </p:nvSpPr>
          <p:spPr>
            <a:xfrm>
              <a:off x="426000" y="1996751"/>
              <a:ext cx="11340000" cy="720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84FCF9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C5E4B20-B709-401B-A789-B20D77ADAE76}"/>
                </a:ext>
              </a:extLst>
            </p:cNvPr>
            <p:cNvSpPr txBox="1"/>
            <p:nvPr/>
          </p:nvSpPr>
          <p:spPr>
            <a:xfrm>
              <a:off x="426000" y="1276751"/>
              <a:ext cx="1134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r>
                <a:rPr lang="en-US" altLang="ko-KR" sz="32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Setting the path .....................</a:t>
              </a:r>
              <a:endParaRPr lang="ko-KR" altLang="en-US" sz="3200" b="1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EC3552F-C998-4939-A259-5EEBE4DCDA15}"/>
                </a:ext>
              </a:extLst>
            </p:cNvPr>
            <p:cNvSpPr txBox="1">
              <a:spLocks/>
            </p:cNvSpPr>
            <p:nvPr/>
          </p:nvSpPr>
          <p:spPr>
            <a:xfrm>
              <a:off x="537674" y="2104751"/>
              <a:ext cx="10864333" cy="504000"/>
            </a:xfrm>
            <a:prstGeom prst="rect">
              <a:avLst/>
            </a:prstGeom>
            <a:solidFill>
              <a:srgbClr val="84FCF9"/>
            </a:solidFill>
            <a:ln w="28575">
              <a:solidFill>
                <a:schemeClr val="tx1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CDE509D3-D186-4F17-9FE2-9595AFD8FB67}"/>
              </a:ext>
            </a:extLst>
          </p:cNvPr>
          <p:cNvGrpSpPr/>
          <p:nvPr/>
        </p:nvGrpSpPr>
        <p:grpSpPr>
          <a:xfrm>
            <a:off x="426000" y="7740000"/>
            <a:ext cx="11340000" cy="1440000"/>
            <a:chOff x="426000" y="1276751"/>
            <a:chExt cx="11340000" cy="144000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2EBC66A-7251-4543-9284-33B5DA7B5613}"/>
                </a:ext>
              </a:extLst>
            </p:cNvPr>
            <p:cNvSpPr txBox="1"/>
            <p:nvPr/>
          </p:nvSpPr>
          <p:spPr>
            <a:xfrm>
              <a:off x="426000" y="1996751"/>
              <a:ext cx="11340000" cy="720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84FCF9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293EA13-F7F5-4CBF-AB3E-C25C00AC1337}"/>
                </a:ext>
              </a:extLst>
            </p:cNvPr>
            <p:cNvSpPr txBox="1"/>
            <p:nvPr/>
          </p:nvSpPr>
          <p:spPr>
            <a:xfrm>
              <a:off x="426000" y="1276751"/>
              <a:ext cx="1134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r>
                <a:rPr lang="en-US" altLang="ko-KR" sz="32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Finished setting the path</a:t>
              </a:r>
              <a:endParaRPr lang="ko-KR" altLang="en-US" sz="3200" b="1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070E1E0-EE64-4CA1-9EEC-FD281AC7FF36}"/>
                </a:ext>
              </a:extLst>
            </p:cNvPr>
            <p:cNvSpPr txBox="1">
              <a:spLocks/>
            </p:cNvSpPr>
            <p:nvPr/>
          </p:nvSpPr>
          <p:spPr>
            <a:xfrm>
              <a:off x="537675" y="2104751"/>
              <a:ext cx="11097598" cy="504000"/>
            </a:xfrm>
            <a:prstGeom prst="rect">
              <a:avLst/>
            </a:prstGeom>
            <a:solidFill>
              <a:srgbClr val="84FCF9"/>
            </a:solidFill>
            <a:ln w="28575">
              <a:solidFill>
                <a:schemeClr val="tx1"/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endPara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6677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192</Words>
  <Application>Microsoft Office PowerPoint</Application>
  <PresentationFormat>와이드스크린</PresentationFormat>
  <Paragraphs>72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나눔스퀘어OTF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형빈</dc:creator>
  <cp:lastModifiedBy>이 형빈</cp:lastModifiedBy>
  <cp:revision>23</cp:revision>
  <dcterms:created xsi:type="dcterms:W3CDTF">2021-03-30T05:50:16Z</dcterms:created>
  <dcterms:modified xsi:type="dcterms:W3CDTF">2021-04-14T17:34:02Z</dcterms:modified>
</cp:coreProperties>
</file>