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6FFD-DA55-4E4E-BFFA-E3256787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AC8E6-05BD-4056-BA93-7C45295B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49365-1D12-4271-83FC-E591C3D9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374-AFE0-4F0B-A5F4-F1635280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24D97-C684-4216-9996-F03B2285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4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0D87-2E76-45E8-ADC8-ED656678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DF21A-1AE9-4CA8-9101-3A62DD01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3CCE3-F568-486D-9C0D-8BFE056A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C1B75-F2F2-483A-9D9C-0601E776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EEE0-1FFE-4FF9-88FD-883E5568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1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24E4A9-5AAE-43A6-8758-8F9DFCA3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C427F-3719-40B8-BE35-5CB8C05D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617CA-C88A-4C8B-9197-2400F9C1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2B929-5BBB-4F6D-B508-50FB5052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2D319-8A41-4FE9-A089-904BB4BB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A741-57D6-4174-890E-5A0F40C3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3EE6-4425-4EEB-8F5D-ED2E1C84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C3E22-21E4-4DF7-A34F-FCD0F2BE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5AFC8-DD5B-4997-9968-AC6D119E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02CB-FF9C-4AA9-8E92-AF7BA6DA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9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5E6CE-4B5A-48BE-9E4C-45921CBD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8094E-3E43-4E9C-BF42-B24AF7F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12A30-1D94-428C-95ED-0BF03AAD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F3D1-AF68-4E89-9773-23B7EEBC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6EC67-36C4-4F07-ACAE-681D7F5D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12DC-63F5-4442-B12D-0E8FB78A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73C3A-D556-423A-BED8-FD64B83F5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64496-60C3-47BC-A252-31D18EB5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0B6AA-60B0-43E3-AF58-DE509806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BA052-F3FA-45B4-B2D3-991A7D9D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6CA3E-85AB-4A3C-8D7F-AA596E17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BDCA8-9DEF-411B-9D37-15BCBBB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ABC10-B513-4C0A-82C0-567E3BBD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CA678-5BAA-49D6-A2FC-4983A1A9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E9C6D-115B-462A-B55A-87F69BF64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34B93B-BAA2-48EA-B333-F4C77CFF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2A08-895F-4639-878D-407EF3F2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46564-2694-4443-8F3E-BC93A17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A67099-32C2-4710-827B-F8628562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5AC8-2FEB-45F2-8C0D-976495B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62A416-6005-43DE-A8B4-47BDF639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11EE85-2382-4284-A21B-BF563657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DB3F6-4B24-403C-AB42-4C39B4F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8C232-CBB6-42BE-9F8B-EC531515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536E1C-A171-4E32-B1FC-50C4E5B2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BD488-FC01-4DC2-B25E-14BA1AAA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1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61A75-4FB1-4379-B805-24C93A01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BA33B-46E4-4A77-8622-D73D621E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0ED52-C166-4FCD-8E65-FE850A639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08D0D-DD17-4639-9830-94ED55D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3826D-E57E-41E6-81D5-C63D0EE9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C82F1-ED36-48B7-A62E-C017CEFB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BFF31-8CF2-4F1C-86EF-D41D6908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249377-0204-4BE1-B930-0E96481D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16102-051E-40D0-A67A-CEDC2967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AA6F4-FEF4-45F0-B68B-117E46D1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A8E1D-4C8E-4F6B-9660-56B0059E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B7EB4-2B12-459B-939D-4359873F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7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DDEA8D-03ED-414D-B52C-A130D6FB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8A33F-8723-42C1-8806-C89DF11D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6DE70-1475-4E4D-9820-03AE6E6F8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98AB-26C1-4DEE-865B-C16AA52F8FF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3E22E-C6A2-4992-87CF-FC6B4472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2777E-420E-4DFE-A4C2-35F8A8BB6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294E-B170-49CE-B79A-E95FF699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419FEF-B15A-4FD8-A79B-6EB9EB03E46B}"/>
              </a:ext>
            </a:extLst>
          </p:cNvPr>
          <p:cNvGrpSpPr/>
          <p:nvPr/>
        </p:nvGrpSpPr>
        <p:grpSpPr>
          <a:xfrm>
            <a:off x="209195" y="57173"/>
            <a:ext cx="11502115" cy="6773128"/>
            <a:chOff x="209195" y="57173"/>
            <a:chExt cx="11502115" cy="67731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C0E9F9-793A-45E1-92FD-A8E194D109CD}"/>
                </a:ext>
              </a:extLst>
            </p:cNvPr>
            <p:cNvSpPr txBox="1"/>
            <p:nvPr/>
          </p:nvSpPr>
          <p:spPr>
            <a:xfrm>
              <a:off x="1833778" y="1221078"/>
              <a:ext cx="124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요청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C63198D-8E89-4E3B-A3CD-312CED22F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1741" y="737109"/>
              <a:ext cx="13728" cy="5982646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6082CC2-EABE-4C51-95C2-DE2190A00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6422" y="655431"/>
              <a:ext cx="9238" cy="607786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D09BB8A-44CD-4A23-9E89-A392E1374DE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0862" y="673927"/>
              <a:ext cx="0" cy="6123362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59F309F-1F77-4580-957A-5EF547491D14}"/>
                </a:ext>
              </a:extLst>
            </p:cNvPr>
            <p:cNvCxnSpPr>
              <a:cxnSpLocks/>
            </p:cNvCxnSpPr>
            <p:nvPr/>
          </p:nvCxnSpPr>
          <p:spPr>
            <a:xfrm>
              <a:off x="719902" y="1190831"/>
              <a:ext cx="0" cy="5639470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83C37F-7016-4EAB-8255-6224AF023DC2}"/>
                </a:ext>
              </a:extLst>
            </p:cNvPr>
            <p:cNvSpPr txBox="1"/>
            <p:nvPr/>
          </p:nvSpPr>
          <p:spPr>
            <a:xfrm>
              <a:off x="326943" y="1341480"/>
              <a:ext cx="10287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로그인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D4B9A5-D898-4328-9771-FC226E4081E8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39" y="1559210"/>
              <a:ext cx="3176560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8E3276-F51C-4412-9A78-421071F64DEC}"/>
                </a:ext>
              </a:extLst>
            </p:cNvPr>
            <p:cNvCxnSpPr>
              <a:cxnSpLocks/>
            </p:cNvCxnSpPr>
            <p:nvPr/>
          </p:nvCxnSpPr>
          <p:spPr>
            <a:xfrm>
              <a:off x="4424821" y="1591051"/>
              <a:ext cx="3139054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6D81CE-3B42-4D04-A451-198E739E4FB9}"/>
                </a:ext>
              </a:extLst>
            </p:cNvPr>
            <p:cNvSpPr txBox="1"/>
            <p:nvPr/>
          </p:nvSpPr>
          <p:spPr>
            <a:xfrm>
              <a:off x="5352362" y="1271874"/>
              <a:ext cx="1630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입력 </a:t>
              </a:r>
              <a:r>
                <a:rPr lang="en-US" altLang="ko-KR" sz="1200" dirty="0" err="1"/>
                <a:t>id,pw</a:t>
              </a:r>
              <a:r>
                <a:rPr lang="ko-KR" altLang="en-US" sz="1200" dirty="0"/>
                <a:t> 전달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74743-751B-4049-82FB-AA3E1FAD202B}"/>
                </a:ext>
              </a:extLst>
            </p:cNvPr>
            <p:cNvCxnSpPr>
              <a:cxnSpLocks/>
            </p:cNvCxnSpPr>
            <p:nvPr/>
          </p:nvCxnSpPr>
          <p:spPr>
            <a:xfrm>
              <a:off x="7758215" y="1617957"/>
              <a:ext cx="3396886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0C0C5-CCB4-4FC3-90DF-6D5E7A2E12A6}"/>
                </a:ext>
              </a:extLst>
            </p:cNvPr>
            <p:cNvSpPr txBox="1"/>
            <p:nvPr/>
          </p:nvSpPr>
          <p:spPr>
            <a:xfrm>
              <a:off x="8800201" y="1292633"/>
              <a:ext cx="134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 정보 조회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6D3AB80-20D5-4892-B638-3CF3960A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8215" y="1980507"/>
              <a:ext cx="339688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70FC0B4-623C-4042-8A57-AFF33A6BF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929" y="1980507"/>
              <a:ext cx="3359353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A1A4A-36A4-4DDC-BE9F-326F53735F27}"/>
                </a:ext>
              </a:extLst>
            </p:cNvPr>
            <p:cNvSpPr txBox="1"/>
            <p:nvPr/>
          </p:nvSpPr>
          <p:spPr>
            <a:xfrm>
              <a:off x="3714596" y="3586390"/>
              <a:ext cx="1557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삭제 요청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0A4DF5-7606-40DC-A0BF-9997266E1D9F}"/>
                </a:ext>
              </a:extLst>
            </p:cNvPr>
            <p:cNvCxnSpPr>
              <a:cxnSpLocks/>
            </p:cNvCxnSpPr>
            <p:nvPr/>
          </p:nvCxnSpPr>
          <p:spPr>
            <a:xfrm>
              <a:off x="1282473" y="4975919"/>
              <a:ext cx="6347322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691125-5010-4007-B9EC-DE2DC6564313}"/>
                </a:ext>
              </a:extLst>
            </p:cNvPr>
            <p:cNvCxnSpPr>
              <a:cxnSpLocks/>
            </p:cNvCxnSpPr>
            <p:nvPr/>
          </p:nvCxnSpPr>
          <p:spPr>
            <a:xfrm>
              <a:off x="7837173" y="3926860"/>
              <a:ext cx="3418130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0DCB75-D5BA-405F-B253-AEB2C25A8978}"/>
                </a:ext>
              </a:extLst>
            </p:cNvPr>
            <p:cNvSpPr txBox="1"/>
            <p:nvPr/>
          </p:nvSpPr>
          <p:spPr>
            <a:xfrm>
              <a:off x="8686427" y="3601485"/>
              <a:ext cx="1569714" cy="28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조회 후 삭제 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108C546-411B-4106-8F41-8F817D7D3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0542" y="4398663"/>
              <a:ext cx="339688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C2AB0E0-BB1E-497E-9475-6FC8E1535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901" y="1984803"/>
              <a:ext cx="327089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D65D0C6-D3D4-47EF-82CC-0D9BB1DD6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7194" y="4398663"/>
              <a:ext cx="327089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961E128-6EEA-477F-9E14-219C3C972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65" y="4398663"/>
              <a:ext cx="327089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57D29D-C646-4206-B39F-0C713599B64C}"/>
                </a:ext>
              </a:extLst>
            </p:cNvPr>
            <p:cNvSpPr txBox="1"/>
            <p:nvPr/>
          </p:nvSpPr>
          <p:spPr>
            <a:xfrm>
              <a:off x="1890773" y="1650124"/>
              <a:ext cx="1039212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성공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B52378-F5A1-45A4-896F-81194466FF07}"/>
                </a:ext>
              </a:extLst>
            </p:cNvPr>
            <p:cNvSpPr txBox="1"/>
            <p:nvPr/>
          </p:nvSpPr>
          <p:spPr>
            <a:xfrm>
              <a:off x="341895" y="5993980"/>
              <a:ext cx="10287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로그아웃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B0DBFB0-7775-4CC9-8BA2-5FC9FFE20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55" y="6444061"/>
              <a:ext cx="327089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B1D7B6E-A87B-45CC-AC33-58B515BE656A}"/>
                </a:ext>
              </a:extLst>
            </p:cNvPr>
            <p:cNvCxnSpPr>
              <a:cxnSpLocks/>
            </p:cNvCxnSpPr>
            <p:nvPr/>
          </p:nvCxnSpPr>
          <p:spPr>
            <a:xfrm>
              <a:off x="1194526" y="6127008"/>
              <a:ext cx="2905786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3FE9AE-46BA-4B68-B6DF-99745B8B2BA1}"/>
                </a:ext>
              </a:extLst>
            </p:cNvPr>
            <p:cNvSpPr txBox="1"/>
            <p:nvPr/>
          </p:nvSpPr>
          <p:spPr>
            <a:xfrm>
              <a:off x="1661279" y="5845331"/>
              <a:ext cx="1769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로그아웃 요청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8315EA-5C98-4E36-A358-E0A2C2A184C8}"/>
                </a:ext>
              </a:extLst>
            </p:cNvPr>
            <p:cNvSpPr txBox="1"/>
            <p:nvPr/>
          </p:nvSpPr>
          <p:spPr>
            <a:xfrm>
              <a:off x="335259" y="705692"/>
              <a:ext cx="10287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관리자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16A395-1F8F-4BEC-B34E-278E6A6318D7}"/>
                </a:ext>
              </a:extLst>
            </p:cNvPr>
            <p:cNvSpPr txBox="1"/>
            <p:nvPr/>
          </p:nvSpPr>
          <p:spPr>
            <a:xfrm>
              <a:off x="10876025" y="518692"/>
              <a:ext cx="83528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DB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655661-9243-4743-8225-6966F659197C}"/>
                </a:ext>
              </a:extLst>
            </p:cNvPr>
            <p:cNvSpPr txBox="1"/>
            <p:nvPr/>
          </p:nvSpPr>
          <p:spPr>
            <a:xfrm>
              <a:off x="7034683" y="517856"/>
              <a:ext cx="128195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controller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F1E64F-8926-40B2-B0F5-D3C874CCD3FE}"/>
                </a:ext>
              </a:extLst>
            </p:cNvPr>
            <p:cNvSpPr txBox="1"/>
            <p:nvPr/>
          </p:nvSpPr>
          <p:spPr>
            <a:xfrm>
              <a:off x="3830027" y="57173"/>
              <a:ext cx="958658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View /model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3057BC-A63A-4C7B-BC01-A098D3C8F9A5}"/>
                </a:ext>
              </a:extLst>
            </p:cNvPr>
            <p:cNvSpPr txBox="1"/>
            <p:nvPr/>
          </p:nvSpPr>
          <p:spPr>
            <a:xfrm>
              <a:off x="271548" y="3769547"/>
              <a:ext cx="13651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게시글 삭제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8E218A3-93EE-458B-B847-0457E8642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354" y="2700549"/>
              <a:ext cx="6244521" cy="4678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5D3F65-4F1C-41EE-8852-3DF354CE9B27}"/>
                </a:ext>
              </a:extLst>
            </p:cNvPr>
            <p:cNvSpPr txBox="1"/>
            <p:nvPr/>
          </p:nvSpPr>
          <p:spPr>
            <a:xfrm>
              <a:off x="3350750" y="2414917"/>
              <a:ext cx="1769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</a:t>
              </a:r>
              <a:r>
                <a:rPr lang="en-US" altLang="ko-KR" sz="1200" dirty="0"/>
                <a:t>page load</a:t>
              </a:r>
              <a:r>
                <a:rPr lang="ko-KR" altLang="en-US" sz="1200" dirty="0"/>
                <a:t> 요청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2BC4D9-E15F-46DF-9A52-41CFE88C689A}"/>
                </a:ext>
              </a:extLst>
            </p:cNvPr>
            <p:cNvSpPr txBox="1"/>
            <p:nvPr/>
          </p:nvSpPr>
          <p:spPr>
            <a:xfrm>
              <a:off x="8988182" y="2341958"/>
              <a:ext cx="1071355" cy="27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조회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7B3758B-6A5E-4F74-8B0B-0E3D093D1F7F}"/>
                </a:ext>
              </a:extLst>
            </p:cNvPr>
            <p:cNvCxnSpPr>
              <a:cxnSpLocks/>
            </p:cNvCxnSpPr>
            <p:nvPr/>
          </p:nvCxnSpPr>
          <p:spPr>
            <a:xfrm>
              <a:off x="7799298" y="2688591"/>
              <a:ext cx="3418130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D68FD32-F487-4106-AB5B-E60753F7E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4818" y="3035225"/>
              <a:ext cx="339688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44ED82F-772E-4CAC-8D9B-B65050B77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5219" y="3059686"/>
              <a:ext cx="327089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1CD0209F-2940-45AE-9674-B6EAB572B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388" y="3059686"/>
              <a:ext cx="3270894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F1D44B-2F67-4A16-AE5E-CCC5CEB604AE}"/>
                </a:ext>
              </a:extLst>
            </p:cNvPr>
            <p:cNvSpPr txBox="1"/>
            <p:nvPr/>
          </p:nvSpPr>
          <p:spPr>
            <a:xfrm>
              <a:off x="5228035" y="2758226"/>
              <a:ext cx="1532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내용 전달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C99ECD-BB81-441A-9837-21DE1037A0BB}"/>
                </a:ext>
              </a:extLst>
            </p:cNvPr>
            <p:cNvSpPr txBox="1"/>
            <p:nvPr/>
          </p:nvSpPr>
          <p:spPr>
            <a:xfrm>
              <a:off x="209195" y="2562049"/>
              <a:ext cx="12121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게시글 보기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04269B-A776-4CAA-B2CB-0895027BB471}"/>
                </a:ext>
              </a:extLst>
            </p:cNvPr>
            <p:cNvSpPr txBox="1"/>
            <p:nvPr/>
          </p:nvSpPr>
          <p:spPr>
            <a:xfrm>
              <a:off x="275724" y="4822031"/>
              <a:ext cx="9669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통계 보기</a:t>
              </a:r>
            </a:p>
          </p:txBody>
        </p:sp>
        <p:pic>
          <p:nvPicPr>
            <p:cNvPr id="87" name="그래픽 86" descr="작도">
              <a:extLst>
                <a:ext uri="{FF2B5EF4-FFF2-40B4-BE49-F238E27FC236}">
                  <a16:creationId xmlns:a16="http://schemas.microsoft.com/office/drawing/2014/main" id="{5E877C61-B2ED-4B26-8E0D-EDBDF60E5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577" y="89406"/>
              <a:ext cx="628650" cy="6286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9424BC-1A3B-42B3-8A7C-24992EC27667}"/>
                </a:ext>
              </a:extLst>
            </p:cNvPr>
            <p:cNvSpPr txBox="1"/>
            <p:nvPr/>
          </p:nvSpPr>
          <p:spPr>
            <a:xfrm>
              <a:off x="4287092" y="4695595"/>
              <a:ext cx="159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통계 </a:t>
              </a:r>
              <a:r>
                <a:rPr lang="en-US" altLang="ko-KR" sz="1200" dirty="0"/>
                <a:t>page</a:t>
              </a:r>
              <a:r>
                <a:rPr lang="ko-KR" altLang="en-US" sz="1200" dirty="0"/>
                <a:t> 요청</a:t>
              </a:r>
              <a:endParaRPr lang="en-US" altLang="ko-KR" sz="1200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BF81257-9ADE-40C6-8B78-6DC27F1D4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354" y="3924663"/>
              <a:ext cx="6276759" cy="1340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2E02CD8-6CAD-4E10-A489-3867BF0D8DDF}"/>
                </a:ext>
              </a:extLst>
            </p:cNvPr>
            <p:cNvCxnSpPr>
              <a:cxnSpLocks/>
            </p:cNvCxnSpPr>
            <p:nvPr/>
          </p:nvCxnSpPr>
          <p:spPr>
            <a:xfrm>
              <a:off x="7762219" y="4997714"/>
              <a:ext cx="3418130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D18FAD-9866-4D74-9039-34C8C737D94E}"/>
                </a:ext>
              </a:extLst>
            </p:cNvPr>
            <p:cNvSpPr txBox="1"/>
            <p:nvPr/>
          </p:nvSpPr>
          <p:spPr>
            <a:xfrm>
              <a:off x="9028892" y="4692271"/>
              <a:ext cx="1569714" cy="28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정보 조회</a:t>
              </a:r>
              <a:endParaRPr lang="ko-KR" altLang="en-US" sz="1200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0C6441BB-D35D-4BA1-9859-C25E75262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8215" y="5348922"/>
              <a:ext cx="339688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08A973A-1A1D-4901-8AFF-BD58BBA17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5219" y="5322028"/>
              <a:ext cx="330736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C73721F-4FC1-4BA6-9B93-8EF2C062F5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893" y="5310056"/>
              <a:ext cx="330736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8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303BCCA-D2BA-466F-B928-4A53EC710709}"/>
              </a:ext>
            </a:extLst>
          </p:cNvPr>
          <p:cNvGrpSpPr/>
          <p:nvPr/>
        </p:nvGrpSpPr>
        <p:grpSpPr>
          <a:xfrm>
            <a:off x="0" y="98646"/>
            <a:ext cx="11502115" cy="6739523"/>
            <a:chOff x="0" y="56642"/>
            <a:chExt cx="11502115" cy="6739523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DE3EEBC-CB65-4F85-B6FA-9FD2F516EAA5}"/>
                </a:ext>
              </a:extLst>
            </p:cNvPr>
            <p:cNvGrpSpPr/>
            <p:nvPr/>
          </p:nvGrpSpPr>
          <p:grpSpPr>
            <a:xfrm>
              <a:off x="117748" y="56642"/>
              <a:ext cx="11384367" cy="6739523"/>
              <a:chOff x="117748" y="56642"/>
              <a:chExt cx="11384367" cy="67395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C288DB-7860-4D01-9C7C-61CE9210EBAE}"/>
                  </a:ext>
                </a:extLst>
              </p:cNvPr>
              <p:cNvSpPr txBox="1"/>
              <p:nvPr/>
            </p:nvSpPr>
            <p:spPr>
              <a:xfrm>
                <a:off x="10666830" y="252799"/>
                <a:ext cx="835285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DB</a:t>
                </a: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0BC19-F504-4B90-888A-04828B1500CD}"/>
                  </a:ext>
                </a:extLst>
              </p:cNvPr>
              <p:cNvSpPr txBox="1"/>
              <p:nvPr/>
            </p:nvSpPr>
            <p:spPr>
              <a:xfrm>
                <a:off x="6825488" y="251963"/>
                <a:ext cx="128195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8A28D-62EB-4951-818A-4A9921095B01}"/>
                  </a:ext>
                </a:extLst>
              </p:cNvPr>
              <p:cNvSpPr txBox="1"/>
              <p:nvPr/>
            </p:nvSpPr>
            <p:spPr>
              <a:xfrm>
                <a:off x="3596945" y="56642"/>
                <a:ext cx="958658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View /model</a:t>
                </a:r>
                <a:endParaRPr lang="ko-KR" altLang="en-US" dirty="0"/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AFF810B9-A1C7-4FEC-8B9B-BD8C9055AF81}"/>
                  </a:ext>
                </a:extLst>
              </p:cNvPr>
              <p:cNvGrpSpPr/>
              <p:nvPr/>
            </p:nvGrpSpPr>
            <p:grpSpPr>
              <a:xfrm>
                <a:off x="117748" y="56642"/>
                <a:ext cx="11061660" cy="6739523"/>
                <a:chOff x="117748" y="56642"/>
                <a:chExt cx="11061660" cy="6739523"/>
              </a:xfrm>
            </p:grpSpPr>
            <p:pic>
              <p:nvPicPr>
                <p:cNvPr id="3" name="그래픽 2" descr="작도">
                  <a:extLst>
                    <a:ext uri="{FF2B5EF4-FFF2-40B4-BE49-F238E27FC236}">
                      <a16:creationId xmlns:a16="http://schemas.microsoft.com/office/drawing/2014/main" id="{13CB6DC1-91B4-44DE-9E43-240A6CC89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457" y="56642"/>
                  <a:ext cx="628650" cy="628650"/>
                </a:xfrm>
                <a:prstGeom prst="rect">
                  <a:avLst/>
                </a:prstGeom>
              </p:spPr>
            </p:pic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42A3292B-F677-4523-AD71-CB226F76ED9F}"/>
                    </a:ext>
                  </a:extLst>
                </p:cNvPr>
                <p:cNvGrpSpPr/>
                <p:nvPr/>
              </p:nvGrpSpPr>
              <p:grpSpPr>
                <a:xfrm>
                  <a:off x="117748" y="621295"/>
                  <a:ext cx="11061660" cy="6174870"/>
                  <a:chOff x="117748" y="621295"/>
                  <a:chExt cx="11061660" cy="6174870"/>
                </a:xfrm>
              </p:grpSpPr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28B9FF99-6483-477C-9A73-6A398BA326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736" y="1327011"/>
                    <a:ext cx="3431523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5B792E8-CCE3-4DF2-BDA1-8FA62F825591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583" y="2083417"/>
                    <a:ext cx="12404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로그인 요청</a:t>
                    </a:r>
                  </a:p>
                </p:txBody>
              </p:sp>
              <p:cxnSp>
                <p:nvCxnSpPr>
                  <p:cNvPr id="22" name="직선 화살표 연결선 21">
                    <a:extLst>
                      <a:ext uri="{FF2B5EF4-FFF2-40B4-BE49-F238E27FC236}">
                        <a16:creationId xmlns:a16="http://schemas.microsoft.com/office/drawing/2014/main" id="{314FA0FE-C557-47DA-9592-6C4BAA30AE64}"/>
                      </a:ext>
                    </a:extLst>
                  </p:cNvPr>
                  <p:cNvCxnSpPr>
                    <a:cxnSpLocks/>
                    <a:stCxn id="21" idx="2"/>
                  </p:cNvCxnSpPr>
                  <p:nvPr/>
                </p:nvCxnSpPr>
                <p:spPr>
                  <a:xfrm flipH="1">
                    <a:off x="4062546" y="702973"/>
                    <a:ext cx="13728" cy="5982646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7AB36CF2-5B62-4BBA-998E-6DD103CFEFB2}"/>
                      </a:ext>
                    </a:extLst>
                  </p:cNvPr>
                  <p:cNvCxnSpPr>
                    <a:cxnSpLocks/>
                    <a:stCxn id="8" idx="2"/>
                  </p:cNvCxnSpPr>
                  <p:nvPr/>
                </p:nvCxnSpPr>
                <p:spPr>
                  <a:xfrm flipH="1">
                    <a:off x="7457227" y="621295"/>
                    <a:ext cx="9238" cy="6077861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화살표 연결선 27">
                    <a:extLst>
                      <a:ext uri="{FF2B5EF4-FFF2-40B4-BE49-F238E27FC236}">
                        <a16:creationId xmlns:a16="http://schemas.microsoft.com/office/drawing/2014/main" id="{BA456B40-CE39-4FA9-AEF6-1BDC1D7C5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01667" y="639791"/>
                    <a:ext cx="0" cy="6123362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F39A47C4-34ED-4DD7-A0E8-74BB7937C9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56862" y="1370676"/>
                    <a:ext cx="3139054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F0FBDDA-760D-4E98-9729-F08AEDA2945E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729" y="1060391"/>
                    <a:ext cx="12819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/>
                      <a:t>회원 정보 등록</a:t>
                    </a:r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AE481F18-094A-413C-9689-D1D50F34D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58370" y="1370676"/>
                    <a:ext cx="338753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C7A983C-A902-4374-A0A3-69C503A6A636}"/>
                      </a:ext>
                    </a:extLst>
                  </p:cNvPr>
                  <p:cNvSpPr txBox="1"/>
                  <p:nvPr/>
                </p:nvSpPr>
                <p:spPr>
                  <a:xfrm>
                    <a:off x="8594490" y="1050367"/>
                    <a:ext cx="12819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회원 정보 저장</a:t>
                    </a:r>
                  </a:p>
                </p:txBody>
              </p:sp>
              <p:cxnSp>
                <p:nvCxnSpPr>
                  <p:cNvPr id="42" name="직선 화살표 연결선 41">
                    <a:extLst>
                      <a:ext uri="{FF2B5EF4-FFF2-40B4-BE49-F238E27FC236}">
                        <a16:creationId xmlns:a16="http://schemas.microsoft.com/office/drawing/2014/main" id="{81A0F355-F75A-44EA-9481-72211C9856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707" y="1156695"/>
                    <a:ext cx="0" cy="563947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607925B-AB42-454B-A15F-4275D20066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48" y="2203819"/>
                    <a:ext cx="102870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/>
                      <a:t>로그인</a:t>
                    </a:r>
                  </a:p>
                </p:txBody>
              </p:sp>
              <p:cxnSp>
                <p:nvCxnSpPr>
                  <p:cNvPr id="64" name="직선 화살표 연결선 63">
                    <a:extLst>
                      <a:ext uri="{FF2B5EF4-FFF2-40B4-BE49-F238E27FC236}">
                        <a16:creationId xmlns:a16="http://schemas.microsoft.com/office/drawing/2014/main" id="{8375FF81-926C-4595-A77D-024734D856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6734" y="1829092"/>
                    <a:ext cx="3495813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FB2F6F3-9B70-439A-A4E4-553DE94BC601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796" y="1524565"/>
                    <a:ext cx="176989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로그인 </a:t>
                    </a:r>
                    <a:r>
                      <a:rPr lang="en-US" altLang="ko-KR" sz="1200" dirty="0"/>
                      <a:t>page</a:t>
                    </a:r>
                    <a:endParaRPr lang="ko-KR" altLang="en-US" sz="1200" dirty="0"/>
                  </a:p>
                </p:txBody>
              </p:sp>
              <p:cxnSp>
                <p:nvCxnSpPr>
                  <p:cNvPr id="66" name="직선 화살표 연결선 65">
                    <a:extLst>
                      <a:ext uri="{FF2B5EF4-FFF2-40B4-BE49-F238E27FC236}">
                        <a16:creationId xmlns:a16="http://schemas.microsoft.com/office/drawing/2014/main" id="{B2EB62CF-D7BF-4A4B-AF02-39A0DDA58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944" y="2421542"/>
                    <a:ext cx="317656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화살표 연결선 75">
                    <a:extLst>
                      <a:ext uri="{FF2B5EF4-FFF2-40B4-BE49-F238E27FC236}">
                        <a16:creationId xmlns:a16="http://schemas.microsoft.com/office/drawing/2014/main" id="{72F8007A-A0E6-4C49-A687-4105696CC9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626" y="2453383"/>
                    <a:ext cx="3139054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CDF9E999-E73D-454D-B6E0-05E9DD6B7D5F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167" y="2134213"/>
                    <a:ext cx="16302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입력 </a:t>
                    </a:r>
                    <a:r>
                      <a:rPr lang="en-US" altLang="ko-KR" sz="1200" dirty="0" err="1"/>
                      <a:t>id,pw</a:t>
                    </a:r>
                    <a:r>
                      <a:rPr lang="ko-KR" altLang="en-US" sz="1200" dirty="0"/>
                      <a:t> 전달</a:t>
                    </a:r>
                  </a:p>
                </p:txBody>
              </p:sp>
              <p:cxnSp>
                <p:nvCxnSpPr>
                  <p:cNvPr id="78" name="직선 화살표 연결선 77">
                    <a:extLst>
                      <a:ext uri="{FF2B5EF4-FFF2-40B4-BE49-F238E27FC236}">
                        <a16:creationId xmlns:a16="http://schemas.microsoft.com/office/drawing/2014/main" id="{8A470633-04B7-4B30-A333-27C7B1A999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9020" y="2480289"/>
                    <a:ext cx="33968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5C33805-9701-4763-999E-D8EF659F5455}"/>
                      </a:ext>
                    </a:extLst>
                  </p:cNvPr>
                  <p:cNvSpPr txBox="1"/>
                  <p:nvPr/>
                </p:nvSpPr>
                <p:spPr>
                  <a:xfrm>
                    <a:off x="8591006" y="2154972"/>
                    <a:ext cx="13421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회원 정보 조회</a:t>
                    </a:r>
                  </a:p>
                </p:txBody>
              </p:sp>
              <p:cxnSp>
                <p:nvCxnSpPr>
                  <p:cNvPr id="82" name="직선 화살표 연결선 81">
                    <a:extLst>
                      <a:ext uri="{FF2B5EF4-FFF2-40B4-BE49-F238E27FC236}">
                        <a16:creationId xmlns:a16="http://schemas.microsoft.com/office/drawing/2014/main" id="{9027AE8C-EAB6-4C90-8E26-D095A9772A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49020" y="2842839"/>
                    <a:ext cx="3396886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화살표 연결선 82">
                    <a:extLst>
                      <a:ext uri="{FF2B5EF4-FFF2-40B4-BE49-F238E27FC236}">
                        <a16:creationId xmlns:a16="http://schemas.microsoft.com/office/drawing/2014/main" id="{68D965C6-4A4C-45C5-BFE5-28650223A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6734" y="2842839"/>
                    <a:ext cx="3359353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4DA042CB-846F-4EA2-B1BE-031A7FE35A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0159" y="3618233"/>
                    <a:ext cx="29057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화살표 연결선 89">
                    <a:extLst>
                      <a:ext uri="{FF2B5EF4-FFF2-40B4-BE49-F238E27FC236}">
                        <a16:creationId xmlns:a16="http://schemas.microsoft.com/office/drawing/2014/main" id="{B371D789-3EDD-4E11-921C-3B09C0908A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0942" y="3618233"/>
                    <a:ext cx="3139054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853B2C5-9A2B-469A-9CBB-53BB683CECDC}"/>
                      </a:ext>
                    </a:extLst>
                  </p:cNvPr>
                  <p:cNvSpPr txBox="1"/>
                  <p:nvPr/>
                </p:nvSpPr>
                <p:spPr>
                  <a:xfrm>
                    <a:off x="4179006" y="3302768"/>
                    <a:ext cx="32708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게시글 생성 </a:t>
                    </a:r>
                    <a:r>
                      <a:rPr lang="en-US" altLang="ko-KR" sz="1200" dirty="0"/>
                      <a:t>/ </a:t>
                    </a:r>
                    <a:r>
                      <a:rPr lang="ko-KR" altLang="en-US" sz="1200" dirty="0"/>
                      <a:t>수정 내용 전달  </a:t>
                    </a:r>
                    <a:endParaRPr lang="en-US" altLang="ko-KR" sz="1200" dirty="0"/>
                  </a:p>
                </p:txBody>
              </p:sp>
              <p:cxnSp>
                <p:nvCxnSpPr>
                  <p:cNvPr id="92" name="직선 화살표 연결선 91">
                    <a:extLst>
                      <a:ext uri="{FF2B5EF4-FFF2-40B4-BE49-F238E27FC236}">
                        <a16:creationId xmlns:a16="http://schemas.microsoft.com/office/drawing/2014/main" id="{0F494D33-6A65-43C9-9C3F-0D2A0297A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5001" y="3607023"/>
                    <a:ext cx="341813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9028600-2DD9-48FF-A157-A0646B8BC4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33718" y="3358211"/>
                    <a:ext cx="30456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게시글</a:t>
                    </a:r>
                    <a:r>
                      <a:rPr lang="en-US" altLang="ko-KR" sz="1200" dirty="0"/>
                      <a:t> </a:t>
                    </a:r>
                    <a:r>
                      <a:rPr lang="ko-KR" altLang="en-US" sz="1200" dirty="0"/>
                      <a:t>조회 후 생성 </a:t>
                    </a:r>
                    <a:r>
                      <a:rPr lang="en-US" altLang="ko-KR" sz="1200" dirty="0"/>
                      <a:t>/ </a:t>
                    </a:r>
                    <a:r>
                      <a:rPr lang="ko-KR" altLang="en-US" sz="1200" dirty="0"/>
                      <a:t>수정  </a:t>
                    </a:r>
                  </a:p>
                </p:txBody>
              </p:sp>
              <p:cxnSp>
                <p:nvCxnSpPr>
                  <p:cNvPr id="95" name="직선 화살표 연결선 94">
                    <a:extLst>
                      <a:ext uri="{FF2B5EF4-FFF2-40B4-BE49-F238E27FC236}">
                        <a16:creationId xmlns:a16="http://schemas.microsoft.com/office/drawing/2014/main" id="{16998169-74DB-4688-913D-164111559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8370" y="4078826"/>
                    <a:ext cx="3396886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화살표 연결선 95">
                    <a:extLst>
                      <a:ext uri="{FF2B5EF4-FFF2-40B4-BE49-F238E27FC236}">
                        <a16:creationId xmlns:a16="http://schemas.microsoft.com/office/drawing/2014/main" id="{DAED5010-3374-4E11-933F-56C38EF642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49706" y="2847135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화살표 연결선 100">
                    <a:extLst>
                      <a:ext uri="{FF2B5EF4-FFF2-40B4-BE49-F238E27FC236}">
                        <a16:creationId xmlns:a16="http://schemas.microsoft.com/office/drawing/2014/main" id="{06C5C38C-A150-40E7-BA6D-1D53C737B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5022" y="4078826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화살표 연결선 101">
                    <a:extLst>
                      <a:ext uri="{FF2B5EF4-FFF2-40B4-BE49-F238E27FC236}">
                        <a16:creationId xmlns:a16="http://schemas.microsoft.com/office/drawing/2014/main" id="{15B26C0E-36ED-4D58-8985-AEF0DF6B0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193" y="4078826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화살표 연결선 105">
                    <a:extLst>
                      <a:ext uri="{FF2B5EF4-FFF2-40B4-BE49-F238E27FC236}">
                        <a16:creationId xmlns:a16="http://schemas.microsoft.com/office/drawing/2014/main" id="{22F1F496-12BD-4561-978E-FCAC2671C6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2066" y="4819714"/>
                    <a:ext cx="6254852" cy="2421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AFE321A9-A7DD-4B53-B5BB-5D8493BB5FA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578" y="2512463"/>
                    <a:ext cx="1039212" cy="276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로그인 성공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C47CAF6-B4B9-4CB3-A833-6B323461D8F5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987" y="4560582"/>
                    <a:ext cx="165592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게시글 조회 </a:t>
                    </a:r>
                    <a:r>
                      <a:rPr lang="en-US" altLang="ko-KR" sz="1200" dirty="0"/>
                      <a:t>/ </a:t>
                    </a:r>
                    <a:r>
                      <a:rPr lang="ko-KR" altLang="en-US" sz="1200" dirty="0"/>
                      <a:t>삭제</a:t>
                    </a:r>
                  </a:p>
                </p:txBody>
              </p:sp>
              <p:cxnSp>
                <p:nvCxnSpPr>
                  <p:cNvPr id="111" name="직선 화살표 연결선 110">
                    <a:extLst>
                      <a:ext uri="{FF2B5EF4-FFF2-40B4-BE49-F238E27FC236}">
                        <a16:creationId xmlns:a16="http://schemas.microsoft.com/office/drawing/2014/main" id="{0B068572-2C57-42E8-A663-8AE0F8B1F0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90103" y="4907215"/>
                    <a:ext cx="341813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화살표 연결선 111">
                    <a:extLst>
                      <a:ext uri="{FF2B5EF4-FFF2-40B4-BE49-F238E27FC236}">
                        <a16:creationId xmlns:a16="http://schemas.microsoft.com/office/drawing/2014/main" id="{A2456594-F76B-4CC7-ABF9-CDEA8661CB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85623" y="5253849"/>
                    <a:ext cx="3396886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F6E07A8F-1AC1-4D59-AC8A-EAB8C9F44F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16024" y="5278310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화살표 연결선 114">
                    <a:extLst>
                      <a:ext uri="{FF2B5EF4-FFF2-40B4-BE49-F238E27FC236}">
                        <a16:creationId xmlns:a16="http://schemas.microsoft.com/office/drawing/2014/main" id="{8B10D5F2-0B2F-487E-AAFC-4B53F9DC3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7050" y="5291518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8586DB18-21F4-4C9D-8B85-FBC9C3BC54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18840" y="4976850"/>
                    <a:ext cx="15326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게시글 내용 전달  </a:t>
                    </a:r>
                    <a:r>
                      <a:rPr lang="en-US" altLang="ko-KR" sz="1200" dirty="0"/>
                      <a:t> </a:t>
                    </a:r>
                    <a:endParaRPr lang="ko-KR" altLang="en-US" sz="1200" dirty="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004626E-AE47-460E-8DB6-7C44F28E62E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00" y="5959844"/>
                    <a:ext cx="102870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/>
                      <a:t>로그아웃</a:t>
                    </a:r>
                  </a:p>
                </p:txBody>
              </p:sp>
              <p:cxnSp>
                <p:nvCxnSpPr>
                  <p:cNvPr id="119" name="직선 화살표 연결선 118">
                    <a:extLst>
                      <a:ext uri="{FF2B5EF4-FFF2-40B4-BE49-F238E27FC236}">
                        <a16:creationId xmlns:a16="http://schemas.microsoft.com/office/drawing/2014/main" id="{CA10B9B9-C694-4130-82B9-D5071EF8F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2260" y="6409925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화살표 연결선 121">
                    <a:extLst>
                      <a:ext uri="{FF2B5EF4-FFF2-40B4-BE49-F238E27FC236}">
                        <a16:creationId xmlns:a16="http://schemas.microsoft.com/office/drawing/2014/main" id="{7939E25C-3EDB-44E0-9155-EC698E0AD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5331" y="6092872"/>
                    <a:ext cx="29057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104463C4-B28E-4391-B76E-FE384A17C037}"/>
                      </a:ext>
                    </a:extLst>
                  </p:cNvPr>
                  <p:cNvSpPr txBox="1"/>
                  <p:nvPr/>
                </p:nvSpPr>
                <p:spPr>
                  <a:xfrm>
                    <a:off x="1452084" y="5811195"/>
                    <a:ext cx="176989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로그아웃 요청</a:t>
                    </a: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77F79926-C36D-4940-BFB0-FF27CE47C7F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48" y="1216788"/>
                    <a:ext cx="102870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/>
                      <a:t>회원가입</a:t>
                    </a:r>
                  </a:p>
                </p:txBody>
              </p:sp>
              <p:cxnSp>
                <p:nvCxnSpPr>
                  <p:cNvPr id="128" name="직선 화살표 연결선 127">
                    <a:extLst>
                      <a:ext uri="{FF2B5EF4-FFF2-40B4-BE49-F238E27FC236}">
                        <a16:creationId xmlns:a16="http://schemas.microsoft.com/office/drawing/2014/main" id="{0620795D-BD84-4E52-ABED-83D0C823A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96245" y="1801564"/>
                    <a:ext cx="3396886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화살표 연결선 128">
                    <a:extLst>
                      <a:ext uri="{FF2B5EF4-FFF2-40B4-BE49-F238E27FC236}">
                        <a16:creationId xmlns:a16="http://schemas.microsoft.com/office/drawing/2014/main" id="{24545E14-487D-4B2D-B7E5-5197CA4F46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5022" y="1829092"/>
                    <a:ext cx="3270894" cy="0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9AFDAE8-2B58-45A8-B4F7-80B01C92D9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583" y="1005615"/>
                    <a:ext cx="12404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회원가입 요청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B762F6DA-83A7-46B2-811D-DC931814777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48" y="688426"/>
                    <a:ext cx="1028700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/>
                      <a:t>사용자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3EB90D7-87FD-4CFC-A2FE-1F2C7BF507C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1616" y="3330024"/>
                    <a:ext cx="20001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생성 </a:t>
                    </a:r>
                    <a:r>
                      <a:rPr lang="en-US" altLang="ko-KR" sz="1200" dirty="0"/>
                      <a:t>/ </a:t>
                    </a:r>
                    <a:r>
                      <a:rPr lang="ko-KR" altLang="en-US" sz="1200" dirty="0"/>
                      <a:t>수정 </a:t>
                    </a:r>
                    <a:r>
                      <a:rPr lang="en-US" altLang="ko-KR" sz="1200" dirty="0"/>
                      <a:t>/ </a:t>
                    </a:r>
                    <a:r>
                      <a:rPr lang="ko-KR" altLang="en-US" sz="1200" dirty="0"/>
                      <a:t>요청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EEE266D8-A86C-4A25-9388-9FBAAD95871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046" y="4459412"/>
                    <a:ext cx="191918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게시글 </a:t>
                    </a:r>
                    <a:r>
                      <a:rPr lang="en-US" altLang="ko-KR" sz="1200" dirty="0"/>
                      <a:t>load </a:t>
                    </a:r>
                    <a:r>
                      <a:rPr lang="ko-KR" altLang="en-US" sz="1200" dirty="0"/>
                      <a:t>요청 </a:t>
                    </a:r>
                    <a:r>
                      <a:rPr lang="en-US" altLang="ko-KR" sz="1200" dirty="0"/>
                      <a:t>/ </a:t>
                    </a:r>
                    <a:r>
                      <a:rPr lang="ko-KR" altLang="en-US" sz="1200" dirty="0"/>
                      <a:t>삭제</a:t>
                    </a:r>
                    <a:endParaRPr lang="en-US" altLang="ko-KR" sz="1200" dirty="0"/>
                  </a:p>
                </p:txBody>
              </p:sp>
            </p:grp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7757855-5EA8-4929-A991-32E8E96A1C1D}"/>
                </a:ext>
              </a:extLst>
            </p:cNvPr>
            <p:cNvSpPr txBox="1"/>
            <p:nvPr/>
          </p:nvSpPr>
          <p:spPr>
            <a:xfrm>
              <a:off x="23304" y="3356623"/>
              <a:ext cx="123643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게시글 작성 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수정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1E5187-83B8-4CB3-BB16-DB86F228CEAA}"/>
                </a:ext>
              </a:extLst>
            </p:cNvPr>
            <p:cNvSpPr txBox="1"/>
            <p:nvPr/>
          </p:nvSpPr>
          <p:spPr>
            <a:xfrm>
              <a:off x="0" y="4645605"/>
              <a:ext cx="12121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게시글 보기</a:t>
              </a:r>
              <a:endParaRPr lang="en-US" altLang="ko-KR" sz="1400" dirty="0"/>
            </a:p>
            <a:p>
              <a:r>
                <a:rPr lang="en-US" altLang="ko-KR" sz="1400" dirty="0"/>
                <a:t>/ </a:t>
              </a:r>
              <a:r>
                <a:rPr lang="ko-KR" altLang="en-US" sz="1400" dirty="0"/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71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123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Euisung</dc:creator>
  <cp:lastModifiedBy>Hong Euisung</cp:lastModifiedBy>
  <cp:revision>9</cp:revision>
  <dcterms:created xsi:type="dcterms:W3CDTF">2020-11-04T12:33:52Z</dcterms:created>
  <dcterms:modified xsi:type="dcterms:W3CDTF">2020-11-05T01:58:36Z</dcterms:modified>
</cp:coreProperties>
</file>