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298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95461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41777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489264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957556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20187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844639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9991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나만의 사이트 만들기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013606" y="6333324"/>
            <a:ext cx="5178394" cy="435124"/>
          </a:xfrm>
        </p:spPr>
        <p:txBody>
          <a:bodyPr/>
          <a:p>
            <a:pPr lvl="0">
              <a:defRPr/>
            </a:pPr>
            <a:r>
              <a:rPr lang="ko-KR" altLang="en-US" sz="2000">
                <a:solidFill>
                  <a:schemeClr val="tx1"/>
                </a:solidFill>
              </a:rPr>
              <a:t>컴퓨터공학과 </a:t>
            </a:r>
            <a:r>
              <a:rPr lang="en-US" altLang="ko-KR" sz="2000">
                <a:solidFill>
                  <a:schemeClr val="tx1"/>
                </a:solidFill>
              </a:rPr>
              <a:t>202435058</a:t>
            </a:r>
            <a:r>
              <a:rPr lang="ko-KR" altLang="en-US" sz="2000">
                <a:solidFill>
                  <a:schemeClr val="tx1"/>
                </a:solidFill>
              </a:rPr>
              <a:t> 이지인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22723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5(page 5.html)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552092" y="2031870"/>
            <a:ext cx="4482816" cy="475754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헤더에 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 strike="sngStrike"/>
              <a:t>고양이 입양 서류를 작성하는 페이지</a:t>
            </a:r>
            <a:endParaRPr lang="ko-KR" altLang="en-US" b="1" strike="sngStrike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입양서류를 작성하기전 회원가입 진행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 strike="sngStrike"/>
              <a:t>화면 오른쪽 하단에 제출 버튼 배치</a:t>
            </a:r>
            <a:endParaRPr lang="ko-KR" altLang="en-US" b="1" strike="sngStrike"/>
          </a:p>
          <a:p>
            <a:pPr lvl="0">
              <a:defRPr/>
            </a:pPr>
            <a:r>
              <a:rPr lang="en-US" altLang="ko-KR" b="1" strike="sngStrike"/>
              <a:t>-&gt;</a:t>
            </a:r>
            <a:r>
              <a:rPr lang="ko-KR" altLang="en-US" b="1" strike="sngStrike"/>
              <a:t> 버튼을 누르면 메인 페이지로 이동</a:t>
            </a:r>
            <a:endParaRPr lang="ko-KR" altLang="en-US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화면 오른쪽 하단에 다음 버튼 배치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-&gt;</a:t>
            </a:r>
            <a:r>
              <a:rPr lang="ko-KR" altLang="en-US" b="1">
                <a:solidFill>
                  <a:srgbClr val="ff0000"/>
                </a:solidFill>
              </a:rPr>
              <a:t> 버튼을 누르면 입양 서류 작성 페이지로         이동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7804" y="2122170"/>
            <a:ext cx="5844948" cy="419896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3473172" y="3856583"/>
            <a:ext cx="3070746" cy="3650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sp>
        <p:nvSpPr>
          <p:cNvPr id="43" name="가로 글상자 42"/>
          <p:cNvSpPr txBox="1"/>
          <p:nvPr/>
        </p:nvSpPr>
        <p:spPr>
          <a:xfrm>
            <a:off x="6722752" y="5954506"/>
            <a:ext cx="3070747" cy="366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버튼</a:t>
            </a:r>
            <a:endParaRPr lang="ko-KR" altLang="en-US"/>
          </a:p>
        </p:txBody>
      </p:sp>
      <p:sp>
        <p:nvSpPr>
          <p:cNvPr id="45" name="가로 글상자 44"/>
          <p:cNvSpPr txBox="1"/>
          <p:nvPr/>
        </p:nvSpPr>
        <p:spPr>
          <a:xfrm>
            <a:off x="638886" y="2122170"/>
            <a:ext cx="1277772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가로 글상자 46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32228305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5(page 5_sub1.html)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552092" y="2303145"/>
            <a:ext cx="4482816" cy="33813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입양 서류를 작성하는 페이지</a:t>
            </a:r>
            <a:endParaRPr lang="ko-KR" altLang="en-US" b="1" strike="sngStrike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화면 오른쪽 하단에 제출 버튼 배치</a:t>
            </a:r>
            <a:endParaRPr lang="ko-KR" altLang="en-US" b="1"/>
          </a:p>
          <a:p>
            <a:pPr lvl="0">
              <a:defRPr/>
            </a:pPr>
            <a:r>
              <a:rPr lang="en-US" altLang="ko-KR" b="1"/>
              <a:t>-&gt;</a:t>
            </a:r>
            <a:r>
              <a:rPr lang="ko-KR" altLang="en-US" b="1"/>
              <a:t> 버튼을 누르면 메인 페이지로 이동</a:t>
            </a:r>
            <a:endParaRPr lang="ko-KR" altLang="en-US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77804" y="2122170"/>
            <a:ext cx="5844948" cy="419896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2809329" y="3856583"/>
            <a:ext cx="3070746" cy="3650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입양 서류 작성</a:t>
            </a:r>
            <a:endParaRPr lang="ko-KR" altLang="en-US"/>
          </a:p>
        </p:txBody>
      </p:sp>
      <p:sp>
        <p:nvSpPr>
          <p:cNvPr id="43" name="가로 글상자 42"/>
          <p:cNvSpPr txBox="1"/>
          <p:nvPr/>
        </p:nvSpPr>
        <p:spPr>
          <a:xfrm>
            <a:off x="6722752" y="5954506"/>
            <a:ext cx="3070747" cy="3666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버튼</a:t>
            </a:r>
            <a:endParaRPr lang="ko-KR" altLang="en-US"/>
          </a:p>
        </p:txBody>
      </p:sp>
      <p:sp>
        <p:nvSpPr>
          <p:cNvPr id="45" name="가로 글상자 44"/>
          <p:cNvSpPr txBox="1"/>
          <p:nvPr/>
        </p:nvSpPr>
        <p:spPr>
          <a:xfrm>
            <a:off x="638886" y="2122170"/>
            <a:ext cx="1277772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가로 글상자 46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142584145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2332037"/>
            <a:ext cx="10972798" cy="4525963"/>
          </a:xfrm>
        </p:spPr>
        <p:txBody>
          <a:bodyPr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주제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 algn="l">
              <a:defRPr/>
            </a:pPr>
            <a:r>
              <a:rPr lang="en-US" altLang="ko-KR"/>
              <a:t>2.</a:t>
            </a:r>
            <a:r>
              <a:rPr lang="ko-KR" altLang="en-US"/>
              <a:t> 페이지 구조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레이아웃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196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 algn="l">
              <a:defRPr/>
            </a:pPr>
            <a:r>
              <a:rPr lang="en-US" altLang="ko-KR" sz="3000"/>
              <a:t>1.</a:t>
            </a:r>
            <a:r>
              <a:rPr lang="ko-KR" altLang="en-US" sz="3000"/>
              <a:t> 주제 </a:t>
            </a:r>
            <a:endParaRPr lang="ko-KR" altLang="en-US" sz="3000"/>
          </a:p>
        </p:txBody>
      </p:sp>
      <p:sp>
        <p:nvSpPr>
          <p:cNvPr id="5" name="가로 글상자 4"/>
          <p:cNvSpPr txBox="1"/>
          <p:nvPr/>
        </p:nvSpPr>
        <p:spPr>
          <a:xfrm>
            <a:off x="6096000" y="1830625"/>
            <a:ext cx="5845480" cy="638754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 u="sng">
                <a:latin typeface="굴림"/>
                <a:ea typeface="굴림"/>
              </a:rPr>
              <a:t>주제</a:t>
            </a:r>
            <a:r>
              <a:rPr lang="en-US" altLang="ko-KR">
                <a:latin typeface="굴림"/>
                <a:ea typeface="굴림"/>
              </a:rPr>
              <a:t>:</a:t>
            </a:r>
            <a:r>
              <a:rPr lang="ko-KR" altLang="en-US">
                <a:latin typeface="굴림"/>
                <a:ea typeface="굴림"/>
              </a:rPr>
              <a:t> 고양이 소개 및 분양 사이트</a:t>
            </a: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r>
              <a:rPr lang="ko-KR" altLang="en-US" b="1" u="sng">
                <a:latin typeface="굴림"/>
                <a:ea typeface="굴림"/>
              </a:rPr>
              <a:t>선정 이유</a:t>
            </a:r>
            <a:r>
              <a:rPr lang="en-US" altLang="ko-KR">
                <a:latin typeface="굴림"/>
                <a:ea typeface="굴림"/>
              </a:rPr>
              <a:t>:</a:t>
            </a:r>
            <a:r>
              <a:rPr lang="ko-KR" altLang="en-US">
                <a:latin typeface="굴림"/>
                <a:ea typeface="굴림"/>
              </a:rPr>
              <a:t> 애완동물</a:t>
            </a:r>
            <a:r>
              <a:rPr lang="en-US" altLang="ko-KR">
                <a:latin typeface="굴림"/>
                <a:ea typeface="굴림"/>
              </a:rPr>
              <a:t> </a:t>
            </a:r>
            <a:r>
              <a:rPr lang="ko-KR" altLang="en-US">
                <a:latin typeface="굴림"/>
                <a:ea typeface="굴림"/>
              </a:rPr>
              <a:t>중 고양이를 가장 좋아해서 선정</a:t>
            </a: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r>
              <a:rPr lang="ko-KR" altLang="en-US" b="1" u="sng">
                <a:latin typeface="굴림"/>
                <a:ea typeface="굴림"/>
              </a:rPr>
              <a:t>주요 내용</a:t>
            </a:r>
            <a:r>
              <a:rPr lang="en-US" altLang="ko-KR" b="1" u="sng">
                <a:latin typeface="굴림"/>
                <a:ea typeface="굴림"/>
              </a:rPr>
              <a:t>(</a:t>
            </a:r>
            <a:r>
              <a:rPr lang="ko-KR" altLang="en-US" b="1" u="sng">
                <a:latin typeface="굴림"/>
                <a:ea typeface="굴림"/>
              </a:rPr>
              <a:t>메뉴</a:t>
            </a:r>
            <a:r>
              <a:rPr lang="en-US" altLang="ko-KR" b="1" u="sng">
                <a:latin typeface="굴림"/>
                <a:ea typeface="굴림"/>
              </a:rPr>
              <a:t>)</a:t>
            </a:r>
            <a:r>
              <a:rPr lang="en-US" altLang="ko-KR">
                <a:latin typeface="굴림"/>
                <a:ea typeface="굴림"/>
              </a:rPr>
              <a:t>:</a:t>
            </a:r>
            <a:r>
              <a:rPr lang="ko-KR" altLang="en-US">
                <a:latin typeface="굴림"/>
                <a:ea typeface="굴림"/>
              </a:rPr>
              <a:t> 고양이 소개</a:t>
            </a:r>
            <a:r>
              <a:rPr lang="en-US" altLang="ko-KR">
                <a:latin typeface="굴림"/>
                <a:ea typeface="굴림"/>
              </a:rPr>
              <a:t>,</a:t>
            </a:r>
            <a:r>
              <a:rPr lang="ko-KR" altLang="en-US">
                <a:latin typeface="굴림"/>
                <a:ea typeface="굴림"/>
              </a:rPr>
              <a:t> 키우는 팁 등등 고양이를 키우기 위해 필요한 요소들을 설명</a:t>
            </a:r>
            <a:endParaRPr lang="ko-KR" altLang="en-US">
              <a:latin typeface="굴림"/>
              <a:ea typeface="굴림"/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8329" y="1145609"/>
            <a:ext cx="5897671" cy="557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2677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96587"/>
            <a:ext cx="10972798" cy="1143000"/>
          </a:xfrm>
        </p:spPr>
        <p:txBody>
          <a:bodyPr/>
          <a:p>
            <a:pPr lvl="0" algn="l">
              <a:defRPr/>
            </a:pPr>
            <a:r>
              <a:rPr lang="en-US" altLang="ko-KR" sz="3000"/>
              <a:t>2.</a:t>
            </a:r>
            <a:r>
              <a:rPr lang="ko-KR" altLang="en-US" sz="3000"/>
              <a:t> 페이지 구조</a:t>
            </a:r>
            <a:endParaRPr lang="ko-KR" altLang="en-US" sz="3000"/>
          </a:p>
        </p:txBody>
      </p:sp>
      <p:sp>
        <p:nvSpPr>
          <p:cNvPr id="5" name="직사각형 4"/>
          <p:cNvSpPr/>
          <p:nvPr/>
        </p:nvSpPr>
        <p:spPr>
          <a:xfrm>
            <a:off x="609599" y="3429000"/>
            <a:ext cx="1937360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707198" y="3500762"/>
            <a:ext cx="1839761" cy="6407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메인 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Index</a:t>
            </a:r>
            <a:endParaRPr lang="en-US" altLang="ko-KR"/>
          </a:p>
        </p:txBody>
      </p:sp>
      <p:cxnSp>
        <p:nvCxnSpPr>
          <p:cNvPr id="7" name="화살표 6"/>
          <p:cNvCxnSpPr>
            <a:stCxn id="6" idx="3"/>
          </p:cNvCxnSpPr>
          <p:nvPr/>
        </p:nvCxnSpPr>
        <p:spPr>
          <a:xfrm rot="5400000" flipH="1" flipV="1">
            <a:off x="2059376" y="2481307"/>
            <a:ext cx="1825890" cy="85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3397685" y="1576191"/>
            <a:ext cx="2698314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397685" y="2522167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397685" y="5238489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397684" y="4340529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3397685" y="3429000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3" name="화살표 12"/>
          <p:cNvCxnSpPr>
            <a:stCxn id="6" idx="3"/>
            <a:endCxn id="9" idx="1"/>
          </p:cNvCxnSpPr>
          <p:nvPr/>
        </p:nvCxnSpPr>
        <p:spPr>
          <a:xfrm rot="5400000" flipH="1" flipV="1">
            <a:off x="2492471" y="2915902"/>
            <a:ext cx="959702" cy="850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>
            <a:stCxn id="6" idx="3"/>
            <a:endCxn id="12" idx="1"/>
          </p:cNvCxnSpPr>
          <p:nvPr/>
        </p:nvCxnSpPr>
        <p:spPr>
          <a:xfrm flipV="1">
            <a:off x="2546959" y="3768246"/>
            <a:ext cx="850726" cy="528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화살표 14"/>
          <p:cNvCxnSpPr>
            <a:stCxn id="6" idx="3"/>
            <a:endCxn id="11" idx="1"/>
          </p:cNvCxnSpPr>
          <p:nvPr/>
        </p:nvCxnSpPr>
        <p:spPr>
          <a:xfrm rot="16200000" flipH="1">
            <a:off x="2542991" y="3825083"/>
            <a:ext cx="858660" cy="85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>
            <a:stCxn id="6" idx="3"/>
            <a:endCxn id="10" idx="1"/>
          </p:cNvCxnSpPr>
          <p:nvPr/>
        </p:nvCxnSpPr>
        <p:spPr>
          <a:xfrm rot="16200000" flipH="1">
            <a:off x="2094012" y="4274063"/>
            <a:ext cx="1756620" cy="850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3446484" y="1612489"/>
            <a:ext cx="2649516" cy="643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성격 테스트 검사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</a:t>
            </a:r>
            <a:r>
              <a:rPr lang="ko-KR" altLang="en-US"/>
              <a:t>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8" name="가로 글상자 17"/>
          <p:cNvSpPr txBox="1"/>
          <p:nvPr/>
        </p:nvSpPr>
        <p:spPr>
          <a:xfrm>
            <a:off x="3446485" y="2542560"/>
            <a:ext cx="2649515" cy="6434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고양이 상식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2</a:t>
            </a:r>
            <a:endParaRPr lang="en-US" altLang="ko-KR"/>
          </a:p>
        </p:txBody>
      </p:sp>
      <p:sp>
        <p:nvSpPr>
          <p:cNvPr id="19" name="가로 글상자 18"/>
          <p:cNvSpPr txBox="1"/>
          <p:nvPr/>
        </p:nvSpPr>
        <p:spPr>
          <a:xfrm>
            <a:off x="3446483" y="3469786"/>
            <a:ext cx="2649517" cy="643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키우는 팁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3</a:t>
            </a:r>
            <a:endParaRPr lang="en-US" altLang="ko-KR"/>
          </a:p>
        </p:txBody>
      </p:sp>
      <p:sp>
        <p:nvSpPr>
          <p:cNvPr id="20" name="가로 글상자 19"/>
          <p:cNvSpPr txBox="1"/>
          <p:nvPr/>
        </p:nvSpPr>
        <p:spPr>
          <a:xfrm>
            <a:off x="3446483" y="4381316"/>
            <a:ext cx="2649517" cy="642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사진 갤러리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4</a:t>
            </a:r>
            <a:endParaRPr lang="en-US" altLang="ko-KR"/>
          </a:p>
        </p:txBody>
      </p:sp>
      <p:sp>
        <p:nvSpPr>
          <p:cNvPr id="21" name="가로 글상자 20"/>
          <p:cNvSpPr txBox="1"/>
          <p:nvPr/>
        </p:nvSpPr>
        <p:spPr>
          <a:xfrm>
            <a:off x="3446482" y="5279276"/>
            <a:ext cx="2649518" cy="643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입양하기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 5</a:t>
            </a:r>
            <a:endParaRPr lang="en-US" altLang="ko-KR"/>
          </a:p>
        </p:txBody>
      </p:sp>
      <p:sp>
        <p:nvSpPr>
          <p:cNvPr id="22" name="직사각형 21"/>
          <p:cNvSpPr/>
          <p:nvPr/>
        </p:nvSpPr>
        <p:spPr>
          <a:xfrm>
            <a:off x="6551375" y="5203365"/>
            <a:ext cx="2698315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6600173" y="5238489"/>
            <a:ext cx="2649518" cy="643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입양 서류 작성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page 5_sub1</a:t>
            </a:r>
            <a:endParaRPr lang="en-US" altLang="ko-KR"/>
          </a:p>
        </p:txBody>
      </p:sp>
      <p:sp>
        <p:nvSpPr>
          <p:cNvPr id="25" name="가로 글상자 24"/>
          <p:cNvSpPr txBox="1"/>
          <p:nvPr/>
        </p:nvSpPr>
        <p:spPr>
          <a:xfrm>
            <a:off x="6182638" y="86193"/>
            <a:ext cx="5852788" cy="1454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</a:t>
            </a:r>
            <a:r>
              <a:rPr lang="ko-KR" altLang="en-US">
                <a:solidFill>
                  <a:srgbClr val="ff0000"/>
                </a:solidFill>
              </a:rPr>
              <a:t>수정</a:t>
            </a:r>
            <a:r>
              <a:rPr lang="en-US" altLang="ko-KR">
                <a:solidFill>
                  <a:srgbClr val="ff0000"/>
                </a:solidFill>
              </a:rPr>
              <a:t>&gt;</a:t>
            </a:r>
            <a:endParaRPr lang="ko-KR" altLang="en-US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page2 </a:t>
            </a:r>
            <a:r>
              <a:rPr lang="ko-KR" altLang="en-US">
                <a:solidFill>
                  <a:srgbClr val="ff0000"/>
                </a:solidFill>
              </a:rPr>
              <a:t>상식 페이지 </a:t>
            </a:r>
            <a:r>
              <a:rPr lang="en-US" altLang="ko-KR">
                <a:solidFill>
                  <a:srgbClr val="ff0000"/>
                </a:solidFill>
              </a:rPr>
              <a:t>3</a:t>
            </a:r>
            <a:r>
              <a:rPr lang="ko-KR" altLang="en-US">
                <a:solidFill>
                  <a:srgbClr val="ff0000"/>
                </a:solidFill>
              </a:rPr>
              <a:t>개 추가</a:t>
            </a:r>
            <a:endParaRPr lang="ko-KR" altLang="en-US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page3 </a:t>
            </a:r>
            <a:r>
              <a:rPr lang="ko-KR" altLang="en-US">
                <a:solidFill>
                  <a:srgbClr val="ff0000"/>
                </a:solidFill>
              </a:rPr>
              <a:t>팁 페이지 </a:t>
            </a:r>
            <a:r>
              <a:rPr lang="en-US" altLang="ko-KR">
                <a:solidFill>
                  <a:srgbClr val="ff0000"/>
                </a:solidFill>
              </a:rPr>
              <a:t>3</a:t>
            </a:r>
            <a:r>
              <a:rPr lang="ko-KR" altLang="en-US">
                <a:solidFill>
                  <a:srgbClr val="ff0000"/>
                </a:solidFill>
              </a:rPr>
              <a:t>개 추가</a:t>
            </a:r>
            <a:endParaRPr lang="ko-KR" altLang="en-US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page4</a:t>
            </a:r>
            <a:r>
              <a:rPr lang="ko-KR" altLang="en-US">
                <a:solidFill>
                  <a:srgbClr val="ff0000"/>
                </a:solidFill>
              </a:rPr>
              <a:t> 갤러리 페이지 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ko-KR" altLang="en-US">
                <a:solidFill>
                  <a:srgbClr val="ff0000"/>
                </a:solidFill>
              </a:rPr>
              <a:t>개 추가</a:t>
            </a:r>
            <a:endParaRPr lang="ko-KR" altLang="en-US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page5 </a:t>
            </a:r>
            <a:r>
              <a:rPr lang="ko-KR" altLang="en-US">
                <a:solidFill>
                  <a:srgbClr val="ff0000"/>
                </a:solidFill>
              </a:rPr>
              <a:t>서류</a:t>
            </a: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작성 페이지 추가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511110" y="2487043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6559908" y="2522167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상식 </a:t>
            </a:r>
            <a:r>
              <a:rPr lang="en-US" altLang="ko-KR"/>
              <a:t>2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page2_sub1</a:t>
            </a:r>
            <a:endParaRPr lang="en-US" altLang="ko-KR"/>
          </a:p>
        </p:txBody>
      </p:sp>
      <p:sp>
        <p:nvSpPr>
          <p:cNvPr id="30" name="직사각형 29"/>
          <p:cNvSpPr/>
          <p:nvPr/>
        </p:nvSpPr>
        <p:spPr>
          <a:xfrm>
            <a:off x="8287977" y="2485555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8336775" y="2520679"/>
            <a:ext cx="1364294" cy="643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상식 </a:t>
            </a:r>
            <a:r>
              <a:rPr lang="en-US" altLang="ko-KR"/>
              <a:t>3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page2_sub2</a:t>
            </a: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9981641" y="2488327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가로 글상자 32"/>
          <p:cNvSpPr txBox="1"/>
          <p:nvPr/>
        </p:nvSpPr>
        <p:spPr>
          <a:xfrm>
            <a:off x="10030439" y="2523451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상식 </a:t>
            </a:r>
            <a:r>
              <a:rPr lang="en-US" altLang="ko-KR"/>
              <a:t>4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page2_sub3</a:t>
            </a:r>
            <a:endParaRPr lang="en-US" altLang="ko-KR"/>
          </a:p>
        </p:txBody>
      </p:sp>
      <p:sp>
        <p:nvSpPr>
          <p:cNvPr id="36" name="직사각형 35"/>
          <p:cNvSpPr/>
          <p:nvPr/>
        </p:nvSpPr>
        <p:spPr>
          <a:xfrm>
            <a:off x="6511109" y="3427715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가로 글상자 36"/>
          <p:cNvSpPr txBox="1"/>
          <p:nvPr/>
        </p:nvSpPr>
        <p:spPr>
          <a:xfrm>
            <a:off x="6559907" y="3462839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팁 </a:t>
            </a:r>
            <a:r>
              <a:rPr lang="en-US" altLang="ko-KR"/>
              <a:t>2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page3_sub1</a:t>
            </a:r>
            <a:endParaRPr lang="en-US" altLang="ko-KR"/>
          </a:p>
        </p:txBody>
      </p:sp>
      <p:sp>
        <p:nvSpPr>
          <p:cNvPr id="38" name="직사각형 37"/>
          <p:cNvSpPr/>
          <p:nvPr/>
        </p:nvSpPr>
        <p:spPr>
          <a:xfrm>
            <a:off x="8287977" y="3426227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9" name="가로 글상자 38"/>
          <p:cNvSpPr txBox="1"/>
          <p:nvPr/>
        </p:nvSpPr>
        <p:spPr>
          <a:xfrm>
            <a:off x="8336775" y="3461351"/>
            <a:ext cx="1364294" cy="642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팁 </a:t>
            </a:r>
            <a:r>
              <a:rPr lang="en-US" altLang="ko-KR"/>
              <a:t>3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page3_sub2</a:t>
            </a:r>
            <a:endParaRPr lang="en-US" altLang="ko-KR"/>
          </a:p>
        </p:txBody>
      </p:sp>
      <p:sp>
        <p:nvSpPr>
          <p:cNvPr id="40" name="직사각형 39"/>
          <p:cNvSpPr/>
          <p:nvPr/>
        </p:nvSpPr>
        <p:spPr>
          <a:xfrm>
            <a:off x="9981640" y="3429000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가로 글상자 40"/>
          <p:cNvSpPr txBox="1"/>
          <p:nvPr/>
        </p:nvSpPr>
        <p:spPr>
          <a:xfrm>
            <a:off x="10030438" y="3464123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팁  </a:t>
            </a:r>
            <a:r>
              <a:rPr lang="en-US" altLang="ko-KR"/>
              <a:t>4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page3_sub3</a:t>
            </a:r>
            <a:endParaRPr lang="en-US" altLang="ko-KR"/>
          </a:p>
        </p:txBody>
      </p:sp>
      <p:sp>
        <p:nvSpPr>
          <p:cNvPr id="42" name="직사각형 41"/>
          <p:cNvSpPr/>
          <p:nvPr/>
        </p:nvSpPr>
        <p:spPr>
          <a:xfrm>
            <a:off x="6534779" y="4360179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가로 글상자 42"/>
          <p:cNvSpPr txBox="1"/>
          <p:nvPr/>
        </p:nvSpPr>
        <p:spPr>
          <a:xfrm>
            <a:off x="6583577" y="4395303"/>
            <a:ext cx="1364294" cy="642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갤러리 </a:t>
            </a:r>
            <a:r>
              <a:rPr lang="en-US" altLang="ko-KR"/>
              <a:t>2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page4_sub1</a:t>
            </a:r>
            <a:endParaRPr lang="en-US" altLang="ko-KR"/>
          </a:p>
        </p:txBody>
      </p:sp>
      <p:sp>
        <p:nvSpPr>
          <p:cNvPr id="44" name="직사각형 43"/>
          <p:cNvSpPr/>
          <p:nvPr/>
        </p:nvSpPr>
        <p:spPr>
          <a:xfrm>
            <a:off x="8311647" y="4358691"/>
            <a:ext cx="1389422" cy="67849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5" name="가로 글상자 44"/>
          <p:cNvSpPr txBox="1"/>
          <p:nvPr/>
        </p:nvSpPr>
        <p:spPr>
          <a:xfrm>
            <a:off x="8360445" y="4393815"/>
            <a:ext cx="1364294" cy="643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갤러리 </a:t>
            </a:r>
            <a:r>
              <a:rPr lang="en-US" altLang="ko-KR"/>
              <a:t>3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page3_sub2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245137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메인</a:t>
            </a:r>
            <a:r>
              <a:rPr lang="en-US" altLang="ko-KR" sz="3000"/>
              <a:t>(index.html)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596291" y="917270"/>
            <a:ext cx="6576164" cy="579328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88697" y="1002568"/>
            <a:ext cx="6370027" cy="134715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596291" y="917270"/>
            <a:ext cx="6576165" cy="11287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</a:rPr>
              <a:t> </a:t>
            </a:r>
            <a:r>
              <a:rPr lang="ko-KR" altLang="en-US" sz="1400">
                <a:solidFill>
                  <a:srgbClr val="000000"/>
                </a:solidFill>
              </a:rPr>
              <a:t>로고</a:t>
            </a:r>
            <a:r>
              <a:rPr lang="en-US" altLang="ko-KR" sz="1400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                                                             </a:t>
            </a:r>
            <a:r>
              <a:rPr lang="en-US" altLang="ko-KR" sz="1400">
                <a:solidFill>
                  <a:srgbClr val="000000"/>
                </a:solidFill>
              </a:rPr>
              <a:t>                  </a:t>
            </a:r>
            <a:r>
              <a:rPr lang="ko-KR" altLang="en-US" sz="1400">
                <a:solidFill>
                  <a:srgbClr val="000000"/>
                </a:solidFill>
              </a:rPr>
              <a:t>로그인</a:t>
            </a:r>
            <a:r>
              <a:rPr lang="en-US" altLang="ko-KR" sz="1400">
                <a:solidFill>
                  <a:srgbClr val="000000"/>
                </a:solidFill>
              </a:rPr>
              <a:t>/</a:t>
            </a:r>
            <a:r>
              <a:rPr lang="ko-KR" altLang="en-US" sz="1400">
                <a:solidFill>
                  <a:srgbClr val="000000"/>
                </a:solidFill>
              </a:rPr>
              <a:t> 회원가입</a:t>
            </a:r>
            <a:r>
              <a:rPr lang="en-US" altLang="ko-KR" sz="1400">
                <a:solidFill>
                  <a:srgbClr val="000000"/>
                </a:solidFill>
              </a:rPr>
              <a:t>/</a:t>
            </a:r>
            <a:r>
              <a:rPr lang="ko-KR" altLang="en-US" sz="1400">
                <a:solidFill>
                  <a:srgbClr val="000000"/>
                </a:solidFill>
              </a:rPr>
              <a:t> 검색 </a:t>
            </a:r>
            <a:endParaRPr lang="ko-KR" altLang="en-US" sz="1400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>
              <a:solidFill>
                <a:srgbClr val="000000"/>
              </a:solidFill>
            </a:endParaRPr>
          </a:p>
          <a:p>
            <a:pPr lvl="0" algn="r">
              <a:defRPr/>
            </a:pPr>
            <a:endParaRPr lang="ko-KR" altLang="en-US" sz="1400">
              <a:solidFill>
                <a:srgbClr val="00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3996" y="1676144"/>
            <a:ext cx="6206975" cy="59421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770223" y="1676144"/>
            <a:ext cx="6206976" cy="598426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/>
          </a:p>
          <a:p>
            <a:pPr lvl="0" algn="ctr">
              <a:defRPr/>
            </a:pPr>
            <a:r>
              <a:rPr lang="ko-KR" altLang="en-US" sz="1600"/>
              <a:t>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  <p:sp>
        <p:nvSpPr>
          <p:cNvPr id="13" name="가로 글상자 12"/>
          <p:cNvSpPr txBox="1"/>
          <p:nvPr/>
        </p:nvSpPr>
        <p:spPr>
          <a:xfrm>
            <a:off x="688696" y="2270361"/>
            <a:ext cx="1113188" cy="3661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99360" y="5500617"/>
            <a:ext cx="6370027" cy="110575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1" name="가로 글상자 20"/>
          <p:cNvSpPr txBox="1"/>
          <p:nvPr/>
        </p:nvSpPr>
        <p:spPr>
          <a:xfrm>
            <a:off x="688696" y="5494647"/>
            <a:ext cx="1113188" cy="36487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&lt;footer&gt;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70223" y="5859525"/>
            <a:ext cx="2996779" cy="6346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2" name="가로 글상자 21"/>
          <p:cNvSpPr txBox="1"/>
          <p:nvPr/>
        </p:nvSpPr>
        <p:spPr>
          <a:xfrm>
            <a:off x="688696" y="5859525"/>
            <a:ext cx="2788263" cy="6346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/>
              <a:t>                </a:t>
            </a:r>
            <a:r>
              <a:rPr lang="ko-KR" altLang="en-US"/>
              <a:t>대표 정보 등</a:t>
            </a:r>
            <a:endParaRPr lang="ko-KR" altLang="en-US"/>
          </a:p>
        </p:txBody>
      </p:sp>
      <p:sp>
        <p:nvSpPr>
          <p:cNvPr id="23" name="가로 글상자 22"/>
          <p:cNvSpPr txBox="1"/>
          <p:nvPr/>
        </p:nvSpPr>
        <p:spPr>
          <a:xfrm>
            <a:off x="7367734" y="1030891"/>
            <a:ext cx="4591902" cy="58537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 u="sng"/>
          </a:p>
          <a:p>
            <a:pPr lvl="0">
              <a:defRPr/>
            </a:pPr>
            <a:endParaRPr lang="ko-KR" altLang="en-US" b="1" u="sng"/>
          </a:p>
          <a:p>
            <a:pPr lvl="0">
              <a:defRPr/>
            </a:pPr>
            <a:r>
              <a:rPr lang="ko-KR" altLang="en-US" b="1"/>
              <a:t>메인 페이지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화면의</a:t>
            </a:r>
            <a:r>
              <a:rPr lang="en-US" altLang="ko-KR" b="1"/>
              <a:t> &lt;header&gt;</a:t>
            </a:r>
            <a:r>
              <a:rPr lang="ko-KR" altLang="en-US" b="1"/>
              <a:t>에서 여러 메뉴로 이동 가능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en-US" altLang="ko-KR" b="1"/>
          </a:p>
          <a:p>
            <a:pPr lvl="0">
              <a:defRPr/>
            </a:pPr>
            <a:r>
              <a:rPr lang="en-US" altLang="ko-KR" b="1"/>
              <a:t>&lt;</a:t>
            </a:r>
            <a:r>
              <a:rPr lang="ko-KR" altLang="en-US" b="1"/>
              <a:t>기존</a:t>
            </a:r>
            <a:r>
              <a:rPr lang="en-US" altLang="ko-KR" b="1"/>
              <a:t>&gt;</a:t>
            </a:r>
            <a:r>
              <a:rPr lang="ko-KR" altLang="en-US" b="1"/>
              <a:t>화면의 </a:t>
            </a:r>
            <a:r>
              <a:rPr lang="en-US" altLang="ko-KR" b="1"/>
              <a:t>&lt;main&gt;</a:t>
            </a:r>
            <a:r>
              <a:rPr lang="ko-KR" altLang="en-US" b="1"/>
              <a:t>에는 고양이 사진 배치 및 소개글 작성</a:t>
            </a: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화면의 왼쪽에 배너 추가 및 가운데에 고양이 사진 </a:t>
            </a:r>
            <a:r>
              <a:rPr lang="en-US" altLang="ko-KR" b="1">
                <a:solidFill>
                  <a:srgbClr val="ff0000"/>
                </a:solidFill>
              </a:rPr>
              <a:t>,</a:t>
            </a:r>
            <a:r>
              <a:rPr lang="ko-KR" altLang="en-US" b="1">
                <a:solidFill>
                  <a:srgbClr val="ff0000"/>
                </a:solidFill>
              </a:rPr>
              <a:t>사이트 소개글 추가 오른쪽은 공지사항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화면의 </a:t>
            </a:r>
            <a:r>
              <a:rPr lang="en-US" altLang="ko-KR" b="1"/>
              <a:t>&lt;footer&gt;</a:t>
            </a:r>
            <a:r>
              <a:rPr lang="ko-KR" altLang="en-US" b="1"/>
              <a:t>에는</a:t>
            </a:r>
            <a:r>
              <a:rPr lang="en-US" altLang="ko-KR" b="1"/>
              <a:t> </a:t>
            </a:r>
            <a:r>
              <a:rPr lang="ko-KR" altLang="en-US" b="1"/>
              <a:t>기업 정보 및 대표 정보 등등 기입</a:t>
            </a: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&gt;footer</a:t>
            </a:r>
            <a:r>
              <a:rPr lang="ko-KR" altLang="en-US" b="1">
                <a:solidFill>
                  <a:srgbClr val="ff0000"/>
                </a:solidFill>
              </a:rPr>
              <a:t> 왼쪽 오른쪽 구분 기업 정보 및 대표정보 등등 기입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699360" y="2635666"/>
            <a:ext cx="1261342" cy="275052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6" name="가로 글상자 25"/>
          <p:cNvSpPr txBox="1"/>
          <p:nvPr/>
        </p:nvSpPr>
        <p:spPr>
          <a:xfrm>
            <a:off x="596291" y="2563902"/>
            <a:ext cx="1113188" cy="365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960990" y="3927138"/>
            <a:ext cx="738082" cy="366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배너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44613" y="2635666"/>
            <a:ext cx="3248938" cy="1291471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1960702" y="2563902"/>
            <a:ext cx="1113188" cy="35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2869459" y="3069402"/>
            <a:ext cx="1599246" cy="359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고양이 사진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384886" y="2635666"/>
            <a:ext cx="1684500" cy="275052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2" name="가로 글상자 31"/>
          <p:cNvSpPr txBox="1"/>
          <p:nvPr/>
        </p:nvSpPr>
        <p:spPr>
          <a:xfrm>
            <a:off x="5293551" y="2563902"/>
            <a:ext cx="1282811" cy="366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2044613" y="4010928"/>
            <a:ext cx="3248938" cy="132883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5" name="가로 글상자 34"/>
          <p:cNvSpPr txBox="1"/>
          <p:nvPr/>
        </p:nvSpPr>
        <p:spPr>
          <a:xfrm>
            <a:off x="2044613" y="4010928"/>
            <a:ext cx="1113188" cy="3591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2869459" y="4495194"/>
            <a:ext cx="2133358" cy="360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 사이트 소개글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가로 글상자 36"/>
          <p:cNvSpPr txBox="1"/>
          <p:nvPr/>
        </p:nvSpPr>
        <p:spPr>
          <a:xfrm>
            <a:off x="5673455" y="3744597"/>
            <a:ext cx="2133358" cy="3659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tx1"/>
                </a:solidFill>
              </a:rPr>
              <a:t>공지사항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936138" y="5859525"/>
            <a:ext cx="3041060" cy="63462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39" name="가로 글상자 38"/>
          <p:cNvSpPr txBox="1"/>
          <p:nvPr/>
        </p:nvSpPr>
        <p:spPr>
          <a:xfrm>
            <a:off x="3936138" y="5859525"/>
            <a:ext cx="2788263" cy="634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&lt;article&gt;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en-US" altLang="ko-KR"/>
              <a:t>                </a:t>
            </a:r>
            <a:r>
              <a:rPr lang="ko-KR" altLang="en-US"/>
              <a:t>커뮤니티 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83338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1(page 1.html)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8811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98093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667369" cy="359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2043430"/>
            <a:ext cx="7182893" cy="459848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&lt;section id="question1"&gt;&lt;/section&gt;dotted</a:t>
            </a: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2043429"/>
            <a:ext cx="1277772" cy="36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12473" y="2691889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5" name="가로 글상자 14"/>
          <p:cNvSpPr txBox="1"/>
          <p:nvPr/>
        </p:nvSpPr>
        <p:spPr>
          <a:xfrm>
            <a:off x="312473" y="2691889"/>
            <a:ext cx="1158638" cy="639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1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7979" y="3429000"/>
            <a:ext cx="7006794" cy="641303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8" name="직사각형 17"/>
          <p:cNvSpPr/>
          <p:nvPr/>
        </p:nvSpPr>
        <p:spPr>
          <a:xfrm>
            <a:off x="317979" y="4156959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317979" y="4898207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0" name="직사각형 19"/>
          <p:cNvSpPr/>
          <p:nvPr/>
        </p:nvSpPr>
        <p:spPr>
          <a:xfrm>
            <a:off x="312473" y="5634303"/>
            <a:ext cx="7006794" cy="638175"/>
          </a:xfrm>
          <a:prstGeom prst="rect">
            <a:avLst/>
          </a:prstGeom>
          <a:solidFill>
            <a:schemeClr val="lt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21" name="가로 글상자 20"/>
          <p:cNvSpPr txBox="1"/>
          <p:nvPr/>
        </p:nvSpPr>
        <p:spPr>
          <a:xfrm>
            <a:off x="317979" y="3429000"/>
            <a:ext cx="1158638" cy="64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2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2" name="가로 글상자 21"/>
          <p:cNvSpPr txBox="1"/>
          <p:nvPr/>
        </p:nvSpPr>
        <p:spPr>
          <a:xfrm>
            <a:off x="317979" y="4156959"/>
            <a:ext cx="1158638" cy="642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3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317978" y="4898207"/>
            <a:ext cx="1158638" cy="643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4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317976" y="5634303"/>
            <a:ext cx="1158638" cy="6432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&lt;section&gt;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b="0">
                <a:solidFill>
                  <a:srgbClr val="000000"/>
                </a:solidFill>
              </a:rPr>
              <a:t>질문 </a:t>
            </a:r>
            <a:r>
              <a:rPr lang="en-US" altLang="ko-KR" b="0">
                <a:solidFill>
                  <a:srgbClr val="000000"/>
                </a:solidFill>
              </a:rPr>
              <a:t>5</a:t>
            </a:r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498525" y="868013"/>
            <a:ext cx="4482816" cy="63881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성격 테스트 검사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헤더에 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/>
              <a:t>5</a:t>
            </a:r>
            <a:r>
              <a:rPr lang="ko-KR" altLang="en-US" b="1"/>
              <a:t>개의 간단한 질문을 통해 방문자의 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 strike="sngStrike"/>
              <a:t>화면 오른쪽 하단에 결과 보기 버튼 배치</a:t>
            </a:r>
            <a:endParaRPr lang="ko-KR" altLang="en-US" b="1" strike="sngStrike"/>
          </a:p>
          <a:p>
            <a:pPr lvl="0">
              <a:defRPr/>
            </a:pPr>
            <a:r>
              <a:rPr lang="en-US" altLang="ko-KR" b="1" strike="sngStrike"/>
              <a:t>-&gt;</a:t>
            </a:r>
            <a:r>
              <a:rPr lang="ko-KR" altLang="en-US" b="1" strike="sngStrike"/>
              <a:t> 버튼을 누르면 고양이 사진 갤러리 페이지</a:t>
            </a:r>
            <a:r>
              <a:rPr lang="en-US" altLang="ko-KR" b="1" strike="sngStrike"/>
              <a:t>(page</a:t>
            </a:r>
            <a:r>
              <a:rPr lang="ko-KR" altLang="en-US" b="1" strike="sngStrike"/>
              <a:t> </a:t>
            </a:r>
            <a:r>
              <a:rPr lang="en-US" altLang="ko-KR" b="1" strike="sngStrike"/>
              <a:t>4.html)</a:t>
            </a:r>
            <a:r>
              <a:rPr lang="ko-KR" altLang="en-US" b="1" strike="sngStrike"/>
              <a:t>로 이동</a:t>
            </a:r>
            <a:endParaRPr lang="ko-KR" altLang="en-US" b="1" strike="sngStrike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화면 오른쪽의 제출 버튼을 누르면 메인페이지로 이동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 strike="sngStrike">
                <a:solidFill>
                  <a:srgbClr val="ff0000"/>
                </a:solidFill>
              </a:rPr>
              <a:t>&lt;</a:t>
            </a:r>
            <a:r>
              <a:rPr lang="ko-KR" altLang="en-US" b="1" strike="sngStrike">
                <a:solidFill>
                  <a:srgbClr val="ff0000"/>
                </a:solidFill>
              </a:rPr>
              <a:t>삭제</a:t>
            </a:r>
            <a:r>
              <a:rPr lang="en-US" altLang="ko-KR" b="1" strike="sngStrike">
                <a:solidFill>
                  <a:srgbClr val="ff0000"/>
                </a:solidFill>
              </a:rPr>
              <a:t>&gt;</a:t>
            </a:r>
            <a:r>
              <a:rPr lang="ko-KR" altLang="en-US" b="1" strike="sngStrike">
                <a:solidFill>
                  <a:srgbClr val="ff0000"/>
                </a:solidFill>
              </a:rPr>
              <a:t>왼쪽 하단의 홈 버튼을 누르면 홈으로 이동</a:t>
            </a:r>
            <a:endParaRPr lang="ko-KR" altLang="en-US" b="1" strike="sngStrike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</p:txBody>
      </p:sp>
      <p:sp>
        <p:nvSpPr>
          <p:cNvPr id="28" name="가로 글상자 27"/>
          <p:cNvSpPr txBox="1"/>
          <p:nvPr/>
        </p:nvSpPr>
        <p:spPr>
          <a:xfrm>
            <a:off x="5474395" y="6272478"/>
            <a:ext cx="1837831" cy="364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/>
              <a:t>버튼</a:t>
            </a: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84751" y="1241590"/>
            <a:ext cx="642747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884750" y="1241590"/>
            <a:ext cx="6440023" cy="604355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  <p:sp>
        <p:nvSpPr>
          <p:cNvPr id="32" name="직사각형 31"/>
          <p:cNvSpPr/>
          <p:nvPr/>
        </p:nvSpPr>
        <p:spPr>
          <a:xfrm>
            <a:off x="1277772" y="2225674"/>
            <a:ext cx="5943131" cy="5740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600" b="1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                               </a:t>
            </a:r>
            <a:r>
              <a:rPr xmlns:mc="http://schemas.openxmlformats.org/markup-compatibility/2006" xmlns:hp="http://schemas.haansoft.com/office/presentation/8.0" lang="ko-KR" altLang="en-US" sz="160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</a:rPr>
              <a:t>성격 테스트</a:t>
            </a:r>
            <a:endParaRPr xmlns:mc="http://schemas.openxmlformats.org/markup-compatibility/2006" xmlns:hp="http://schemas.haansoft.com/office/presentation/8.0" lang="ko-KR" altLang="en-US" sz="160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  <a:p>
            <a:pPr lvl="0" algn="l">
              <a:defRPr/>
            </a:pPr>
            <a:endParaRPr xmlns:mc="http://schemas.openxmlformats.org/markup-compatibility/2006" xmlns:hp="http://schemas.haansoft.com/office/presentation/8.0" lang="ko-KR" altLang="en-US" sz="160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140820" y="1543767"/>
            <a:ext cx="947550" cy="33909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p>
            <a:pPr lvl="0" algn="l">
              <a:defRPr/>
            </a:pPr>
            <a:r>
              <a:rPr xmlns:mc="http://schemas.openxmlformats.org/markup-compatibility/2006" xmlns:hp="http://schemas.haansoft.com/office/presentation/8.0" lang="ko-KR" altLang="en-US" sz="1600" b="0" i="0" strike="noStrike" mc:Ignorable="hp" hp:hslEmbossed="0">
                <a:solidFill>
                  <a:srgbClr val="000000">
                    <a:alpha val="100000"/>
                  </a:srgbClr>
                </a:solidFill>
                <a:latin typeface="맑은 고딕"/>
                <a:ea typeface="맑은 고딕"/>
                <a:cs typeface="Calibri"/>
              </a:rPr>
              <a:t>메인</a:t>
            </a:r>
            <a:endParaRPr xmlns:mc="http://schemas.openxmlformats.org/markup-compatibility/2006" xmlns:hp="http://schemas.haansoft.com/office/presentation/8.0" lang="ko-KR" altLang="en-US" sz="1600" b="0" i="0" strike="noStrike" mc:Ignorable="hp" hp:hslEmbossed="0">
              <a:solidFill>
                <a:srgbClr val="000000">
                  <a:alpha val="100000"/>
                </a:srgbClr>
              </a:solidFill>
              <a:latin typeface="맑은 고딕"/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02316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2(page 2.html)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22333" y="2122170"/>
            <a:ext cx="3033451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0" y="21221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 </a:t>
            </a:r>
            <a:r>
              <a:rPr lang="en-US" altLang="ko-KR">
                <a:solidFill>
                  <a:srgbClr val="ff0000"/>
                </a:solidFill>
              </a:rPr>
              <a:t> 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848" y="2485770"/>
            <a:ext cx="2834422" cy="39286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119134" y="24857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34703" y="3063441"/>
            <a:ext cx="2608712" cy="3655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3" name="가로 글상자 32"/>
          <p:cNvSpPr txBox="1"/>
          <p:nvPr/>
        </p:nvSpPr>
        <p:spPr>
          <a:xfrm>
            <a:off x="534703" y="3951093"/>
            <a:ext cx="2608712" cy="363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4" name="가로 글상자 33"/>
          <p:cNvSpPr txBox="1"/>
          <p:nvPr/>
        </p:nvSpPr>
        <p:spPr>
          <a:xfrm>
            <a:off x="534703" y="4818541"/>
            <a:ext cx="2608712" cy="360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35" name="가로 글상자 34"/>
          <p:cNvSpPr txBox="1"/>
          <p:nvPr/>
        </p:nvSpPr>
        <p:spPr>
          <a:xfrm>
            <a:off x="534702" y="5644089"/>
            <a:ext cx="2608712" cy="358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상식</a:t>
            </a:r>
            <a:r>
              <a:rPr lang="en-US" altLang="ko-KR"/>
              <a:t> </a:t>
            </a:r>
            <a:r>
              <a:rPr lang="ko-KR" altLang="en-US"/>
              <a:t>메뉴 </a:t>
            </a: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3462408" y="2122170"/>
            <a:ext cx="3838433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3256270" y="2123820"/>
            <a:ext cx="1277773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3462407" y="3815414"/>
            <a:ext cx="3838434" cy="118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상식메뉴 </a:t>
            </a:r>
            <a:r>
              <a:rPr lang="en-US" altLang="ko-KR">
                <a:solidFill>
                  <a:srgbClr val="000000"/>
                </a:solidFill>
              </a:rPr>
              <a:t>1,</a:t>
            </a:r>
            <a:r>
              <a:rPr lang="ko-KR" altLang="en-US">
                <a:solidFill>
                  <a:srgbClr val="000000"/>
                </a:solidFill>
              </a:rPr>
              <a:t> 상식 메뉴 </a:t>
            </a:r>
            <a:r>
              <a:rPr lang="en-US" altLang="ko-KR">
                <a:solidFill>
                  <a:srgbClr val="000000"/>
                </a:solidFill>
              </a:rPr>
              <a:t>2,</a:t>
            </a:r>
            <a:r>
              <a:rPr lang="ko-KR" altLang="en-US">
                <a:solidFill>
                  <a:srgbClr val="000000"/>
                </a:solidFill>
              </a:rPr>
              <a:t> 상식 메뉴 </a:t>
            </a:r>
            <a:r>
              <a:rPr lang="en-US" altLang="ko-KR">
                <a:solidFill>
                  <a:srgbClr val="000000"/>
                </a:solidFill>
              </a:rPr>
              <a:t>3,</a:t>
            </a:r>
            <a:r>
              <a:rPr lang="ko-KR" altLang="en-US">
                <a:solidFill>
                  <a:srgbClr val="000000"/>
                </a:solidFill>
              </a:rPr>
              <a:t> 상식 메뉴 </a:t>
            </a:r>
            <a:r>
              <a:rPr lang="en-US" altLang="ko-KR">
                <a:solidFill>
                  <a:srgbClr val="000000"/>
                </a:solidFill>
              </a:rPr>
              <a:t>4</a:t>
            </a:r>
            <a:r>
              <a:rPr lang="ko-KR" altLang="en-US">
                <a:solidFill>
                  <a:srgbClr val="000000"/>
                </a:solidFill>
              </a:rPr>
              <a:t> 내용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가로 글상자 40"/>
          <p:cNvSpPr txBox="1"/>
          <p:nvPr/>
        </p:nvSpPr>
        <p:spPr>
          <a:xfrm>
            <a:off x="7498525" y="870343"/>
            <a:ext cx="4482816" cy="6338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상식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헤더에</a:t>
            </a:r>
            <a:r>
              <a:rPr lang="en-US" altLang="ko-KR" b="1">
                <a:solidFill>
                  <a:srgbClr val="ff0000"/>
                </a:solidFill>
              </a:rPr>
              <a:t> </a:t>
            </a:r>
            <a:r>
              <a:rPr lang="ko-KR" altLang="en-US" b="1">
                <a:solidFill>
                  <a:srgbClr val="ff0000"/>
                </a:solidFill>
              </a:rPr>
              <a:t>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고양이에 대한 흥미로운 사실 등을 정리해 놓는 곳</a:t>
            </a:r>
            <a:endParaRPr lang="ko-KR" altLang="en-US" b="1"/>
          </a:p>
          <a:p>
            <a:pPr lvl="0">
              <a:defRPr/>
            </a:pPr>
            <a:r>
              <a:rPr lang="ko-KR" altLang="en-US" sz="1400" b="1"/>
              <a:t>예</a:t>
            </a:r>
            <a:r>
              <a:rPr lang="en-US" altLang="ko-KR" sz="1400" b="1"/>
              <a:t>)</a:t>
            </a:r>
            <a:r>
              <a:rPr lang="ko-KR" altLang="en-US" sz="1400" b="1"/>
              <a:t>행동</a:t>
            </a:r>
            <a:r>
              <a:rPr lang="en-US" altLang="ko-KR" sz="1400" b="1"/>
              <a:t>,</a:t>
            </a:r>
            <a:r>
              <a:rPr lang="ko-KR" altLang="en-US" sz="1400" b="1"/>
              <a:t> 행동 의미 등등</a:t>
            </a:r>
            <a:endParaRPr lang="ko-KR" altLang="en-US" sz="1400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상식 메뉴 </a:t>
            </a:r>
            <a:r>
              <a:rPr lang="en-US" altLang="ko-KR" b="1"/>
              <a:t>1~4</a:t>
            </a:r>
            <a:r>
              <a:rPr lang="ko-KR" altLang="en-US" b="1"/>
              <a:t>를 누를 때 마다 오른쪽 </a:t>
            </a:r>
            <a:r>
              <a:rPr lang="en-US" altLang="ko-KR" b="1"/>
              <a:t>&lt;article&gt;</a:t>
            </a:r>
            <a:r>
              <a:rPr lang="ko-KR" altLang="en-US" b="1"/>
              <a:t>에 해당 번호의 내용 출력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 b="1" strike="sngStrike">
                <a:solidFill>
                  <a:srgbClr val="ff0000"/>
                </a:solidFill>
              </a:rPr>
              <a:t>&lt;</a:t>
            </a:r>
            <a:r>
              <a:rPr lang="ko-KR" altLang="en-US" b="1" strike="sngStrike">
                <a:solidFill>
                  <a:srgbClr val="ff0000"/>
                </a:solidFill>
              </a:rPr>
              <a:t>삭제</a:t>
            </a:r>
            <a:r>
              <a:rPr lang="en-US" altLang="ko-KR" b="1" strike="sngStrike">
                <a:solidFill>
                  <a:srgbClr val="ff0000"/>
                </a:solidFill>
              </a:rPr>
              <a:t>&gt;</a:t>
            </a:r>
            <a:r>
              <a:rPr lang="ko-KR" altLang="en-US" b="1" strike="sngStrike">
                <a:solidFill>
                  <a:srgbClr val="ff0000"/>
                </a:solidFill>
              </a:rPr>
              <a:t>왼쪽 하단의 홈 버튼을 누르면 홈으로 이동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43" name="직사각형 42"/>
          <p:cNvSpPr/>
          <p:nvPr/>
        </p:nvSpPr>
        <p:spPr>
          <a:xfrm>
            <a:off x="1388564" y="1039668"/>
            <a:ext cx="5912277" cy="55151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가로 글상자 43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2017597715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3(page 3.html)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552092" y="1004815"/>
            <a:ext cx="4482816" cy="661328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키우는 팁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헤더에 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초보 집사들을 위한 여러 정보들을 제공하는 곳</a:t>
            </a:r>
            <a:endParaRPr lang="ko-KR" altLang="en-US" b="1"/>
          </a:p>
          <a:p>
            <a:pPr lvl="0">
              <a:defRPr/>
            </a:pPr>
            <a:r>
              <a:rPr lang="ko-KR" altLang="en-US" sz="1400" b="1"/>
              <a:t>예</a:t>
            </a:r>
            <a:r>
              <a:rPr lang="en-US" altLang="ko-KR" sz="1400" b="1"/>
              <a:t>)</a:t>
            </a:r>
            <a:r>
              <a:rPr lang="ko-KR" altLang="en-US" sz="1400" b="1"/>
              <a:t> 주의사항</a:t>
            </a:r>
            <a:r>
              <a:rPr lang="en-US" altLang="ko-KR" sz="1400" b="1"/>
              <a:t>,</a:t>
            </a:r>
            <a:r>
              <a:rPr lang="ko-KR" altLang="en-US" sz="1400" b="1"/>
              <a:t> 조심해야할 행동 등등</a:t>
            </a:r>
            <a:endParaRPr lang="ko-KR" altLang="en-US" sz="1400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tabLst>
                <a:tab pos="1563806" algn="l"/>
              </a:tabLst>
              <a:defRPr/>
            </a:pPr>
            <a:r>
              <a:rPr lang="ko-KR" altLang="en-US" b="1"/>
              <a:t>팁 메뉴 </a:t>
            </a:r>
            <a:r>
              <a:rPr lang="en-US" altLang="ko-KR" b="1"/>
              <a:t>1~4</a:t>
            </a:r>
            <a:r>
              <a:rPr lang="ko-KR" altLang="en-US" b="1"/>
              <a:t>를 누를 때 마다 오른쪽 </a:t>
            </a:r>
            <a:r>
              <a:rPr lang="en-US" altLang="ko-KR" b="1"/>
              <a:t>&lt;article&gt;</a:t>
            </a:r>
            <a:r>
              <a:rPr lang="ko-KR" altLang="en-US" b="1"/>
              <a:t>에 해당 번호의 내용 출력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 b="1" strike="sngStrike">
                <a:solidFill>
                  <a:srgbClr val="ff0000"/>
                </a:solidFill>
              </a:rPr>
              <a:t>&lt;</a:t>
            </a:r>
            <a:r>
              <a:rPr lang="ko-KR" altLang="en-US" b="1" strike="sngStrike">
                <a:solidFill>
                  <a:srgbClr val="ff0000"/>
                </a:solidFill>
              </a:rPr>
              <a:t>삭제</a:t>
            </a:r>
            <a:r>
              <a:rPr lang="en-US" altLang="ko-KR" b="1" strike="sngStrike">
                <a:solidFill>
                  <a:srgbClr val="ff0000"/>
                </a:solidFill>
              </a:rPr>
              <a:t>&gt;</a:t>
            </a:r>
            <a:r>
              <a:rPr lang="ko-KR" altLang="en-US" b="1" strike="sngStrike">
                <a:solidFill>
                  <a:srgbClr val="ff0000"/>
                </a:solidFill>
              </a:rPr>
              <a:t>왼쪽 하단의 홈 버튼을 누르면 홈으로 이동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2333" y="2122170"/>
            <a:ext cx="3033451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0" y="21221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 </a:t>
            </a:r>
            <a:r>
              <a:rPr lang="en-US" altLang="ko-KR">
                <a:solidFill>
                  <a:srgbClr val="ff0000"/>
                </a:solidFill>
              </a:rPr>
              <a:t> 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848" y="2485770"/>
            <a:ext cx="2834422" cy="39286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119134" y="24857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34702" y="2985051"/>
            <a:ext cx="2608713" cy="3658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3" name="가로 글상자 32"/>
          <p:cNvSpPr txBox="1"/>
          <p:nvPr/>
        </p:nvSpPr>
        <p:spPr>
          <a:xfrm>
            <a:off x="534703" y="3871479"/>
            <a:ext cx="2608712" cy="36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4" name="가로 글상자 33"/>
          <p:cNvSpPr txBox="1"/>
          <p:nvPr/>
        </p:nvSpPr>
        <p:spPr>
          <a:xfrm>
            <a:off x="534703" y="4740351"/>
            <a:ext cx="2608712" cy="3631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35" name="가로 글상자 34"/>
          <p:cNvSpPr txBox="1"/>
          <p:nvPr/>
        </p:nvSpPr>
        <p:spPr>
          <a:xfrm>
            <a:off x="534702" y="5651196"/>
            <a:ext cx="2608713" cy="366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팁 메뉴 </a:t>
            </a:r>
            <a:r>
              <a:rPr lang="en-US" altLang="ko-KR"/>
              <a:t>4</a:t>
            </a: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3462408" y="2122170"/>
            <a:ext cx="3838433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3256270" y="2123820"/>
            <a:ext cx="1277773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3462407" y="3815414"/>
            <a:ext cx="3838434" cy="1183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팁 메뉴 </a:t>
            </a:r>
            <a:r>
              <a:rPr lang="en-US" altLang="ko-KR">
                <a:solidFill>
                  <a:srgbClr val="000000"/>
                </a:solidFill>
              </a:rPr>
              <a:t>1,</a:t>
            </a:r>
            <a:r>
              <a:rPr lang="ko-KR" altLang="en-US">
                <a:solidFill>
                  <a:srgbClr val="000000"/>
                </a:solidFill>
              </a:rPr>
              <a:t> 팁 메뉴 </a:t>
            </a:r>
            <a:r>
              <a:rPr lang="en-US" altLang="ko-KR">
                <a:solidFill>
                  <a:srgbClr val="000000"/>
                </a:solidFill>
              </a:rPr>
              <a:t>2,</a:t>
            </a:r>
            <a:r>
              <a:rPr lang="ko-KR" altLang="en-US">
                <a:solidFill>
                  <a:srgbClr val="000000"/>
                </a:solidFill>
              </a:rPr>
              <a:t> 팁 메뉴 </a:t>
            </a:r>
            <a:r>
              <a:rPr lang="en-US" altLang="ko-KR">
                <a:solidFill>
                  <a:srgbClr val="000000"/>
                </a:solidFill>
              </a:rPr>
              <a:t>3,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팁 메뉴 </a:t>
            </a:r>
            <a:r>
              <a:rPr lang="en-US" altLang="ko-KR">
                <a:solidFill>
                  <a:srgbClr val="000000"/>
                </a:solidFill>
              </a:rPr>
              <a:t>4</a:t>
            </a:r>
            <a:r>
              <a:rPr lang="ko-KR" altLang="en-US">
                <a:solidFill>
                  <a:srgbClr val="000000"/>
                </a:solidFill>
              </a:rPr>
              <a:t> 내용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803668655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1" y="0"/>
            <a:ext cx="10972798" cy="1143000"/>
          </a:xfrm>
        </p:spPr>
        <p:txBody>
          <a:bodyPr/>
          <a:p>
            <a:pPr lvl="0">
              <a:defRPr/>
            </a:pPr>
            <a:r>
              <a:rPr lang="en-US" altLang="ko-KR" sz="3000"/>
              <a:t>3.</a:t>
            </a:r>
            <a:r>
              <a:rPr lang="ko-KR" altLang="en-US" sz="3000"/>
              <a:t> 레이아웃 </a:t>
            </a:r>
            <a:r>
              <a:rPr lang="en-US" altLang="ko-KR" sz="3000"/>
              <a:t>-</a:t>
            </a:r>
            <a:r>
              <a:rPr lang="ko-KR" altLang="en-US" sz="3000"/>
              <a:t> 메뉴 </a:t>
            </a:r>
            <a:r>
              <a:rPr lang="en-US" altLang="ko-KR" sz="3000"/>
              <a:t>4(page 4.html)</a:t>
            </a:r>
            <a:endParaRPr lang="en-US" altLang="ko-KR" sz="3000"/>
          </a:p>
        </p:txBody>
      </p:sp>
      <p:sp>
        <p:nvSpPr>
          <p:cNvPr id="5" name="직사각형 4"/>
          <p:cNvSpPr/>
          <p:nvPr/>
        </p:nvSpPr>
        <p:spPr>
          <a:xfrm>
            <a:off x="119134" y="865683"/>
            <a:ext cx="7379391" cy="5878586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24424" y="962938"/>
            <a:ext cx="7182893" cy="7049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" name="가로 글상자 6"/>
          <p:cNvSpPr txBox="1"/>
          <p:nvPr/>
        </p:nvSpPr>
        <p:spPr>
          <a:xfrm>
            <a:off x="119134" y="962938"/>
            <a:ext cx="1269430" cy="35913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&lt;header&gt;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29926" y="1229158"/>
            <a:ext cx="7322166" cy="3620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000000"/>
                </a:solidFill>
              </a:rPr>
              <a:t>로고                                                                                                                      </a:t>
            </a:r>
            <a:r>
              <a:rPr lang="ko-KR" altLang="en-US">
                <a:solidFill>
                  <a:srgbClr val="000000"/>
                </a:solidFill>
              </a:rPr>
              <a:t>                 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24424" y="1758570"/>
            <a:ext cx="7182893" cy="488334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3" name="가로 글상자 12"/>
          <p:cNvSpPr txBox="1"/>
          <p:nvPr/>
        </p:nvSpPr>
        <p:spPr>
          <a:xfrm>
            <a:off x="0" y="17585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&lt;main&gt;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27" name="가로 글상자 26"/>
          <p:cNvSpPr txBox="1"/>
          <p:nvPr/>
        </p:nvSpPr>
        <p:spPr>
          <a:xfrm>
            <a:off x="7498525" y="962938"/>
            <a:ext cx="4482816" cy="638845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 u="sng"/>
              <a:t>레이아웃 설명</a:t>
            </a:r>
            <a:endParaRPr lang="ko-KR" altLang="en-US" b="1" u="sng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사진 갤러리 페이지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헤더에 메뉴 추가 및 메인 페이지 메뉴 추가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r>
              <a:rPr lang="ko-KR" altLang="en-US" b="1"/>
              <a:t>고양이 종류 별 사진들을 모아놓는 곳</a:t>
            </a: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defRPr/>
            </a:pPr>
            <a:endParaRPr lang="ko-KR" altLang="en-US" b="1"/>
          </a:p>
          <a:p>
            <a:pPr lvl="0">
              <a:tabLst>
                <a:tab pos="1563806" algn="l"/>
              </a:tabLst>
              <a:defRPr/>
            </a:pPr>
            <a:r>
              <a:rPr lang="ko-KR" altLang="en-US" b="1"/>
              <a:t>종류  메뉴 </a:t>
            </a:r>
            <a:r>
              <a:rPr lang="en-US" altLang="ko-KR" b="1"/>
              <a:t>1~2</a:t>
            </a:r>
            <a:r>
              <a:rPr lang="ko-KR" altLang="en-US" b="1"/>
              <a:t>를 누를 때 마다 오른쪽 </a:t>
            </a:r>
            <a:r>
              <a:rPr lang="en-US" altLang="ko-KR" b="1"/>
              <a:t>&lt;article&gt;</a:t>
            </a:r>
            <a:r>
              <a:rPr lang="ko-KR" altLang="en-US" b="1"/>
              <a:t>에 해당 번호의 사진들을 출력</a:t>
            </a:r>
            <a:endParaRPr lang="ko-KR" altLang="en-US" b="1"/>
          </a:p>
          <a:p>
            <a:pPr lvl="0">
              <a:tabLst>
                <a:tab pos="1563806" algn="l"/>
              </a:tabLst>
              <a:defRPr/>
            </a:pPr>
            <a:r>
              <a:rPr lang="en-US" altLang="ko-KR" b="1">
                <a:solidFill>
                  <a:srgbClr val="ff0000"/>
                </a:solidFill>
              </a:rPr>
              <a:t>&lt;</a:t>
            </a:r>
            <a:r>
              <a:rPr lang="ko-KR" altLang="en-US" b="1">
                <a:solidFill>
                  <a:srgbClr val="ff0000"/>
                </a:solidFill>
              </a:rPr>
              <a:t>수정</a:t>
            </a:r>
            <a:r>
              <a:rPr lang="en-US" altLang="ko-KR" b="1">
                <a:solidFill>
                  <a:srgbClr val="ff0000"/>
                </a:solidFill>
              </a:rPr>
              <a:t>&gt;</a:t>
            </a:r>
            <a:r>
              <a:rPr lang="ko-KR" altLang="en-US" b="1">
                <a:solidFill>
                  <a:srgbClr val="ff0000"/>
                </a:solidFill>
              </a:rPr>
              <a:t>종류 메뉴 </a:t>
            </a:r>
            <a:r>
              <a:rPr lang="en-US" altLang="ko-KR" b="1">
                <a:solidFill>
                  <a:srgbClr val="ff0000"/>
                </a:solidFill>
              </a:rPr>
              <a:t>3</a:t>
            </a:r>
            <a:r>
              <a:rPr lang="ko-KR" altLang="en-US" b="1">
                <a:solidFill>
                  <a:srgbClr val="ff0000"/>
                </a:solidFill>
              </a:rPr>
              <a:t>을 삭제</a:t>
            </a:r>
            <a:endParaRPr lang="ko-KR" altLang="en-US" b="1">
              <a:solidFill>
                <a:srgbClr val="ff0000"/>
              </a:solidFill>
            </a:endParaRPr>
          </a:p>
          <a:p>
            <a:pPr lvl="0">
              <a:tabLst>
                <a:tab pos="1563806" algn="l"/>
              </a:tabLst>
              <a:defRPr/>
            </a:pPr>
            <a:r>
              <a:rPr lang="en-US" altLang="ko-KR" b="1">
                <a:solidFill>
                  <a:srgbClr val="ff0000"/>
                </a:solidFill>
              </a:rPr>
              <a:t>-&gt;</a:t>
            </a:r>
            <a:r>
              <a:rPr lang="ko-KR" altLang="en-US" b="1">
                <a:solidFill>
                  <a:srgbClr val="ff0000"/>
                </a:solidFill>
              </a:rPr>
              <a:t> 종류가 </a:t>
            </a:r>
            <a:r>
              <a:rPr lang="en-US" altLang="ko-KR" b="1">
                <a:solidFill>
                  <a:srgbClr val="ff0000"/>
                </a:solidFill>
              </a:rPr>
              <a:t>2</a:t>
            </a:r>
            <a:r>
              <a:rPr lang="ko-KR" altLang="en-US" b="1">
                <a:solidFill>
                  <a:srgbClr val="ff0000"/>
                </a:solidFill>
              </a:rPr>
              <a:t>개 밖에 없음</a:t>
            </a:r>
            <a:endParaRPr lang="ko-KR" altLang="en-US" b="1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 b="1" strike="sngStrike">
                <a:solidFill>
                  <a:srgbClr val="ff0000"/>
                </a:solidFill>
              </a:rPr>
              <a:t>&lt;</a:t>
            </a:r>
            <a:r>
              <a:rPr lang="ko-KR" altLang="en-US" b="1" strike="sngStrike">
                <a:solidFill>
                  <a:srgbClr val="ff0000"/>
                </a:solidFill>
              </a:rPr>
              <a:t>삭제</a:t>
            </a:r>
            <a:r>
              <a:rPr lang="en-US" altLang="ko-KR" b="1" strike="sngStrike">
                <a:solidFill>
                  <a:srgbClr val="ff0000"/>
                </a:solidFill>
              </a:rPr>
              <a:t>&gt;</a:t>
            </a:r>
            <a:r>
              <a:rPr lang="ko-KR" altLang="en-US" b="1" strike="sngStrike">
                <a:solidFill>
                  <a:srgbClr val="ff0000"/>
                </a:solidFill>
              </a:rPr>
              <a:t>왼쪽 하단의 홈 버튼을 누르면 홈으로 이동</a:t>
            </a:r>
            <a:endParaRPr lang="ko-KR" altLang="en-US" b="1" strike="sngStrike">
              <a:solidFill>
                <a:srgbClr val="ff0000"/>
              </a:solidFill>
            </a:endParaRPr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322333" y="2122170"/>
            <a:ext cx="3033451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9" name="가로 글상자 28"/>
          <p:cNvSpPr txBox="1"/>
          <p:nvPr/>
        </p:nvSpPr>
        <p:spPr>
          <a:xfrm>
            <a:off x="0" y="21221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</a:t>
            </a:r>
            <a:r>
              <a:rPr lang="ko-KR" altLang="en-US">
                <a:solidFill>
                  <a:srgbClr val="ff0000"/>
                </a:solidFill>
              </a:rPr>
              <a:t>  </a:t>
            </a:r>
            <a:r>
              <a:rPr lang="en-US" altLang="ko-KR">
                <a:solidFill>
                  <a:srgbClr val="ff0000"/>
                </a:solidFill>
              </a:rPr>
              <a:t> &lt;aside&gt;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421848" y="2485770"/>
            <a:ext cx="2834422" cy="392867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119134" y="2485770"/>
            <a:ext cx="1277772" cy="3636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34702" y="3791322"/>
            <a:ext cx="2608713" cy="3658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종류 메뉴 </a:t>
            </a: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33" name="가로 글상자 32"/>
          <p:cNvSpPr txBox="1"/>
          <p:nvPr/>
        </p:nvSpPr>
        <p:spPr>
          <a:xfrm>
            <a:off x="534702" y="4997074"/>
            <a:ext cx="2608712" cy="365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종류 메뉴 </a:t>
            </a: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37" name="직사각형 36"/>
          <p:cNvSpPr/>
          <p:nvPr/>
        </p:nvSpPr>
        <p:spPr>
          <a:xfrm>
            <a:off x="3462408" y="2122170"/>
            <a:ext cx="3838433" cy="438468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8" name="가로 글상자 37"/>
          <p:cNvSpPr txBox="1"/>
          <p:nvPr/>
        </p:nvSpPr>
        <p:spPr>
          <a:xfrm>
            <a:off x="3256270" y="2123820"/>
            <a:ext cx="1277773" cy="3619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ff0000"/>
                </a:solidFill>
              </a:rPr>
              <a:t> &lt;article&gt;</a:t>
            </a:r>
            <a:endParaRPr lang="en-US" altLang="ko-KR">
              <a:solidFill>
                <a:srgbClr val="ff0000"/>
              </a:solidFill>
            </a:endParaRPr>
          </a:p>
        </p:txBody>
      </p:sp>
      <p:sp>
        <p:nvSpPr>
          <p:cNvPr id="39" name="가로 글상자 38"/>
          <p:cNvSpPr txBox="1"/>
          <p:nvPr/>
        </p:nvSpPr>
        <p:spPr>
          <a:xfrm>
            <a:off x="3462407" y="3996567"/>
            <a:ext cx="3838434" cy="9069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종류 메뉴 </a:t>
            </a:r>
            <a:r>
              <a:rPr lang="en-US" altLang="ko-KR">
                <a:solidFill>
                  <a:srgbClr val="000000"/>
                </a:solidFill>
              </a:rPr>
              <a:t>1,</a:t>
            </a:r>
            <a:r>
              <a:rPr lang="ko-KR" altLang="en-US">
                <a:solidFill>
                  <a:srgbClr val="000000"/>
                </a:solidFill>
              </a:rPr>
              <a:t> 종류 메뉴 </a:t>
            </a:r>
            <a:r>
              <a:rPr lang="en-US" altLang="ko-KR">
                <a:solidFill>
                  <a:srgbClr val="000000"/>
                </a:solidFill>
              </a:rPr>
              <a:t>2,</a:t>
            </a:r>
            <a:r>
              <a:rPr lang="ko-KR" altLang="en-US">
                <a:solidFill>
                  <a:srgbClr val="000000"/>
                </a:solidFill>
              </a:rPr>
              <a:t> 사진들</a:t>
            </a: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  <a:p>
            <a:pPr lvl="0" algn="ctr">
              <a:defRPr/>
            </a:pP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388564" y="1004817"/>
            <a:ext cx="5912277" cy="58636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1396906" y="1039668"/>
            <a:ext cx="5903935" cy="598426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&lt;nav&gt;</a:t>
            </a:r>
            <a:endParaRPr lang="en-US" altLang="ko-KR">
              <a:solidFill>
                <a:srgbClr val="ff0000"/>
              </a:solidFill>
            </a:endParaRPr>
          </a:p>
          <a:p>
            <a:pPr lvl="0" algn="ctr">
              <a:defRPr/>
            </a:pPr>
            <a:r>
              <a:rPr lang="ko-KR" altLang="en-US" sz="1600"/>
              <a:t>메인      메뉴</a:t>
            </a:r>
            <a:r>
              <a:rPr lang="en-US" altLang="ko-KR" sz="1600"/>
              <a:t>1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2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3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4</a:t>
            </a:r>
            <a:r>
              <a:rPr lang="ko-KR" altLang="en-US" sz="1600"/>
              <a:t> </a:t>
            </a:r>
            <a:r>
              <a:rPr lang="en-US" altLang="ko-KR" sz="1600"/>
              <a:t>        </a:t>
            </a:r>
            <a:r>
              <a:rPr lang="ko-KR" altLang="en-US" sz="1600"/>
              <a:t>메뉴</a:t>
            </a:r>
            <a:r>
              <a:rPr lang="en-US" altLang="ko-KR" sz="1600"/>
              <a:t>5</a:t>
            </a:r>
            <a:endParaRPr lang="en-US" altLang="ko-KR" sz="1600"/>
          </a:p>
        </p:txBody>
      </p:sp>
    </p:spTree>
    <p:extLst>
      <p:ext uri="{BB962C8B-B14F-4D97-AF65-F5344CB8AC3E}">
        <p14:creationId xmlns:p14="http://schemas.microsoft.com/office/powerpoint/2010/main" val="367398810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581</ep:Words>
  <ep:PresentationFormat>화면 슬라이드 쇼(4:3)</ep:PresentationFormat>
  <ep:Paragraphs>358</ep:Paragraphs>
  <ep:Slides>11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ep:HeadingPairs>
  <ep:TitlesOfParts>
    <vt:vector size="12" baseType="lpstr">
      <vt:lpstr>한컴오피스</vt:lpstr>
      <vt:lpstr>나만의 사이트 만들기</vt:lpstr>
      <vt:lpstr>목차</vt:lpstr>
      <vt:lpstr>1. 주제</vt:lpstr>
      <vt:lpstr>2. 페이지 구조</vt:lpstr>
      <vt:lpstr>3. 레이아웃 - 메인(index.html)</vt:lpstr>
      <vt:lpstr>3. 레이아웃 - 메뉴 1(page 1.html)</vt:lpstr>
      <vt:lpstr>3. 레이아웃 - 메뉴 2(page 2.html)</vt:lpstr>
      <vt:lpstr>3. 레이아웃 - 메뉴 3(page 3.html)</vt:lpstr>
      <vt:lpstr>3. 레이아웃 - 메뉴 4(page 4.html)</vt:lpstr>
      <vt:lpstr>3. 레이아웃 - 메뉴 5(page 5.html)</vt:lpstr>
      <vt:lpstr>3. 레이아웃 - 메뉴 5(page 5_sub1.html)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2025-05-21T04:35:43.701</dcterms:created>
  <dc:creator>dlwld</dc:creator>
  <cp:lastModifiedBy>dlwld</cp:lastModifiedBy>
  <dcterms:modified xsi:type="dcterms:W3CDTF">2025-05-30T13:11:32.579</dcterms:modified>
  <cp:revision>197</cp:revision>
  <dc:title>웹프로그래밍 사이트 제작</dc:title>
  <cp:version>12.0.0.3747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