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5461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4177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8926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5755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20187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44639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9991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웹프로그래밍 사이트 제작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13606" y="6333324"/>
            <a:ext cx="5178394" cy="435124"/>
          </a:xfrm>
        </p:spPr>
        <p:txBody>
          <a:bodyPr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컴퓨터공학과 </a:t>
            </a:r>
            <a:r>
              <a:rPr lang="en-US" altLang="ko-KR" sz="2000">
                <a:solidFill>
                  <a:schemeClr val="tx1"/>
                </a:solidFill>
              </a:rPr>
              <a:t>202435058</a:t>
            </a:r>
            <a:r>
              <a:rPr lang="ko-KR" altLang="en-US" sz="2000">
                <a:solidFill>
                  <a:schemeClr val="tx1"/>
                </a:solidFill>
              </a:rPr>
              <a:t> 이지인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2272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5(page 5.html)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2031870"/>
            <a:ext cx="4482816" cy="47575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 strike="sngStrike"/>
              <a:t>고양이 입양 서류를 작성하는 페이지</a:t>
            </a:r>
            <a:endParaRPr lang="ko-KR" altLang="en-US" b="1" strike="sngStrike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입양서류를 작성하기전 회원가입 진행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 strike="sngStrike"/>
              <a:t>화면 오른쪽 하단에 제출 버튼 배치</a:t>
            </a:r>
            <a:endParaRPr lang="ko-KR" altLang="en-US" b="1" strike="sngStrike"/>
          </a:p>
          <a:p>
            <a:pPr lvl="0">
              <a:defRPr/>
            </a:pPr>
            <a:r>
              <a:rPr lang="en-US" altLang="ko-KR" b="1" strike="sngStrike"/>
              <a:t>-&gt;</a:t>
            </a:r>
            <a:r>
              <a:rPr lang="ko-KR" altLang="en-US" b="1" strike="sngStrike"/>
              <a:t> 버튼을 누르면 메인 페이지로 이동</a:t>
            </a:r>
            <a:endParaRPr lang="ko-KR" altLang="en-US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화면 오른쪽 하단에 다음 버튼 배치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-&gt;</a:t>
            </a:r>
            <a:r>
              <a:rPr lang="ko-KR" altLang="en-US" b="1">
                <a:solidFill>
                  <a:srgbClr val="ff0000"/>
                </a:solidFill>
              </a:rPr>
              <a:t> 버튼을 누르면 입양 서류 작성 페이지로         이동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7804" y="2122170"/>
            <a:ext cx="5844948" cy="419896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3473172" y="3856583"/>
            <a:ext cx="3070746" cy="365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722752" y="5954506"/>
            <a:ext cx="3070747" cy="36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638886" y="2122170"/>
            <a:ext cx="1277772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2228305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5(page 5_sub1.html)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2303145"/>
            <a:ext cx="4482816" cy="33813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입양 서류를 작성하는 페이지</a:t>
            </a:r>
            <a:endParaRPr lang="ko-KR" altLang="en-US" b="1" strike="sngStrike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화면 오른쪽 하단에 제출 버튼 배치</a:t>
            </a:r>
            <a:endParaRPr lang="ko-KR" altLang="en-US" b="1"/>
          </a:p>
          <a:p>
            <a:pPr lvl="0">
              <a:defRPr/>
            </a:pPr>
            <a:r>
              <a:rPr lang="en-US" altLang="ko-KR" b="1"/>
              <a:t>-&gt;</a:t>
            </a:r>
            <a:r>
              <a:rPr lang="ko-KR" altLang="en-US" b="1"/>
              <a:t> 버튼을 누르면 메인 페이지로 이동</a:t>
            </a:r>
            <a:endParaRPr lang="ko-KR" altLang="en-US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7804" y="2122170"/>
            <a:ext cx="5844948" cy="419896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2809329" y="3856583"/>
            <a:ext cx="3070746" cy="365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입양 서류 작성</a:t>
            </a: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722752" y="5954506"/>
            <a:ext cx="3070747" cy="36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638886" y="2122170"/>
            <a:ext cx="1277772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42584145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332037"/>
            <a:ext cx="10972798" cy="4525963"/>
          </a:xfrm>
        </p:spPr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주제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/>
              <a:t>2.</a:t>
            </a:r>
            <a:r>
              <a:rPr lang="ko-KR" altLang="en-US"/>
              <a:t> 페이지 구조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레이아웃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196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 sz="3000"/>
              <a:t>1.</a:t>
            </a:r>
            <a:r>
              <a:rPr lang="ko-KR" altLang="en-US" sz="3000"/>
              <a:t> 주제 </a:t>
            </a:r>
            <a:endParaRPr lang="ko-KR" altLang="en-US" sz="3000"/>
          </a:p>
        </p:txBody>
      </p:sp>
      <p:sp>
        <p:nvSpPr>
          <p:cNvPr id="5" name="가로 글상자 4"/>
          <p:cNvSpPr txBox="1"/>
          <p:nvPr/>
        </p:nvSpPr>
        <p:spPr>
          <a:xfrm>
            <a:off x="6096000" y="1830625"/>
            <a:ext cx="5845480" cy="6387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주제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고양이 소개 및 분양 사이트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선정 이유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애완동물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중 고양이를 가장 좋아해서 선정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주요 내용</a:t>
            </a:r>
            <a:r>
              <a:rPr lang="en-US" altLang="ko-KR" b="1" u="sng">
                <a:latin typeface="굴림"/>
                <a:ea typeface="굴림"/>
              </a:rPr>
              <a:t>(</a:t>
            </a:r>
            <a:r>
              <a:rPr lang="ko-KR" altLang="en-US" b="1" u="sng">
                <a:latin typeface="굴림"/>
                <a:ea typeface="굴림"/>
              </a:rPr>
              <a:t>메뉴</a:t>
            </a:r>
            <a:r>
              <a:rPr lang="en-US" altLang="ko-KR" b="1" u="sng">
                <a:latin typeface="굴림"/>
                <a:ea typeface="굴림"/>
              </a:rPr>
              <a:t>)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고양이 소개</a:t>
            </a:r>
            <a:r>
              <a:rPr lang="en-US" altLang="ko-KR">
                <a:latin typeface="굴림"/>
                <a:ea typeface="굴림"/>
              </a:rPr>
              <a:t>,</a:t>
            </a:r>
            <a:r>
              <a:rPr lang="ko-KR" altLang="en-US">
                <a:latin typeface="굴림"/>
                <a:ea typeface="굴림"/>
              </a:rPr>
              <a:t> 키우는 팁 등등 고양이를 키우기 위해 필요한 요소들을 설명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329" y="1145609"/>
            <a:ext cx="5897671" cy="55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267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96587"/>
            <a:ext cx="10972798" cy="1143000"/>
          </a:xfrm>
        </p:spPr>
        <p:txBody>
          <a:bodyPr/>
          <a:p>
            <a:pPr lvl="0" algn="l">
              <a:defRPr/>
            </a:pPr>
            <a:r>
              <a:rPr lang="en-US" altLang="ko-KR" sz="3000"/>
              <a:t>2.</a:t>
            </a:r>
            <a:r>
              <a:rPr lang="ko-KR" altLang="en-US" sz="3000"/>
              <a:t> 페이지 구조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609599" y="3429000"/>
            <a:ext cx="1937360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07198" y="3500762"/>
            <a:ext cx="1839761" cy="6407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메인 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cxnSp>
        <p:nvCxnSpPr>
          <p:cNvPr id="7" name="화살표 6"/>
          <p:cNvCxnSpPr>
            <a:stCxn id="6" idx="3"/>
          </p:cNvCxnSpPr>
          <p:nvPr/>
        </p:nvCxnSpPr>
        <p:spPr>
          <a:xfrm rot="5400000" flipH="1" flipV="1">
            <a:off x="2059376" y="2481307"/>
            <a:ext cx="1825890" cy="85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97685" y="1576191"/>
            <a:ext cx="2698314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97685" y="2522167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97685" y="5238489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97684" y="4340529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97685" y="3429000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3" name="화살표 12"/>
          <p:cNvCxnSpPr>
            <a:stCxn id="6" idx="3"/>
            <a:endCxn id="9" idx="1"/>
          </p:cNvCxnSpPr>
          <p:nvPr/>
        </p:nvCxnSpPr>
        <p:spPr>
          <a:xfrm rot="5400000" flipH="1" flipV="1">
            <a:off x="2492471" y="2915902"/>
            <a:ext cx="959702" cy="850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>
            <a:stCxn id="6" idx="3"/>
            <a:endCxn id="12" idx="1"/>
          </p:cNvCxnSpPr>
          <p:nvPr/>
        </p:nvCxnSpPr>
        <p:spPr>
          <a:xfrm flipV="1">
            <a:off x="2546959" y="3768246"/>
            <a:ext cx="850726" cy="5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stCxn id="6" idx="3"/>
            <a:endCxn id="11" idx="1"/>
          </p:cNvCxnSpPr>
          <p:nvPr/>
        </p:nvCxnSpPr>
        <p:spPr>
          <a:xfrm rot="16200000" flipH="1">
            <a:off x="2542991" y="3825083"/>
            <a:ext cx="858660" cy="85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6" idx="3"/>
            <a:endCxn id="10" idx="1"/>
          </p:cNvCxnSpPr>
          <p:nvPr/>
        </p:nvCxnSpPr>
        <p:spPr>
          <a:xfrm rot="16200000" flipH="1">
            <a:off x="2094012" y="4274063"/>
            <a:ext cx="1756620" cy="850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3446484" y="1612489"/>
            <a:ext cx="2649516" cy="64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성격 테스트 검사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8" name="가로 글상자 17"/>
          <p:cNvSpPr txBox="1"/>
          <p:nvPr/>
        </p:nvSpPr>
        <p:spPr>
          <a:xfrm>
            <a:off x="3446485" y="2542560"/>
            <a:ext cx="2649515" cy="64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고양이 상식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2</a:t>
            </a:r>
            <a:endParaRPr lang="en-US" altLang="ko-KR"/>
          </a:p>
        </p:txBody>
      </p:sp>
      <p:sp>
        <p:nvSpPr>
          <p:cNvPr id="19" name="가로 글상자 18"/>
          <p:cNvSpPr txBox="1"/>
          <p:nvPr/>
        </p:nvSpPr>
        <p:spPr>
          <a:xfrm>
            <a:off x="3446483" y="3469786"/>
            <a:ext cx="2649517" cy="64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키우는 팁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3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3446483" y="4381316"/>
            <a:ext cx="2649517" cy="64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사진 갤러리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4</a:t>
            </a: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3446482" y="5279276"/>
            <a:ext cx="2649518" cy="64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입양하기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 5</a:t>
            </a: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6551375" y="5203365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6600173" y="5238489"/>
            <a:ext cx="2649518" cy="64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입양 서류 작성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5_sub1</a:t>
            </a:r>
            <a:endParaRPr lang="en-US" altLang="ko-KR"/>
          </a:p>
        </p:txBody>
      </p:sp>
      <p:sp>
        <p:nvSpPr>
          <p:cNvPr id="25" name="가로 글상자 24"/>
          <p:cNvSpPr txBox="1"/>
          <p:nvPr/>
        </p:nvSpPr>
        <p:spPr>
          <a:xfrm>
            <a:off x="6182638" y="86193"/>
            <a:ext cx="5852788" cy="1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수정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page2 </a:t>
            </a:r>
            <a:r>
              <a:rPr lang="ko-KR" altLang="en-US">
                <a:solidFill>
                  <a:srgbClr val="ff0000"/>
                </a:solidFill>
              </a:rPr>
              <a:t>상식 페이지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개 추가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page3 </a:t>
            </a:r>
            <a:r>
              <a:rPr lang="ko-KR" altLang="en-US">
                <a:solidFill>
                  <a:srgbClr val="ff0000"/>
                </a:solidFill>
              </a:rPr>
              <a:t>팁 페이지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개 추가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page4</a:t>
            </a:r>
            <a:r>
              <a:rPr lang="ko-KR" altLang="en-US">
                <a:solidFill>
                  <a:srgbClr val="ff0000"/>
                </a:solidFill>
              </a:rPr>
              <a:t> 갤러리 페이지 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개 추가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page5 </a:t>
            </a:r>
            <a:r>
              <a:rPr lang="ko-KR" altLang="en-US">
                <a:solidFill>
                  <a:srgbClr val="ff0000"/>
                </a:solidFill>
              </a:rPr>
              <a:t>서류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작성 페이지 추가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11110" y="2487043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559908" y="2522167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page2_sub1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8287977" y="2485555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336775" y="2520679"/>
            <a:ext cx="1364294" cy="64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page2_sub2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9981641" y="2488327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가로 글상자 32"/>
          <p:cNvSpPr txBox="1"/>
          <p:nvPr/>
        </p:nvSpPr>
        <p:spPr>
          <a:xfrm>
            <a:off x="10030439" y="2523451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4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page2_sub3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6511109" y="3427715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6559907" y="3462839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page3_sub1</a:t>
            </a:r>
            <a:endParaRPr lang="en-US" altLang="ko-KR"/>
          </a:p>
        </p:txBody>
      </p:sp>
      <p:sp>
        <p:nvSpPr>
          <p:cNvPr id="38" name="직사각형 37"/>
          <p:cNvSpPr/>
          <p:nvPr/>
        </p:nvSpPr>
        <p:spPr>
          <a:xfrm>
            <a:off x="8287977" y="3426227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가로 글상자 38"/>
          <p:cNvSpPr txBox="1"/>
          <p:nvPr/>
        </p:nvSpPr>
        <p:spPr>
          <a:xfrm>
            <a:off x="8336775" y="3461351"/>
            <a:ext cx="1364294" cy="64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page3_sub2</a:t>
            </a:r>
            <a:endParaRPr lang="en-US" altLang="ko-KR"/>
          </a:p>
        </p:txBody>
      </p:sp>
      <p:sp>
        <p:nvSpPr>
          <p:cNvPr id="40" name="직사각형 39"/>
          <p:cNvSpPr/>
          <p:nvPr/>
        </p:nvSpPr>
        <p:spPr>
          <a:xfrm>
            <a:off x="9981640" y="3429000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가로 글상자 40"/>
          <p:cNvSpPr txBox="1"/>
          <p:nvPr/>
        </p:nvSpPr>
        <p:spPr>
          <a:xfrm>
            <a:off x="10030438" y="3464123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 </a:t>
            </a:r>
            <a:r>
              <a:rPr lang="en-US" altLang="ko-KR"/>
              <a:t>4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page3_sub3</a:t>
            </a:r>
            <a:endParaRPr lang="en-US" altLang="ko-KR"/>
          </a:p>
        </p:txBody>
      </p:sp>
      <p:sp>
        <p:nvSpPr>
          <p:cNvPr id="42" name="직사각형 41"/>
          <p:cNvSpPr/>
          <p:nvPr/>
        </p:nvSpPr>
        <p:spPr>
          <a:xfrm>
            <a:off x="6534779" y="4360179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583577" y="4395303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page4_sub1</a:t>
            </a:r>
            <a:endParaRPr lang="en-US" altLang="ko-KR"/>
          </a:p>
        </p:txBody>
      </p:sp>
      <p:sp>
        <p:nvSpPr>
          <p:cNvPr id="44" name="직사각형 43"/>
          <p:cNvSpPr/>
          <p:nvPr/>
        </p:nvSpPr>
        <p:spPr>
          <a:xfrm>
            <a:off x="8311647" y="4358691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8360445" y="4393815"/>
            <a:ext cx="1364294" cy="64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45137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메인</a:t>
            </a:r>
            <a:r>
              <a:rPr lang="en-US" altLang="ko-KR" sz="3000"/>
              <a:t>(index.html)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596291" y="917270"/>
            <a:ext cx="6576164" cy="57932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8697" y="1002568"/>
            <a:ext cx="6370027" cy="13471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596291" y="917270"/>
            <a:ext cx="6576165" cy="1128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로고</a:t>
            </a:r>
            <a:r>
              <a:rPr lang="en-US" altLang="ko-KR" sz="1400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                                                             </a:t>
            </a:r>
            <a:r>
              <a:rPr lang="en-US" altLang="ko-KR" sz="1400">
                <a:solidFill>
                  <a:srgbClr val="000000"/>
                </a:solidFill>
              </a:rPr>
              <a:t>                  </a:t>
            </a:r>
            <a:r>
              <a:rPr lang="ko-KR" altLang="en-US" sz="1400">
                <a:solidFill>
                  <a:srgbClr val="000000"/>
                </a:solidFill>
              </a:rPr>
              <a:t>로그인</a:t>
            </a:r>
            <a:r>
              <a:rPr lang="en-US" altLang="ko-KR" sz="1400">
                <a:solidFill>
                  <a:srgbClr val="000000"/>
                </a:solidFill>
              </a:rPr>
              <a:t>/</a:t>
            </a:r>
            <a:r>
              <a:rPr lang="ko-KR" altLang="en-US" sz="1400">
                <a:solidFill>
                  <a:srgbClr val="000000"/>
                </a:solidFill>
              </a:rPr>
              <a:t> 회원가입</a:t>
            </a:r>
            <a:r>
              <a:rPr lang="en-US" altLang="ko-KR" sz="1400">
                <a:solidFill>
                  <a:srgbClr val="000000"/>
                </a:solidFill>
              </a:rPr>
              <a:t>/</a:t>
            </a:r>
            <a:r>
              <a:rPr lang="ko-KR" altLang="en-US" sz="1400">
                <a:solidFill>
                  <a:srgbClr val="000000"/>
                </a:solidFill>
              </a:rPr>
              <a:t> 검색 </a:t>
            </a:r>
            <a:endParaRPr lang="ko-KR" altLang="en-US" sz="140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lvl="0" algn="r">
              <a:defRPr/>
            </a:pP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996" y="1676144"/>
            <a:ext cx="6206975" cy="5942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770223" y="1676144"/>
            <a:ext cx="6206976" cy="59842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/>
          </a:p>
          <a:p>
            <a:pPr lvl="0" algn="ctr">
              <a:defRPr/>
            </a:pPr>
            <a:r>
              <a:rPr lang="ko-KR" altLang="en-US" sz="1600"/>
              <a:t>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  <p:sp>
        <p:nvSpPr>
          <p:cNvPr id="13" name="가로 글상자 12"/>
          <p:cNvSpPr txBox="1"/>
          <p:nvPr/>
        </p:nvSpPr>
        <p:spPr>
          <a:xfrm>
            <a:off x="688696" y="2270361"/>
            <a:ext cx="1113188" cy="3661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9360" y="5500617"/>
            <a:ext cx="6370027" cy="110575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688696" y="5494647"/>
            <a:ext cx="1113188" cy="3648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&lt;footer&gt;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0223" y="5859525"/>
            <a:ext cx="2996779" cy="6346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2" name="가로 글상자 21"/>
          <p:cNvSpPr txBox="1"/>
          <p:nvPr/>
        </p:nvSpPr>
        <p:spPr>
          <a:xfrm>
            <a:off x="688696" y="5859525"/>
            <a:ext cx="2788263" cy="634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/>
              <a:t>                </a:t>
            </a:r>
            <a:r>
              <a:rPr lang="ko-KR" altLang="en-US"/>
              <a:t>대표 정보 등</a:t>
            </a: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7367734" y="1030891"/>
            <a:ext cx="4591902" cy="557755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 u="sng"/>
          </a:p>
          <a:p>
            <a:pPr lvl="0">
              <a:defRPr/>
            </a:pPr>
            <a:endParaRPr lang="ko-KR" altLang="en-US" b="1" u="sng"/>
          </a:p>
          <a:p>
            <a:pPr lvl="0">
              <a:defRPr/>
            </a:pPr>
            <a:r>
              <a:rPr lang="ko-KR" altLang="en-US" b="1"/>
              <a:t>메인 페이지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화면의</a:t>
            </a:r>
            <a:r>
              <a:rPr lang="en-US" altLang="ko-KR" b="1"/>
              <a:t> &lt;header&gt;</a:t>
            </a:r>
            <a:r>
              <a:rPr lang="ko-KR" altLang="en-US" b="1"/>
              <a:t>에서 여러 메뉴로 이동 가능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en-US" altLang="ko-KR" b="1"/>
              <a:t>&lt;</a:t>
            </a:r>
            <a:r>
              <a:rPr lang="ko-KR" altLang="en-US" b="1"/>
              <a:t>기존</a:t>
            </a:r>
            <a:r>
              <a:rPr lang="en-US" altLang="ko-KR" b="1"/>
              <a:t>&gt;</a:t>
            </a:r>
            <a:r>
              <a:rPr lang="ko-KR" altLang="en-US" b="1"/>
              <a:t>화면의 </a:t>
            </a:r>
            <a:r>
              <a:rPr lang="en-US" altLang="ko-KR" b="1"/>
              <a:t>&lt;main&gt;</a:t>
            </a:r>
            <a:r>
              <a:rPr lang="ko-KR" altLang="en-US" b="1"/>
              <a:t>에는 고양이 사진 배치 및 소개글 작성</a:t>
            </a: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화면의 왼쪽에 배너 추가 및 가운데에 고양이 사진 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사이트 소개글 추가 오른쪽은 공지사항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화면의 </a:t>
            </a:r>
            <a:r>
              <a:rPr lang="en-US" altLang="ko-KR" b="1"/>
              <a:t>&lt;footer&gt;</a:t>
            </a:r>
            <a:r>
              <a:rPr lang="ko-KR" altLang="en-US" b="1"/>
              <a:t>에는</a:t>
            </a:r>
            <a:r>
              <a:rPr lang="en-US" altLang="ko-KR" b="1"/>
              <a:t> </a:t>
            </a:r>
            <a:r>
              <a:rPr lang="ko-KR" altLang="en-US" b="1"/>
              <a:t>기업 정보 및 대표 정보 등등 기입</a:t>
            </a: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&gt;footer</a:t>
            </a:r>
            <a:r>
              <a:rPr lang="ko-KR" altLang="en-US" b="1">
                <a:solidFill>
                  <a:srgbClr val="ff0000"/>
                </a:solidFill>
              </a:rPr>
              <a:t> 왼쪽 오른쪽 구분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9360" y="2635666"/>
            <a:ext cx="1261342" cy="275052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6" name="가로 글상자 25"/>
          <p:cNvSpPr txBox="1"/>
          <p:nvPr/>
        </p:nvSpPr>
        <p:spPr>
          <a:xfrm>
            <a:off x="596291" y="2563902"/>
            <a:ext cx="1113188" cy="36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960990" y="3927138"/>
            <a:ext cx="738082" cy="36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44613" y="2635666"/>
            <a:ext cx="3248938" cy="129147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1960702" y="2563902"/>
            <a:ext cx="1113188" cy="35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2869459" y="3069402"/>
            <a:ext cx="1599246" cy="35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고양이 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84886" y="2635666"/>
            <a:ext cx="1684500" cy="275052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가로 글상자 31"/>
          <p:cNvSpPr txBox="1"/>
          <p:nvPr/>
        </p:nvSpPr>
        <p:spPr>
          <a:xfrm>
            <a:off x="5293551" y="2563902"/>
            <a:ext cx="1282811" cy="366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4613" y="4010928"/>
            <a:ext cx="3248938" cy="132883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가로 글상자 34"/>
          <p:cNvSpPr txBox="1"/>
          <p:nvPr/>
        </p:nvSpPr>
        <p:spPr>
          <a:xfrm>
            <a:off x="2044613" y="4010928"/>
            <a:ext cx="1113188" cy="35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2869459" y="4495194"/>
            <a:ext cx="2133358" cy="36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사이트 소개글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5673455" y="3744597"/>
            <a:ext cx="2133358" cy="36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36138" y="5859525"/>
            <a:ext cx="3041060" cy="6346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39" name="가로 글상자 38"/>
          <p:cNvSpPr txBox="1"/>
          <p:nvPr/>
        </p:nvSpPr>
        <p:spPr>
          <a:xfrm>
            <a:off x="3936138" y="5859525"/>
            <a:ext cx="2788263" cy="63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/>
              <a:t>                </a:t>
            </a:r>
            <a:r>
              <a:rPr lang="ko-KR" altLang="en-US"/>
              <a:t>커뮤니티 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3338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1(page 1.html)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8811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98093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667369" cy="35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2043430"/>
            <a:ext cx="7182893" cy="459848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&lt;section id="question1"&gt;&lt;/section&gt;dotted</a:t>
            </a: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2043429"/>
            <a:ext cx="1277772" cy="3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473" y="2691889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312473" y="2691889"/>
            <a:ext cx="1158638" cy="63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1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7979" y="3429000"/>
            <a:ext cx="7006794" cy="64130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317979" y="4156959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317979" y="4898207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0" name="직사각형 19"/>
          <p:cNvSpPr/>
          <p:nvPr/>
        </p:nvSpPr>
        <p:spPr>
          <a:xfrm>
            <a:off x="312473" y="5634303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317979" y="3429000"/>
            <a:ext cx="1158638" cy="64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2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317979" y="4156959"/>
            <a:ext cx="1158638" cy="64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3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317978" y="4898207"/>
            <a:ext cx="1158638" cy="64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4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317976" y="5634303"/>
            <a:ext cx="1158638" cy="64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5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498525" y="868811"/>
            <a:ext cx="4482816" cy="66730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성격 테스트 검사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main </a:t>
            </a:r>
            <a:r>
              <a:rPr lang="ko-KR" altLang="en-US" b="1">
                <a:solidFill>
                  <a:srgbClr val="ff0000"/>
                </a:solidFill>
              </a:rPr>
              <a:t>상단에 페이지 설명글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/>
              <a:t>5</a:t>
            </a:r>
            <a:r>
              <a:rPr lang="ko-KR" altLang="en-US" b="1"/>
              <a:t>개의 간단한 질문을 통해 방문자의 성격에 따른 고양이 종류 추천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화면 오른쪽 하단에 결과 보기 버튼 배치</a:t>
            </a:r>
            <a:endParaRPr lang="ko-KR" altLang="en-US" b="1"/>
          </a:p>
          <a:p>
            <a:pPr lvl="0">
              <a:defRPr/>
            </a:pPr>
            <a:r>
              <a:rPr lang="en-US" altLang="ko-KR" b="1"/>
              <a:t>-&gt;</a:t>
            </a:r>
            <a:r>
              <a:rPr lang="ko-KR" altLang="en-US" b="1"/>
              <a:t> 버튼을 누르면 고양이 사진 갤러리 페이지</a:t>
            </a:r>
            <a:r>
              <a:rPr lang="en-US" altLang="ko-KR" b="1"/>
              <a:t>(page</a:t>
            </a:r>
            <a:r>
              <a:rPr lang="ko-KR" altLang="en-US" b="1"/>
              <a:t> </a:t>
            </a:r>
            <a:r>
              <a:rPr lang="en-US" altLang="ko-KR" b="1"/>
              <a:t>4.html)</a:t>
            </a:r>
            <a:r>
              <a:rPr lang="ko-KR" altLang="en-US" b="1"/>
              <a:t>로 이동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</p:txBody>
      </p:sp>
      <p:sp>
        <p:nvSpPr>
          <p:cNvPr id="28" name="가로 글상자 27"/>
          <p:cNvSpPr txBox="1"/>
          <p:nvPr/>
        </p:nvSpPr>
        <p:spPr>
          <a:xfrm>
            <a:off x="5569487" y="6277599"/>
            <a:ext cx="1837831" cy="36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4751" y="1241590"/>
            <a:ext cx="642747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84750" y="1241590"/>
            <a:ext cx="6440023" cy="60435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  <p:sp>
        <p:nvSpPr>
          <p:cNvPr id="32" name="직사각형 31"/>
          <p:cNvSpPr/>
          <p:nvPr/>
        </p:nvSpPr>
        <p:spPr>
          <a:xfrm>
            <a:off x="1277771" y="2043430"/>
            <a:ext cx="5943131" cy="574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            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성격 테스트</a:t>
            </a:r>
            <a:endParaRPr xmlns:mc="http://schemas.openxmlformats.org/markup-compatibility/2006" xmlns:hp="http://schemas.haansoft.com/office/presentation/8.0" lang="ko-KR" altLang="en-US" sz="160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 테스트로 고객님의 성격에 맞는 고양이를 만나보세요</a:t>
            </a:r>
            <a:endParaRPr xmlns:mc="http://schemas.openxmlformats.org/markup-compatibility/2006" xmlns:hp="http://schemas.haansoft.com/office/presentation/8.0" lang="ko-KR" altLang="en-US" sz="160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40820" y="1543767"/>
            <a:ext cx="947550" cy="3390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Calibri"/>
              </a:rPr>
              <a:t>메인</a:t>
            </a:r>
            <a:endParaRPr xmlns:mc="http://schemas.openxmlformats.org/markup-compatibility/2006" xmlns:hp="http://schemas.haansoft.com/office/presentation/8.0" lang="ko-KR" altLang="en-US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023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2(page 2.html)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3" y="3063441"/>
            <a:ext cx="2608712" cy="3655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3" y="3951093"/>
            <a:ext cx="2608712" cy="36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534703" y="4818541"/>
            <a:ext cx="2608712" cy="36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5" name="가로 글상자 34"/>
          <p:cNvSpPr txBox="1"/>
          <p:nvPr/>
        </p:nvSpPr>
        <p:spPr>
          <a:xfrm>
            <a:off x="534702" y="5644089"/>
            <a:ext cx="260871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815414"/>
            <a:ext cx="3838434" cy="11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상식메뉴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3,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 내용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7498525" y="870343"/>
            <a:ext cx="4482816" cy="633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상식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고양이에 대한 흥미로운 사실 등을 정리해 놓는 곳</a:t>
            </a:r>
            <a:endParaRPr lang="ko-KR" altLang="en-US" b="1"/>
          </a:p>
          <a:p>
            <a:pPr lvl="0">
              <a:defRPr/>
            </a:pPr>
            <a:r>
              <a:rPr lang="ko-KR" altLang="en-US" sz="1400" b="1"/>
              <a:t>예</a:t>
            </a:r>
            <a:r>
              <a:rPr lang="en-US" altLang="ko-KR" sz="1400" b="1"/>
              <a:t>)</a:t>
            </a:r>
            <a:r>
              <a:rPr lang="ko-KR" altLang="en-US" sz="1400" b="1"/>
              <a:t>행동</a:t>
            </a:r>
            <a:r>
              <a:rPr lang="en-US" altLang="ko-KR" sz="1400" b="1"/>
              <a:t>,</a:t>
            </a:r>
            <a:r>
              <a:rPr lang="ko-KR" altLang="en-US" sz="1400" b="1"/>
              <a:t> 행동 의미 등등</a:t>
            </a:r>
            <a:endParaRPr lang="ko-KR" altLang="en-US" sz="1400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상식 메뉴 </a:t>
            </a:r>
            <a:r>
              <a:rPr lang="en-US" altLang="ko-KR" b="1"/>
              <a:t>1~4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내용 출력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388564" y="1039668"/>
            <a:ext cx="5912277" cy="551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175977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3(page 3.html)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1004815"/>
            <a:ext cx="4482816" cy="66132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키우는 팁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초보 집사들을 위한 여러 정보들을 제공하는 곳</a:t>
            </a:r>
            <a:endParaRPr lang="ko-KR" altLang="en-US" b="1"/>
          </a:p>
          <a:p>
            <a:pPr lvl="0">
              <a:defRPr/>
            </a:pPr>
            <a:r>
              <a:rPr lang="ko-KR" altLang="en-US" sz="1400" b="1"/>
              <a:t>예</a:t>
            </a:r>
            <a:r>
              <a:rPr lang="en-US" altLang="ko-KR" sz="1400" b="1"/>
              <a:t>)</a:t>
            </a:r>
            <a:r>
              <a:rPr lang="ko-KR" altLang="en-US" sz="1400" b="1"/>
              <a:t> 주의사항</a:t>
            </a:r>
            <a:r>
              <a:rPr lang="en-US" altLang="ko-KR" sz="1400" b="1"/>
              <a:t>,</a:t>
            </a:r>
            <a:r>
              <a:rPr lang="ko-KR" altLang="en-US" sz="1400" b="1"/>
              <a:t> 조심해야할 행동 등등</a:t>
            </a:r>
            <a:endParaRPr lang="ko-KR" altLang="en-US" sz="1400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ko-KR" altLang="en-US" b="1"/>
              <a:t>팁 메뉴 </a:t>
            </a:r>
            <a:r>
              <a:rPr lang="en-US" altLang="ko-KR" b="1"/>
              <a:t>1~4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내용 출력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2" y="2985051"/>
            <a:ext cx="2608713" cy="3658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3" y="3871479"/>
            <a:ext cx="2608712" cy="36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534703" y="4740351"/>
            <a:ext cx="2608712" cy="3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5" name="가로 글상자 34"/>
          <p:cNvSpPr txBox="1"/>
          <p:nvPr/>
        </p:nvSpPr>
        <p:spPr>
          <a:xfrm>
            <a:off x="534702" y="5651196"/>
            <a:ext cx="2608713" cy="36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815414"/>
            <a:ext cx="3838434" cy="11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팁 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팁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팁 메뉴 </a:t>
            </a:r>
            <a:r>
              <a:rPr lang="en-US" altLang="ko-KR">
                <a:solidFill>
                  <a:srgbClr val="000000"/>
                </a:solidFill>
              </a:rPr>
              <a:t>3,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팁 메뉴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 내용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0366865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4(page 4.html)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498525" y="962938"/>
            <a:ext cx="4482816" cy="63884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사진 갤러리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종류 별 사진들을 모아놓는 곳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ko-KR" altLang="en-US" b="1"/>
              <a:t>종류  메뉴 </a:t>
            </a:r>
            <a:r>
              <a:rPr lang="en-US" altLang="ko-KR" b="1"/>
              <a:t>1~2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사진들을 출력</a:t>
            </a: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종류 메뉴 </a:t>
            </a:r>
            <a:r>
              <a:rPr lang="en-US" altLang="ko-KR" b="1">
                <a:solidFill>
                  <a:srgbClr val="ff0000"/>
                </a:solidFill>
              </a:rPr>
              <a:t>3</a:t>
            </a:r>
            <a:r>
              <a:rPr lang="ko-KR" altLang="en-US" b="1">
                <a:solidFill>
                  <a:srgbClr val="ff0000"/>
                </a:solidFill>
              </a:rPr>
              <a:t>을 삭제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tabLst>
                <a:tab pos="1563806" algn="l"/>
              </a:tabLst>
              <a:defRPr/>
            </a:pPr>
            <a:r>
              <a:rPr lang="en-US" altLang="ko-KR" b="1">
                <a:solidFill>
                  <a:srgbClr val="ff0000"/>
                </a:solidFill>
              </a:rPr>
              <a:t>-&gt;</a:t>
            </a:r>
            <a:r>
              <a:rPr lang="ko-KR" altLang="en-US" b="1">
                <a:solidFill>
                  <a:srgbClr val="ff0000"/>
                </a:solidFill>
              </a:rPr>
              <a:t> 종류가 </a:t>
            </a:r>
            <a:r>
              <a:rPr lang="en-US" altLang="ko-KR" b="1">
                <a:solidFill>
                  <a:srgbClr val="ff0000"/>
                </a:solidFill>
              </a:rPr>
              <a:t>2</a:t>
            </a:r>
            <a:r>
              <a:rPr lang="ko-KR" altLang="en-US" b="1">
                <a:solidFill>
                  <a:srgbClr val="ff0000"/>
                </a:solidFill>
              </a:rPr>
              <a:t>개 밖에 없음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 strike="sngStrike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2" y="3791322"/>
            <a:ext cx="2608713" cy="3658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종류 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2" y="4997074"/>
            <a:ext cx="2608712" cy="36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종류 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996567"/>
            <a:ext cx="3838434" cy="90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종류 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종류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사진들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6739881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584</ep:Words>
  <ep:PresentationFormat>화면 슬라이드 쇼(4:3)</ep:PresentationFormat>
  <ep:Paragraphs>359</ep:Paragraphs>
  <ep:Slides>11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웹프로그래밍 사이트 제작</vt:lpstr>
      <vt:lpstr>목차</vt:lpstr>
      <vt:lpstr>1. 주제</vt:lpstr>
      <vt:lpstr>2. 페이지 구조</vt:lpstr>
      <vt:lpstr>3. 레이아웃 - 메인(index.html)</vt:lpstr>
      <vt:lpstr>3. 레이아웃 - 메뉴 1(page 1.html)</vt:lpstr>
      <vt:lpstr>3. 레이아웃 - 메뉴 2(page 2.html)</vt:lpstr>
      <vt:lpstr>3. 레이아웃 - 메뉴 3(page 3.html)</vt:lpstr>
      <vt:lpstr>3. 레이아웃 - 메뉴 4(page 4.html)</vt:lpstr>
      <vt:lpstr>3. 레이아웃 - 메뉴 5(page 5.html)</vt:lpstr>
      <vt:lpstr>3. 레이아웃 - 메뉴 5(page 5_sub1.html)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2025-05-21T04:35:43.701</dcterms:created>
  <dc:creator>dlwld</dc:creator>
  <cp:lastModifiedBy>dlwld</cp:lastModifiedBy>
  <dcterms:modified xsi:type="dcterms:W3CDTF">2025-05-28T22:23:53.793</dcterms:modified>
  <cp:revision>186</cp:revision>
  <dc:title>웹프로그래밍 사이트 제작</dc:title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