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9" r:id="rId3"/>
    <p:sldId id="291" r:id="rId4"/>
    <p:sldId id="294" r:id="rId5"/>
    <p:sldId id="295" r:id="rId6"/>
    <p:sldId id="301" r:id="rId7"/>
    <p:sldId id="305" r:id="rId8"/>
    <p:sldId id="306" r:id="rId9"/>
    <p:sldId id="304" r:id="rId10"/>
    <p:sldId id="296" r:id="rId11"/>
    <p:sldId id="303" r:id="rId12"/>
    <p:sldId id="286" r:id="rId13"/>
  </p:sldIdLst>
  <p:sldSz cx="9144000" cy="5143500" type="screen16x9"/>
  <p:notesSz cx="6858000" cy="9144000"/>
  <p:embeddedFontLst>
    <p:embeddedFont>
      <p:font typeface="Fira Sans Medium" panose="020B0600000101010101" charset="0"/>
      <p:regular r:id="rId15"/>
      <p:bold r:id="rId16"/>
      <p:italic r:id="rId17"/>
      <p:boldItalic r:id="rId18"/>
    </p:embeddedFont>
    <p:embeddedFont>
      <p:font typeface="Fira Sans Extra Condensed Medium" panose="020B0600000101010101" charset="0"/>
      <p:regular r:id="rId19"/>
      <p:bold r:id="rId20"/>
      <p:italic r:id="rId21"/>
      <p:boldItalic r:id="rId22"/>
    </p:embeddedFont>
    <p:embeddedFont>
      <p:font typeface="Fira Sans" panose="020B0600000101010101" charset="0"/>
      <p:regular r:id="rId23"/>
      <p:bold r:id="rId24"/>
      <p:italic r:id="rId25"/>
      <p:boldItalic r:id="rId26"/>
    </p:embeddedFont>
    <p:embeddedFont>
      <p:font typeface="Fira Sans Extra Condensed SemiBold" panose="020B0600000101010101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9" y="6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99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09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59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81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92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3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5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50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96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345211" y="2044082"/>
            <a:ext cx="4293517" cy="92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 dirty="0" smtClean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Patent Crawling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6794" y="2859599"/>
            <a:ext cx="1217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</a:t>
            </a:r>
            <a:r>
              <a:rPr lang="ko-KR" altLang="en-US" dirty="0" smtClean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특허 </a:t>
            </a:r>
            <a:r>
              <a:rPr lang="ko-KR" altLang="en-US" dirty="0" err="1" smtClean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크롤링</a:t>
            </a:r>
            <a:r>
              <a:rPr lang="en-US" altLang="ko-KR" dirty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  <a:endParaRPr lang="ko-KR" altLang="en-US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8"/>
          <p:cNvSpPr txBox="1"/>
          <p:nvPr/>
        </p:nvSpPr>
        <p:spPr>
          <a:xfrm>
            <a:off x="117765" y="18620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데이터 </a:t>
            </a: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시각화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7" y="1202867"/>
            <a:ext cx="4066079" cy="3591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129" y="1202867"/>
            <a:ext cx="4686747" cy="35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시연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" name="Google Shape;1544;p18"/>
          <p:cNvSpPr txBox="1"/>
          <p:nvPr/>
        </p:nvSpPr>
        <p:spPr>
          <a:xfrm>
            <a:off x="3304118" y="1333654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" name="Google Shape;1545;p18"/>
          <p:cNvSpPr txBox="1"/>
          <p:nvPr/>
        </p:nvSpPr>
        <p:spPr>
          <a:xfrm>
            <a:off x="3304118" y="1713317"/>
            <a:ext cx="5014082" cy="12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시연해보기</a:t>
            </a: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3" name="Google Shape;1551;p18"/>
          <p:cNvCxnSpPr/>
          <p:nvPr/>
        </p:nvCxnSpPr>
        <p:spPr>
          <a:xfrm>
            <a:off x="3426586" y="1663343"/>
            <a:ext cx="618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5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43"/>
          <p:cNvSpPr txBox="1"/>
          <p:nvPr/>
        </p:nvSpPr>
        <p:spPr>
          <a:xfrm>
            <a:off x="509359" y="2157148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T</a:t>
            </a:r>
            <a:r>
              <a:rPr lang="en-US" sz="2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hank You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3352;p36"/>
          <p:cNvSpPr/>
          <p:nvPr/>
        </p:nvSpPr>
        <p:spPr>
          <a:xfrm>
            <a:off x="738020" y="1172274"/>
            <a:ext cx="1665789" cy="3057562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36"/>
          <p:cNvSpPr txBox="1"/>
          <p:nvPr/>
        </p:nvSpPr>
        <p:spPr>
          <a:xfrm>
            <a:off x="419305" y="277139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Introduce Team Members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841731" y="2758134"/>
            <a:ext cx="1513902" cy="29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이주용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806096" y="2947384"/>
            <a:ext cx="1513902" cy="103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기획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주제 선정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및 코드 작성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1449;p16"/>
          <p:cNvSpPr/>
          <p:nvPr/>
        </p:nvSpPr>
        <p:spPr>
          <a:xfrm>
            <a:off x="943081" y="1340933"/>
            <a:ext cx="1255665" cy="128317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1452;p16"/>
          <p:cNvSpPr/>
          <p:nvPr/>
        </p:nvSpPr>
        <p:spPr>
          <a:xfrm>
            <a:off x="1400491" y="1782441"/>
            <a:ext cx="325113" cy="313794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1453;p16"/>
          <p:cNvSpPr/>
          <p:nvPr/>
        </p:nvSpPr>
        <p:spPr>
          <a:xfrm>
            <a:off x="1127271" y="1522837"/>
            <a:ext cx="887283" cy="870977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3352;p36"/>
          <p:cNvSpPr/>
          <p:nvPr/>
        </p:nvSpPr>
        <p:spPr>
          <a:xfrm>
            <a:off x="3386190" y="1186129"/>
            <a:ext cx="1665789" cy="3057562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3767;p36"/>
          <p:cNvSpPr txBox="1"/>
          <p:nvPr/>
        </p:nvSpPr>
        <p:spPr>
          <a:xfrm>
            <a:off x="3489901" y="2771989"/>
            <a:ext cx="1513902" cy="29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박정환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" name="Google Shape;3768;p36"/>
          <p:cNvSpPr txBox="1"/>
          <p:nvPr/>
        </p:nvSpPr>
        <p:spPr>
          <a:xfrm>
            <a:off x="3489901" y="3144655"/>
            <a:ext cx="1513902" cy="84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기획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웹 페이지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제작</a:t>
            </a:r>
          </a:p>
          <a:p>
            <a:pPr lvl="0" algn="ctr"/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및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작성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1449;p16"/>
          <p:cNvSpPr/>
          <p:nvPr/>
        </p:nvSpPr>
        <p:spPr>
          <a:xfrm>
            <a:off x="3591251" y="1354788"/>
            <a:ext cx="1255665" cy="128317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1452;p16"/>
          <p:cNvSpPr/>
          <p:nvPr/>
        </p:nvSpPr>
        <p:spPr>
          <a:xfrm>
            <a:off x="4048661" y="1796296"/>
            <a:ext cx="325113" cy="313794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1453;p16"/>
          <p:cNvSpPr/>
          <p:nvPr/>
        </p:nvSpPr>
        <p:spPr>
          <a:xfrm>
            <a:off x="3775441" y="1536692"/>
            <a:ext cx="887283" cy="870977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3352;p36"/>
          <p:cNvSpPr/>
          <p:nvPr/>
        </p:nvSpPr>
        <p:spPr>
          <a:xfrm>
            <a:off x="6114785" y="1172274"/>
            <a:ext cx="1733815" cy="3057562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3767;p36"/>
          <p:cNvSpPr txBox="1"/>
          <p:nvPr/>
        </p:nvSpPr>
        <p:spPr>
          <a:xfrm>
            <a:off x="6265253" y="2758134"/>
            <a:ext cx="1513902" cy="29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문수현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1" name="Google Shape;3768;p36"/>
          <p:cNvSpPr txBox="1"/>
          <p:nvPr/>
        </p:nvSpPr>
        <p:spPr>
          <a:xfrm>
            <a:off x="6237483" y="2947384"/>
            <a:ext cx="1513902" cy="95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기획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PPT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및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발표</a:t>
            </a:r>
          </a:p>
        </p:txBody>
      </p:sp>
      <p:sp>
        <p:nvSpPr>
          <p:cNvPr id="462" name="Google Shape;1449;p16"/>
          <p:cNvSpPr/>
          <p:nvPr/>
        </p:nvSpPr>
        <p:spPr>
          <a:xfrm>
            <a:off x="6366603" y="1340933"/>
            <a:ext cx="1255665" cy="128317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1452;p16"/>
          <p:cNvSpPr/>
          <p:nvPr/>
        </p:nvSpPr>
        <p:spPr>
          <a:xfrm>
            <a:off x="6824013" y="1782441"/>
            <a:ext cx="325113" cy="313794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1453;p16"/>
          <p:cNvSpPr/>
          <p:nvPr/>
        </p:nvSpPr>
        <p:spPr>
          <a:xfrm>
            <a:off x="6550793" y="1522837"/>
            <a:ext cx="887283" cy="870977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550;p18"/>
          <p:cNvCxnSpPr/>
          <p:nvPr/>
        </p:nvCxnSpPr>
        <p:spPr>
          <a:xfrm>
            <a:off x="1282057" y="3048551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550;p18"/>
          <p:cNvCxnSpPr/>
          <p:nvPr/>
        </p:nvCxnSpPr>
        <p:spPr>
          <a:xfrm>
            <a:off x="3928275" y="3049102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550;p18"/>
          <p:cNvCxnSpPr/>
          <p:nvPr/>
        </p:nvCxnSpPr>
        <p:spPr>
          <a:xfrm>
            <a:off x="6740748" y="3062406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61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7"/>
          <p:cNvSpPr/>
          <p:nvPr/>
        </p:nvSpPr>
        <p:spPr>
          <a:xfrm>
            <a:off x="260952" y="1541535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260952" y="3507978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363576" y="1632992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596313" y="3964266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184727" y="4141114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596313" y="3964266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363576" y="1632993"/>
            <a:ext cx="3300874" cy="371692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프로젝트 개요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363575" y="2146976"/>
            <a:ext cx="3300874" cy="352670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수행 과정 및 결과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363575" y="2614973"/>
            <a:ext cx="3300874" cy="365564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데이터 분석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Contents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" name="Google Shape;2339;p27"/>
          <p:cNvSpPr/>
          <p:nvPr/>
        </p:nvSpPr>
        <p:spPr>
          <a:xfrm>
            <a:off x="363575" y="307495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시연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92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2328;p27"/>
          <p:cNvSpPr/>
          <p:nvPr/>
        </p:nvSpPr>
        <p:spPr>
          <a:xfrm>
            <a:off x="5239197" y="3268106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2347;p27"/>
          <p:cNvGrpSpPr/>
          <p:nvPr/>
        </p:nvGrpSpPr>
        <p:grpSpPr>
          <a:xfrm>
            <a:off x="5420511" y="2674511"/>
            <a:ext cx="380106" cy="317113"/>
            <a:chOff x="5627915" y="2648069"/>
            <a:chExt cx="380106" cy="317113"/>
          </a:xfrm>
        </p:grpSpPr>
        <p:sp>
          <p:nvSpPr>
            <p:cNvPr id="97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200" dirty="0" err="1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 목적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활용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방안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수집한 사이트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구조 소개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, </a:t>
            </a:r>
          </a:p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방법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설명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시각화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데이터 요약</a:t>
            </a:r>
          </a:p>
        </p:txBody>
      </p:sp>
      <p:sp>
        <p:nvSpPr>
          <p:cNvPr id="115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시연해보기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" name="Google Shape;1514;p18"/>
          <p:cNvSpPr/>
          <p:nvPr/>
        </p:nvSpPr>
        <p:spPr>
          <a:xfrm>
            <a:off x="5347163" y="3555452"/>
            <a:ext cx="83217" cy="27410"/>
          </a:xfrm>
          <a:custGeom>
            <a:avLst/>
            <a:gdLst/>
            <a:ahLst/>
            <a:cxnLst/>
            <a:rect l="l" t="t" r="r" b="b"/>
            <a:pathLst>
              <a:path w="1616" h="602" extrusionOk="0">
                <a:moveTo>
                  <a:pt x="285" y="0"/>
                </a:moveTo>
                <a:cubicBezTo>
                  <a:pt x="127" y="0"/>
                  <a:pt x="0" y="127"/>
                  <a:pt x="0" y="317"/>
                </a:cubicBezTo>
                <a:cubicBezTo>
                  <a:pt x="0" y="475"/>
                  <a:pt x="127" y="602"/>
                  <a:pt x="285" y="602"/>
                </a:cubicBezTo>
                <a:lnTo>
                  <a:pt x="1331" y="602"/>
                </a:lnTo>
                <a:cubicBezTo>
                  <a:pt x="1489" y="602"/>
                  <a:pt x="1616" y="475"/>
                  <a:pt x="1616" y="317"/>
                </a:cubicBezTo>
                <a:cubicBezTo>
                  <a:pt x="1616" y="127"/>
                  <a:pt x="1489" y="0"/>
                  <a:pt x="1331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515;p18"/>
          <p:cNvSpPr/>
          <p:nvPr/>
        </p:nvSpPr>
        <p:spPr>
          <a:xfrm>
            <a:off x="5350408" y="3474999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318" y="1"/>
                </a:moveTo>
                <a:cubicBezTo>
                  <a:pt x="196" y="1"/>
                  <a:pt x="79" y="66"/>
                  <a:pt x="32" y="184"/>
                </a:cubicBezTo>
                <a:cubicBezTo>
                  <a:pt x="1" y="247"/>
                  <a:pt x="1" y="310"/>
                  <a:pt x="1" y="405"/>
                </a:cubicBezTo>
                <a:cubicBezTo>
                  <a:pt x="32" y="469"/>
                  <a:pt x="96" y="532"/>
                  <a:pt x="159" y="564"/>
                </a:cubicBezTo>
                <a:lnTo>
                  <a:pt x="1078" y="1039"/>
                </a:lnTo>
                <a:cubicBezTo>
                  <a:pt x="1109" y="1070"/>
                  <a:pt x="1173" y="1070"/>
                  <a:pt x="1204" y="1070"/>
                </a:cubicBezTo>
                <a:cubicBezTo>
                  <a:pt x="1331" y="1070"/>
                  <a:pt x="1426" y="1007"/>
                  <a:pt x="1489" y="912"/>
                </a:cubicBezTo>
                <a:cubicBezTo>
                  <a:pt x="1521" y="849"/>
                  <a:pt x="1521" y="754"/>
                  <a:pt x="1489" y="690"/>
                </a:cubicBezTo>
                <a:cubicBezTo>
                  <a:pt x="1458" y="595"/>
                  <a:pt x="1426" y="532"/>
                  <a:pt x="1331" y="500"/>
                </a:cubicBezTo>
                <a:lnTo>
                  <a:pt x="444" y="25"/>
                </a:lnTo>
                <a:cubicBezTo>
                  <a:pt x="403" y="9"/>
                  <a:pt x="360" y="1"/>
                  <a:pt x="318" y="1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16;p18"/>
          <p:cNvSpPr/>
          <p:nvPr/>
        </p:nvSpPr>
        <p:spPr>
          <a:xfrm>
            <a:off x="5368380" y="3610544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1208" y="0"/>
                </a:moveTo>
                <a:cubicBezTo>
                  <a:pt x="1164" y="0"/>
                  <a:pt x="1119" y="8"/>
                  <a:pt x="1077" y="25"/>
                </a:cubicBezTo>
                <a:lnTo>
                  <a:pt x="158" y="500"/>
                </a:lnTo>
                <a:cubicBezTo>
                  <a:pt x="95" y="532"/>
                  <a:pt x="32" y="595"/>
                  <a:pt x="32" y="659"/>
                </a:cubicBezTo>
                <a:cubicBezTo>
                  <a:pt x="0" y="754"/>
                  <a:pt x="0" y="817"/>
                  <a:pt x="32" y="912"/>
                </a:cubicBezTo>
                <a:cubicBezTo>
                  <a:pt x="95" y="1007"/>
                  <a:pt x="190" y="1070"/>
                  <a:pt x="317" y="1070"/>
                </a:cubicBezTo>
                <a:cubicBezTo>
                  <a:pt x="348" y="1070"/>
                  <a:pt x="412" y="1039"/>
                  <a:pt x="443" y="1039"/>
                </a:cubicBezTo>
                <a:lnTo>
                  <a:pt x="1362" y="564"/>
                </a:lnTo>
                <a:cubicBezTo>
                  <a:pt x="1425" y="532"/>
                  <a:pt x="1489" y="468"/>
                  <a:pt x="1489" y="405"/>
                </a:cubicBezTo>
                <a:cubicBezTo>
                  <a:pt x="1520" y="310"/>
                  <a:pt x="1520" y="247"/>
                  <a:pt x="1489" y="152"/>
                </a:cubicBezTo>
                <a:cubicBezTo>
                  <a:pt x="1442" y="59"/>
                  <a:pt x="1328" y="0"/>
                  <a:pt x="1208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17;p18"/>
          <p:cNvSpPr/>
          <p:nvPr/>
        </p:nvSpPr>
        <p:spPr>
          <a:xfrm>
            <a:off x="5787505" y="3555452"/>
            <a:ext cx="83217" cy="27410"/>
          </a:xfrm>
          <a:custGeom>
            <a:avLst/>
            <a:gdLst/>
            <a:ahLst/>
            <a:cxnLst/>
            <a:rect l="l" t="t" r="r" b="b"/>
            <a:pathLst>
              <a:path w="1616" h="602" extrusionOk="0">
                <a:moveTo>
                  <a:pt x="285" y="0"/>
                </a:moveTo>
                <a:cubicBezTo>
                  <a:pt x="127" y="0"/>
                  <a:pt x="0" y="127"/>
                  <a:pt x="0" y="317"/>
                </a:cubicBezTo>
                <a:cubicBezTo>
                  <a:pt x="0" y="475"/>
                  <a:pt x="127" y="602"/>
                  <a:pt x="285" y="602"/>
                </a:cubicBezTo>
                <a:lnTo>
                  <a:pt x="1330" y="602"/>
                </a:lnTo>
                <a:cubicBezTo>
                  <a:pt x="1489" y="602"/>
                  <a:pt x="1615" y="475"/>
                  <a:pt x="1615" y="317"/>
                </a:cubicBezTo>
                <a:cubicBezTo>
                  <a:pt x="1615" y="127"/>
                  <a:pt x="1489" y="0"/>
                  <a:pt x="1330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18;p18"/>
          <p:cNvSpPr/>
          <p:nvPr/>
        </p:nvSpPr>
        <p:spPr>
          <a:xfrm>
            <a:off x="5789101" y="3474999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1204" y="1"/>
                </a:moveTo>
                <a:cubicBezTo>
                  <a:pt x="1161" y="1"/>
                  <a:pt x="1118" y="9"/>
                  <a:pt x="1077" y="25"/>
                </a:cubicBezTo>
                <a:lnTo>
                  <a:pt x="159" y="500"/>
                </a:lnTo>
                <a:cubicBezTo>
                  <a:pt x="96" y="532"/>
                  <a:pt x="32" y="595"/>
                  <a:pt x="32" y="690"/>
                </a:cubicBezTo>
                <a:cubicBezTo>
                  <a:pt x="1" y="754"/>
                  <a:pt x="1" y="849"/>
                  <a:pt x="32" y="912"/>
                </a:cubicBezTo>
                <a:cubicBezTo>
                  <a:pt x="96" y="1007"/>
                  <a:pt x="191" y="1070"/>
                  <a:pt x="317" y="1070"/>
                </a:cubicBezTo>
                <a:cubicBezTo>
                  <a:pt x="349" y="1070"/>
                  <a:pt x="412" y="1070"/>
                  <a:pt x="444" y="1039"/>
                </a:cubicBezTo>
                <a:lnTo>
                  <a:pt x="1363" y="564"/>
                </a:lnTo>
                <a:cubicBezTo>
                  <a:pt x="1426" y="532"/>
                  <a:pt x="1489" y="469"/>
                  <a:pt x="1489" y="405"/>
                </a:cubicBezTo>
                <a:cubicBezTo>
                  <a:pt x="1521" y="310"/>
                  <a:pt x="1521" y="247"/>
                  <a:pt x="1489" y="184"/>
                </a:cubicBezTo>
                <a:cubicBezTo>
                  <a:pt x="1442" y="66"/>
                  <a:pt x="1326" y="1"/>
                  <a:pt x="1204" y="1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19;p18"/>
          <p:cNvSpPr/>
          <p:nvPr/>
        </p:nvSpPr>
        <p:spPr>
          <a:xfrm>
            <a:off x="5771180" y="3610544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313" y="0"/>
                </a:moveTo>
                <a:cubicBezTo>
                  <a:pt x="193" y="0"/>
                  <a:pt x="78" y="59"/>
                  <a:pt x="32" y="152"/>
                </a:cubicBezTo>
                <a:cubicBezTo>
                  <a:pt x="0" y="247"/>
                  <a:pt x="0" y="310"/>
                  <a:pt x="0" y="405"/>
                </a:cubicBezTo>
                <a:cubicBezTo>
                  <a:pt x="32" y="468"/>
                  <a:pt x="95" y="532"/>
                  <a:pt x="159" y="564"/>
                </a:cubicBezTo>
                <a:lnTo>
                  <a:pt x="1077" y="1039"/>
                </a:lnTo>
                <a:cubicBezTo>
                  <a:pt x="1109" y="1039"/>
                  <a:pt x="1172" y="1070"/>
                  <a:pt x="1204" y="1070"/>
                </a:cubicBezTo>
                <a:cubicBezTo>
                  <a:pt x="1330" y="1070"/>
                  <a:pt x="1425" y="1007"/>
                  <a:pt x="1489" y="912"/>
                </a:cubicBezTo>
                <a:cubicBezTo>
                  <a:pt x="1520" y="817"/>
                  <a:pt x="1520" y="754"/>
                  <a:pt x="1489" y="659"/>
                </a:cubicBezTo>
                <a:cubicBezTo>
                  <a:pt x="1457" y="595"/>
                  <a:pt x="1425" y="532"/>
                  <a:pt x="1330" y="500"/>
                </a:cubicBezTo>
                <a:lnTo>
                  <a:pt x="444" y="25"/>
                </a:lnTo>
                <a:cubicBezTo>
                  <a:pt x="401" y="8"/>
                  <a:pt x="357" y="0"/>
                  <a:pt x="313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520;p18"/>
          <p:cNvSpPr/>
          <p:nvPr/>
        </p:nvSpPr>
        <p:spPr>
          <a:xfrm>
            <a:off x="5541251" y="3747228"/>
            <a:ext cx="138627" cy="23084"/>
          </a:xfrm>
          <a:custGeom>
            <a:avLst/>
            <a:gdLst/>
            <a:ahLst/>
            <a:cxnLst/>
            <a:rect l="l" t="t" r="r" b="b"/>
            <a:pathLst>
              <a:path w="2692" h="507" extrusionOk="0">
                <a:moveTo>
                  <a:pt x="253" y="0"/>
                </a:moveTo>
                <a:cubicBezTo>
                  <a:pt x="127" y="0"/>
                  <a:pt x="0" y="127"/>
                  <a:pt x="0" y="253"/>
                </a:cubicBezTo>
                <a:cubicBezTo>
                  <a:pt x="0" y="412"/>
                  <a:pt x="127" y="507"/>
                  <a:pt x="253" y="507"/>
                </a:cubicBezTo>
                <a:lnTo>
                  <a:pt x="2439" y="507"/>
                </a:lnTo>
                <a:cubicBezTo>
                  <a:pt x="2597" y="507"/>
                  <a:pt x="2692" y="412"/>
                  <a:pt x="2692" y="253"/>
                </a:cubicBezTo>
                <a:cubicBezTo>
                  <a:pt x="2692" y="127"/>
                  <a:pt x="2597" y="0"/>
                  <a:pt x="2439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21;p18"/>
          <p:cNvSpPr/>
          <p:nvPr/>
        </p:nvSpPr>
        <p:spPr>
          <a:xfrm>
            <a:off x="5564064" y="3786157"/>
            <a:ext cx="96246" cy="23084"/>
          </a:xfrm>
          <a:custGeom>
            <a:avLst/>
            <a:gdLst/>
            <a:ahLst/>
            <a:cxnLst/>
            <a:rect l="l" t="t" r="r" b="b"/>
            <a:pathLst>
              <a:path w="1869" h="507" extrusionOk="0">
                <a:moveTo>
                  <a:pt x="254" y="0"/>
                </a:moveTo>
                <a:cubicBezTo>
                  <a:pt x="127" y="0"/>
                  <a:pt x="0" y="127"/>
                  <a:pt x="0" y="253"/>
                </a:cubicBezTo>
                <a:cubicBezTo>
                  <a:pt x="0" y="380"/>
                  <a:pt x="127" y="507"/>
                  <a:pt x="254" y="507"/>
                </a:cubicBezTo>
                <a:lnTo>
                  <a:pt x="1616" y="507"/>
                </a:lnTo>
                <a:cubicBezTo>
                  <a:pt x="1774" y="507"/>
                  <a:pt x="1869" y="380"/>
                  <a:pt x="1869" y="253"/>
                </a:cubicBezTo>
                <a:cubicBezTo>
                  <a:pt x="1869" y="127"/>
                  <a:pt x="1774" y="0"/>
                  <a:pt x="1616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22;p18"/>
          <p:cNvSpPr/>
          <p:nvPr/>
        </p:nvSpPr>
        <p:spPr>
          <a:xfrm>
            <a:off x="5449898" y="3405473"/>
            <a:ext cx="321334" cy="331692"/>
          </a:xfrm>
          <a:custGeom>
            <a:avLst/>
            <a:gdLst/>
            <a:ahLst/>
            <a:cxnLst/>
            <a:rect l="l" t="t" r="r" b="b"/>
            <a:pathLst>
              <a:path w="6240" h="7285" extrusionOk="0">
                <a:moveTo>
                  <a:pt x="3104" y="381"/>
                </a:moveTo>
                <a:cubicBezTo>
                  <a:pt x="4624" y="381"/>
                  <a:pt x="5859" y="1584"/>
                  <a:pt x="5859" y="3104"/>
                </a:cubicBezTo>
                <a:cubicBezTo>
                  <a:pt x="5859" y="3864"/>
                  <a:pt x="5543" y="4592"/>
                  <a:pt x="4973" y="5131"/>
                </a:cubicBezTo>
                <a:cubicBezTo>
                  <a:pt x="4466" y="5574"/>
                  <a:pt x="4149" y="6239"/>
                  <a:pt x="4118" y="6904"/>
                </a:cubicBezTo>
                <a:lnTo>
                  <a:pt x="2154" y="6904"/>
                </a:lnTo>
                <a:cubicBezTo>
                  <a:pt x="2091" y="6239"/>
                  <a:pt x="1774" y="5574"/>
                  <a:pt x="1267" y="5131"/>
                </a:cubicBezTo>
                <a:cubicBezTo>
                  <a:pt x="697" y="4592"/>
                  <a:pt x="381" y="3864"/>
                  <a:pt x="381" y="3104"/>
                </a:cubicBezTo>
                <a:cubicBezTo>
                  <a:pt x="381" y="1584"/>
                  <a:pt x="1616" y="381"/>
                  <a:pt x="3104" y="381"/>
                </a:cubicBezTo>
                <a:close/>
                <a:moveTo>
                  <a:pt x="3136" y="0"/>
                </a:moveTo>
                <a:cubicBezTo>
                  <a:pt x="1394" y="0"/>
                  <a:pt x="1" y="1394"/>
                  <a:pt x="1" y="3104"/>
                </a:cubicBezTo>
                <a:cubicBezTo>
                  <a:pt x="1" y="3991"/>
                  <a:pt x="381" y="4814"/>
                  <a:pt x="1014" y="5416"/>
                </a:cubicBezTo>
                <a:cubicBezTo>
                  <a:pt x="1489" y="5828"/>
                  <a:pt x="1774" y="6461"/>
                  <a:pt x="1774" y="7094"/>
                </a:cubicBezTo>
                <a:cubicBezTo>
                  <a:pt x="1774" y="7221"/>
                  <a:pt x="1837" y="7284"/>
                  <a:pt x="1964" y="7284"/>
                </a:cubicBezTo>
                <a:lnTo>
                  <a:pt x="4276" y="7284"/>
                </a:lnTo>
                <a:cubicBezTo>
                  <a:pt x="4403" y="7284"/>
                  <a:pt x="4466" y="7221"/>
                  <a:pt x="4466" y="7094"/>
                </a:cubicBezTo>
                <a:cubicBezTo>
                  <a:pt x="4466" y="6461"/>
                  <a:pt x="4751" y="5828"/>
                  <a:pt x="5226" y="5416"/>
                </a:cubicBezTo>
                <a:cubicBezTo>
                  <a:pt x="5859" y="4814"/>
                  <a:pt x="6239" y="3991"/>
                  <a:pt x="6239" y="3104"/>
                </a:cubicBezTo>
                <a:cubicBezTo>
                  <a:pt x="6239" y="1394"/>
                  <a:pt x="4846" y="0"/>
                  <a:pt x="3136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23;p18"/>
          <p:cNvSpPr/>
          <p:nvPr/>
        </p:nvSpPr>
        <p:spPr>
          <a:xfrm>
            <a:off x="5485790" y="3466302"/>
            <a:ext cx="88109" cy="133861"/>
          </a:xfrm>
          <a:custGeom>
            <a:avLst/>
            <a:gdLst/>
            <a:ahLst/>
            <a:cxnLst/>
            <a:rect l="l" t="t" r="r" b="b"/>
            <a:pathLst>
              <a:path w="1711" h="2940" extrusionOk="0">
                <a:moveTo>
                  <a:pt x="1447" y="1"/>
                </a:moveTo>
                <a:cubicBezTo>
                  <a:pt x="1418" y="1"/>
                  <a:pt x="1389" y="9"/>
                  <a:pt x="1362" y="26"/>
                </a:cubicBezTo>
                <a:cubicBezTo>
                  <a:pt x="349" y="565"/>
                  <a:pt x="0" y="1831"/>
                  <a:pt x="570" y="2813"/>
                </a:cubicBezTo>
                <a:cubicBezTo>
                  <a:pt x="602" y="2908"/>
                  <a:pt x="665" y="2940"/>
                  <a:pt x="760" y="2940"/>
                </a:cubicBezTo>
                <a:cubicBezTo>
                  <a:pt x="792" y="2940"/>
                  <a:pt x="824" y="2940"/>
                  <a:pt x="855" y="2908"/>
                </a:cubicBezTo>
                <a:cubicBezTo>
                  <a:pt x="950" y="2845"/>
                  <a:pt x="982" y="2718"/>
                  <a:pt x="950" y="2623"/>
                </a:cubicBezTo>
                <a:cubicBezTo>
                  <a:pt x="507" y="1831"/>
                  <a:pt x="792" y="850"/>
                  <a:pt x="1552" y="406"/>
                </a:cubicBezTo>
                <a:cubicBezTo>
                  <a:pt x="1679" y="343"/>
                  <a:pt x="1710" y="216"/>
                  <a:pt x="1647" y="121"/>
                </a:cubicBezTo>
                <a:cubicBezTo>
                  <a:pt x="1601" y="53"/>
                  <a:pt x="1523" y="1"/>
                  <a:pt x="1447" y="1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08;p18"/>
          <p:cNvSpPr/>
          <p:nvPr/>
        </p:nvSpPr>
        <p:spPr>
          <a:xfrm>
            <a:off x="5450529" y="1919855"/>
            <a:ext cx="427313" cy="291307"/>
          </a:xfrm>
          <a:custGeom>
            <a:avLst/>
            <a:gdLst/>
            <a:ahLst/>
            <a:cxnLst/>
            <a:rect l="l" t="t" r="r" b="b"/>
            <a:pathLst>
              <a:path w="8298" h="6398" extrusionOk="0">
                <a:moveTo>
                  <a:pt x="159" y="0"/>
                </a:moveTo>
                <a:cubicBezTo>
                  <a:pt x="64" y="0"/>
                  <a:pt x="0" y="63"/>
                  <a:pt x="0" y="127"/>
                </a:cubicBezTo>
                <a:lnTo>
                  <a:pt x="0" y="6271"/>
                </a:lnTo>
                <a:cubicBezTo>
                  <a:pt x="0" y="6334"/>
                  <a:pt x="64" y="6397"/>
                  <a:pt x="159" y="6397"/>
                </a:cubicBezTo>
                <a:lnTo>
                  <a:pt x="8139" y="6397"/>
                </a:lnTo>
                <a:cubicBezTo>
                  <a:pt x="8234" y="6397"/>
                  <a:pt x="8298" y="6334"/>
                  <a:pt x="8298" y="6271"/>
                </a:cubicBezTo>
                <a:cubicBezTo>
                  <a:pt x="8298" y="6175"/>
                  <a:pt x="8234" y="6112"/>
                  <a:pt x="8139" y="6112"/>
                </a:cubicBezTo>
                <a:lnTo>
                  <a:pt x="317" y="6112"/>
                </a:lnTo>
                <a:lnTo>
                  <a:pt x="317" y="127"/>
                </a:lnTo>
                <a:cubicBezTo>
                  <a:pt x="317" y="63"/>
                  <a:pt x="254" y="0"/>
                  <a:pt x="15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09;p18"/>
          <p:cNvSpPr/>
          <p:nvPr/>
        </p:nvSpPr>
        <p:spPr>
          <a:xfrm>
            <a:off x="5492911" y="2058269"/>
            <a:ext cx="76729" cy="118289"/>
          </a:xfrm>
          <a:custGeom>
            <a:avLst/>
            <a:gdLst/>
            <a:ahLst/>
            <a:cxnLst/>
            <a:rect l="l" t="t" r="r" b="b"/>
            <a:pathLst>
              <a:path w="1490" h="2598" extrusionOk="0">
                <a:moveTo>
                  <a:pt x="1046" y="349"/>
                </a:moveTo>
                <a:lnTo>
                  <a:pt x="1046" y="2249"/>
                </a:lnTo>
                <a:lnTo>
                  <a:pt x="412" y="2249"/>
                </a:lnTo>
                <a:lnTo>
                  <a:pt x="412" y="349"/>
                </a:lnTo>
                <a:close/>
                <a:moveTo>
                  <a:pt x="286" y="0"/>
                </a:moveTo>
                <a:cubicBezTo>
                  <a:pt x="127" y="0"/>
                  <a:pt x="1" y="127"/>
                  <a:pt x="1" y="254"/>
                </a:cubicBezTo>
                <a:lnTo>
                  <a:pt x="1" y="2344"/>
                </a:lnTo>
                <a:cubicBezTo>
                  <a:pt x="1" y="2470"/>
                  <a:pt x="127" y="2597"/>
                  <a:pt x="286" y="2597"/>
                </a:cubicBezTo>
                <a:lnTo>
                  <a:pt x="1172" y="2597"/>
                </a:lnTo>
                <a:cubicBezTo>
                  <a:pt x="1331" y="2597"/>
                  <a:pt x="1489" y="2470"/>
                  <a:pt x="1489" y="2344"/>
                </a:cubicBezTo>
                <a:lnTo>
                  <a:pt x="1489" y="254"/>
                </a:lnTo>
                <a:cubicBezTo>
                  <a:pt x="1489" y="127"/>
                  <a:pt x="1331" y="0"/>
                  <a:pt x="117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5" name="Google Shape;1510;p18"/>
          <p:cNvSpPr/>
          <p:nvPr/>
        </p:nvSpPr>
        <p:spPr>
          <a:xfrm>
            <a:off x="5585861" y="2025077"/>
            <a:ext cx="76729" cy="151481"/>
          </a:xfrm>
          <a:custGeom>
            <a:avLst/>
            <a:gdLst/>
            <a:ahLst/>
            <a:cxnLst/>
            <a:rect l="l" t="t" r="r" b="b"/>
            <a:pathLst>
              <a:path w="1490" h="3327" extrusionOk="0">
                <a:moveTo>
                  <a:pt x="1046" y="349"/>
                </a:moveTo>
                <a:lnTo>
                  <a:pt x="1046" y="2978"/>
                </a:lnTo>
                <a:lnTo>
                  <a:pt x="413" y="2978"/>
                </a:lnTo>
                <a:lnTo>
                  <a:pt x="413" y="349"/>
                </a:lnTo>
                <a:close/>
                <a:moveTo>
                  <a:pt x="286" y="1"/>
                </a:moveTo>
                <a:cubicBezTo>
                  <a:pt x="127" y="1"/>
                  <a:pt x="1" y="96"/>
                  <a:pt x="1" y="254"/>
                </a:cubicBezTo>
                <a:lnTo>
                  <a:pt x="1" y="3073"/>
                </a:lnTo>
                <a:cubicBezTo>
                  <a:pt x="1" y="3199"/>
                  <a:pt x="127" y="3326"/>
                  <a:pt x="286" y="3326"/>
                </a:cubicBezTo>
                <a:lnTo>
                  <a:pt x="1173" y="3326"/>
                </a:lnTo>
                <a:cubicBezTo>
                  <a:pt x="1331" y="3326"/>
                  <a:pt x="1489" y="3199"/>
                  <a:pt x="1489" y="3073"/>
                </a:cubicBezTo>
                <a:lnTo>
                  <a:pt x="1489" y="254"/>
                </a:lnTo>
                <a:cubicBezTo>
                  <a:pt x="1489" y="96"/>
                  <a:pt x="1331" y="1"/>
                  <a:pt x="117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511;p18"/>
          <p:cNvSpPr/>
          <p:nvPr/>
        </p:nvSpPr>
        <p:spPr>
          <a:xfrm>
            <a:off x="5678811" y="1990474"/>
            <a:ext cx="76729" cy="186085"/>
          </a:xfrm>
          <a:custGeom>
            <a:avLst/>
            <a:gdLst/>
            <a:ahLst/>
            <a:cxnLst/>
            <a:rect l="l" t="t" r="r" b="b"/>
            <a:pathLst>
              <a:path w="1490" h="4087" extrusionOk="0">
                <a:moveTo>
                  <a:pt x="1046" y="349"/>
                </a:moveTo>
                <a:lnTo>
                  <a:pt x="1046" y="3738"/>
                </a:lnTo>
                <a:lnTo>
                  <a:pt x="413" y="3738"/>
                </a:lnTo>
                <a:lnTo>
                  <a:pt x="413" y="349"/>
                </a:lnTo>
                <a:close/>
                <a:moveTo>
                  <a:pt x="286" y="1"/>
                </a:moveTo>
                <a:cubicBezTo>
                  <a:pt x="128" y="1"/>
                  <a:pt x="1" y="128"/>
                  <a:pt x="1" y="254"/>
                </a:cubicBezTo>
                <a:lnTo>
                  <a:pt x="1" y="3833"/>
                </a:lnTo>
                <a:cubicBezTo>
                  <a:pt x="1" y="3959"/>
                  <a:pt x="128" y="4086"/>
                  <a:pt x="286" y="4086"/>
                </a:cubicBezTo>
                <a:lnTo>
                  <a:pt x="1173" y="4086"/>
                </a:lnTo>
                <a:cubicBezTo>
                  <a:pt x="1331" y="4086"/>
                  <a:pt x="1489" y="3959"/>
                  <a:pt x="1489" y="3833"/>
                </a:cubicBezTo>
                <a:lnTo>
                  <a:pt x="1489" y="254"/>
                </a:lnTo>
                <a:cubicBezTo>
                  <a:pt x="1489" y="128"/>
                  <a:pt x="1331" y="1"/>
                  <a:pt x="117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7" name="Google Shape;1512;p18"/>
          <p:cNvSpPr/>
          <p:nvPr/>
        </p:nvSpPr>
        <p:spPr>
          <a:xfrm>
            <a:off x="5771812" y="1957327"/>
            <a:ext cx="76677" cy="219231"/>
          </a:xfrm>
          <a:custGeom>
            <a:avLst/>
            <a:gdLst/>
            <a:ahLst/>
            <a:cxnLst/>
            <a:rect l="l" t="t" r="r" b="b"/>
            <a:pathLst>
              <a:path w="1489" h="4815" extrusionOk="0">
                <a:moveTo>
                  <a:pt x="1045" y="349"/>
                </a:moveTo>
                <a:lnTo>
                  <a:pt x="1045" y="4466"/>
                </a:lnTo>
                <a:lnTo>
                  <a:pt x="412" y="4466"/>
                </a:lnTo>
                <a:lnTo>
                  <a:pt x="412" y="349"/>
                </a:lnTo>
                <a:close/>
                <a:moveTo>
                  <a:pt x="285" y="0"/>
                </a:moveTo>
                <a:cubicBezTo>
                  <a:pt x="127" y="0"/>
                  <a:pt x="0" y="95"/>
                  <a:pt x="0" y="254"/>
                </a:cubicBezTo>
                <a:lnTo>
                  <a:pt x="0" y="4561"/>
                </a:lnTo>
                <a:cubicBezTo>
                  <a:pt x="0" y="4687"/>
                  <a:pt x="127" y="4814"/>
                  <a:pt x="285" y="4814"/>
                </a:cubicBezTo>
                <a:lnTo>
                  <a:pt x="1172" y="4814"/>
                </a:lnTo>
                <a:cubicBezTo>
                  <a:pt x="1330" y="4814"/>
                  <a:pt x="1489" y="4687"/>
                  <a:pt x="1489" y="4561"/>
                </a:cubicBezTo>
                <a:lnTo>
                  <a:pt x="1489" y="254"/>
                </a:lnTo>
                <a:cubicBezTo>
                  <a:pt x="1489" y="95"/>
                  <a:pt x="1330" y="0"/>
                  <a:pt x="117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8" name="Google Shape;1513;p18"/>
          <p:cNvSpPr/>
          <p:nvPr/>
        </p:nvSpPr>
        <p:spPr>
          <a:xfrm>
            <a:off x="5492911" y="1863579"/>
            <a:ext cx="355579" cy="129854"/>
          </a:xfrm>
          <a:custGeom>
            <a:avLst/>
            <a:gdLst/>
            <a:ahLst/>
            <a:cxnLst/>
            <a:rect l="l" t="t" r="r" b="b"/>
            <a:pathLst>
              <a:path w="6905" h="2852" extrusionOk="0">
                <a:moveTo>
                  <a:pt x="5606" y="1"/>
                </a:moveTo>
                <a:cubicBezTo>
                  <a:pt x="5511" y="1"/>
                  <a:pt x="5416" y="96"/>
                  <a:pt x="5416" y="159"/>
                </a:cubicBezTo>
                <a:cubicBezTo>
                  <a:pt x="5416" y="254"/>
                  <a:pt x="5511" y="349"/>
                  <a:pt x="5606" y="349"/>
                </a:cubicBezTo>
                <a:lnTo>
                  <a:pt x="6113" y="349"/>
                </a:lnTo>
                <a:cubicBezTo>
                  <a:pt x="4466" y="1426"/>
                  <a:pt x="3009" y="1964"/>
                  <a:pt x="2059" y="2218"/>
                </a:cubicBezTo>
                <a:cubicBezTo>
                  <a:pt x="919" y="2503"/>
                  <a:pt x="222" y="2503"/>
                  <a:pt x="191" y="2503"/>
                </a:cubicBezTo>
                <a:cubicBezTo>
                  <a:pt x="159" y="2503"/>
                  <a:pt x="96" y="2534"/>
                  <a:pt x="64" y="2534"/>
                </a:cubicBezTo>
                <a:cubicBezTo>
                  <a:pt x="1" y="2566"/>
                  <a:pt x="1" y="2629"/>
                  <a:pt x="1" y="2661"/>
                </a:cubicBezTo>
                <a:cubicBezTo>
                  <a:pt x="1" y="2725"/>
                  <a:pt x="1" y="2756"/>
                  <a:pt x="32" y="2788"/>
                </a:cubicBezTo>
                <a:cubicBezTo>
                  <a:pt x="96" y="2820"/>
                  <a:pt x="127" y="2851"/>
                  <a:pt x="191" y="2851"/>
                </a:cubicBezTo>
                <a:lnTo>
                  <a:pt x="222" y="2851"/>
                </a:lnTo>
                <a:cubicBezTo>
                  <a:pt x="507" y="2851"/>
                  <a:pt x="3104" y="2788"/>
                  <a:pt x="6334" y="634"/>
                </a:cubicBezTo>
                <a:lnTo>
                  <a:pt x="6334" y="634"/>
                </a:lnTo>
                <a:lnTo>
                  <a:pt x="6208" y="1078"/>
                </a:lnTo>
                <a:cubicBezTo>
                  <a:pt x="6208" y="1141"/>
                  <a:pt x="6208" y="1173"/>
                  <a:pt x="6239" y="1236"/>
                </a:cubicBezTo>
                <a:cubicBezTo>
                  <a:pt x="6271" y="1268"/>
                  <a:pt x="6334" y="1299"/>
                  <a:pt x="6366" y="1299"/>
                </a:cubicBezTo>
                <a:lnTo>
                  <a:pt x="6429" y="1299"/>
                </a:lnTo>
                <a:cubicBezTo>
                  <a:pt x="6524" y="1299"/>
                  <a:pt x="6620" y="1236"/>
                  <a:pt x="6620" y="1173"/>
                </a:cubicBezTo>
                <a:lnTo>
                  <a:pt x="6905" y="223"/>
                </a:lnTo>
                <a:lnTo>
                  <a:pt x="6905" y="191"/>
                </a:lnTo>
                <a:cubicBezTo>
                  <a:pt x="6905" y="191"/>
                  <a:pt x="6905" y="159"/>
                  <a:pt x="6905" y="159"/>
                </a:cubicBezTo>
                <a:cubicBezTo>
                  <a:pt x="6905" y="159"/>
                  <a:pt x="6873" y="128"/>
                  <a:pt x="6873" y="128"/>
                </a:cubicBezTo>
                <a:cubicBezTo>
                  <a:pt x="6873" y="96"/>
                  <a:pt x="6873" y="96"/>
                  <a:pt x="6873" y="96"/>
                </a:cubicBezTo>
                <a:cubicBezTo>
                  <a:pt x="6873" y="96"/>
                  <a:pt x="6873" y="96"/>
                  <a:pt x="6841" y="64"/>
                </a:cubicBezTo>
                <a:cubicBezTo>
                  <a:pt x="6841" y="64"/>
                  <a:pt x="6841" y="64"/>
                  <a:pt x="6810" y="33"/>
                </a:cubicBezTo>
                <a:cubicBezTo>
                  <a:pt x="6778" y="33"/>
                  <a:pt x="6746" y="1"/>
                  <a:pt x="674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9" name="Google Shape;2244;p25"/>
          <p:cNvSpPr/>
          <p:nvPr/>
        </p:nvSpPr>
        <p:spPr>
          <a:xfrm>
            <a:off x="5625298" y="1245816"/>
            <a:ext cx="141140" cy="138606"/>
          </a:xfrm>
          <a:custGeom>
            <a:avLst/>
            <a:gdLst/>
            <a:ahLst/>
            <a:cxnLst/>
            <a:rect l="l" t="t" r="r" b="b"/>
            <a:pathLst>
              <a:path w="4846" h="4759" extrusionOk="0">
                <a:moveTo>
                  <a:pt x="681" y="0"/>
                </a:moveTo>
                <a:cubicBezTo>
                  <a:pt x="665" y="0"/>
                  <a:pt x="649" y="8"/>
                  <a:pt x="633" y="24"/>
                </a:cubicBezTo>
                <a:lnTo>
                  <a:pt x="32" y="626"/>
                </a:lnTo>
                <a:cubicBezTo>
                  <a:pt x="0" y="657"/>
                  <a:pt x="0" y="689"/>
                  <a:pt x="32" y="721"/>
                </a:cubicBezTo>
                <a:lnTo>
                  <a:pt x="3959" y="4616"/>
                </a:lnTo>
                <a:cubicBezTo>
                  <a:pt x="4054" y="4711"/>
                  <a:pt x="4180" y="4758"/>
                  <a:pt x="4307" y="4758"/>
                </a:cubicBezTo>
                <a:cubicBezTo>
                  <a:pt x="4434" y="4758"/>
                  <a:pt x="4560" y="4711"/>
                  <a:pt x="4655" y="4616"/>
                </a:cubicBezTo>
                <a:cubicBezTo>
                  <a:pt x="4845" y="4426"/>
                  <a:pt x="4845" y="4109"/>
                  <a:pt x="4655" y="3919"/>
                </a:cubicBezTo>
                <a:lnTo>
                  <a:pt x="728" y="24"/>
                </a:lnTo>
                <a:cubicBezTo>
                  <a:pt x="713" y="8"/>
                  <a:pt x="697" y="0"/>
                  <a:pt x="68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0" name="Google Shape;2247;p25"/>
          <p:cNvSpPr/>
          <p:nvPr/>
        </p:nvSpPr>
        <p:spPr>
          <a:xfrm>
            <a:off x="5453360" y="1066961"/>
            <a:ext cx="221408" cy="220476"/>
          </a:xfrm>
          <a:custGeom>
            <a:avLst/>
            <a:gdLst/>
            <a:ahLst/>
            <a:cxnLst/>
            <a:rect l="l" t="t" r="r" b="b"/>
            <a:pathLst>
              <a:path w="7602" h="7570" extrusionOk="0">
                <a:moveTo>
                  <a:pt x="3801" y="539"/>
                </a:moveTo>
                <a:cubicBezTo>
                  <a:pt x="5606" y="539"/>
                  <a:pt x="7063" y="1996"/>
                  <a:pt x="7063" y="3801"/>
                </a:cubicBezTo>
                <a:cubicBezTo>
                  <a:pt x="7063" y="5606"/>
                  <a:pt x="5606" y="7063"/>
                  <a:pt x="3801" y="7063"/>
                </a:cubicBezTo>
                <a:cubicBezTo>
                  <a:pt x="1996" y="7063"/>
                  <a:pt x="539" y="5606"/>
                  <a:pt x="539" y="3801"/>
                </a:cubicBezTo>
                <a:cubicBezTo>
                  <a:pt x="539" y="1996"/>
                  <a:pt x="1996" y="539"/>
                  <a:pt x="3801" y="539"/>
                </a:cubicBezTo>
                <a:close/>
                <a:moveTo>
                  <a:pt x="3801" y="0"/>
                </a:moveTo>
                <a:cubicBezTo>
                  <a:pt x="1711" y="0"/>
                  <a:pt x="0" y="1711"/>
                  <a:pt x="0" y="3801"/>
                </a:cubicBezTo>
                <a:cubicBezTo>
                  <a:pt x="0" y="5891"/>
                  <a:pt x="1711" y="7569"/>
                  <a:pt x="3801" y="7569"/>
                </a:cubicBezTo>
                <a:cubicBezTo>
                  <a:pt x="5891" y="7569"/>
                  <a:pt x="7601" y="5891"/>
                  <a:pt x="7601" y="3801"/>
                </a:cubicBezTo>
                <a:cubicBezTo>
                  <a:pt x="7601" y="1711"/>
                  <a:pt x="5891" y="0"/>
                  <a:pt x="380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16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프로젝트 개요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175844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509528"/>
            <a:ext cx="5014082" cy="111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목적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머신러닝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등 사용자가 원하는 영역의 기술에 대한 트렌드 파악하기 위한  특허 기초 데이터 확보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3369388" y="2976326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3369388" y="3355989"/>
            <a:ext cx="5014082" cy="12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활용 방안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</a:p>
          <a:p>
            <a:pPr lvl="0"/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특허 분석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 (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기술 동향 분석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경쟁사 분석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특허 인용 분석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510071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491856" y="3306015"/>
            <a:ext cx="618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96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수행과정</a:t>
            </a: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및 결과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376388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710071"/>
            <a:ext cx="5014082" cy="98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수집한 사이트  구조 소개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lvl="0"/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http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://kpat.kipris.or.kr/kpat/searchLogina.do?next=MainSearch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710615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78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수행과정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376388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710072"/>
            <a:ext cx="5014082" cy="221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방법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설명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710615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88" y="2065272"/>
            <a:ext cx="5210581" cy="27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수행과정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376388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710072"/>
            <a:ext cx="5014082" cy="221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방법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설명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710615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94" y="2065272"/>
            <a:ext cx="3388756" cy="26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수행과정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376388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710072"/>
            <a:ext cx="5014082" cy="221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방법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설명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710615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88" y="2044622"/>
            <a:ext cx="4112067" cy="28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데이터 </a:t>
            </a: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결과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3298638" y="1222831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3298638" y="1602493"/>
            <a:ext cx="5014082" cy="217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데이터 요약 및 시각화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엑셀 파일 읽기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날짜 컬럼이  있는 경우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연도만 추출하여 새로운 컬럼 생성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한글 폰트 설정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형태소 분석기 초기화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텍스트 데이터 전처리 및 명사 추출 함수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시기별 워드 </a:t>
            </a: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클라우드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생성 함수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단어 빈도수 계산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워드 </a:t>
            </a: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클라우드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생성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워드 </a:t>
            </a: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클라우드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시각화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1" name="Google Shape;1551;p18"/>
          <p:cNvCxnSpPr/>
          <p:nvPr/>
        </p:nvCxnSpPr>
        <p:spPr>
          <a:xfrm>
            <a:off x="3421106" y="1552520"/>
            <a:ext cx="618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2" y="958476"/>
            <a:ext cx="7076580" cy="35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201</Words>
  <Application>Microsoft Office PowerPoint</Application>
  <PresentationFormat>화면 슬라이드 쇼(16:9)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Fira Sans Medium</vt:lpstr>
      <vt:lpstr>Fira Sans Extra Condensed Medium</vt:lpstr>
      <vt:lpstr>Fira Sans</vt:lpstr>
      <vt:lpstr>Arial</vt:lpstr>
      <vt:lpstr>Fira Sans Extra Condensed SemiBold</vt:lpstr>
      <vt:lpstr>Technology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</cp:revision>
  <dcterms:modified xsi:type="dcterms:W3CDTF">2024-07-19T00:49:30Z</dcterms:modified>
</cp:coreProperties>
</file>