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2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8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9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0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21C1-4F83-4167-B1CE-1456970738B0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65A1-0A26-4F53-B6DA-515A94A15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0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4619" y="442452"/>
            <a:ext cx="1681316" cy="10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고객</a:t>
            </a:r>
            <a:endParaRPr lang="ko-KR" altLang="en-US" sz="2400" dirty="0"/>
          </a:p>
        </p:txBody>
      </p:sp>
      <p:sp>
        <p:nvSpPr>
          <p:cNvPr id="5" name="다이아몬드 4"/>
          <p:cNvSpPr/>
          <p:nvPr/>
        </p:nvSpPr>
        <p:spPr>
          <a:xfrm>
            <a:off x="4306529" y="479322"/>
            <a:ext cx="1902541" cy="9291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접수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639664" y="442451"/>
            <a:ext cx="1681316" cy="10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직원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194619" y="4178711"/>
            <a:ext cx="1681316" cy="10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차</a:t>
            </a:r>
            <a:endParaRPr lang="ko-KR" altLang="en-US" sz="2400" dirty="0"/>
          </a:p>
        </p:txBody>
      </p:sp>
      <p:sp>
        <p:nvSpPr>
          <p:cNvPr id="8" name="다이아몬드 7"/>
          <p:cNvSpPr/>
          <p:nvPr/>
        </p:nvSpPr>
        <p:spPr>
          <a:xfrm>
            <a:off x="1084006" y="2327173"/>
            <a:ext cx="1902541" cy="9291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소유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417141" y="2273711"/>
            <a:ext cx="1681316" cy="100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수리항목</a:t>
            </a:r>
            <a:endParaRPr lang="ko-KR" altLang="en-US" sz="2400" dirty="0"/>
          </a:p>
        </p:txBody>
      </p:sp>
      <p:cxnSp>
        <p:nvCxnSpPr>
          <p:cNvPr id="11" name="직선 연결선 10"/>
          <p:cNvCxnSpPr>
            <a:stCxn id="4" idx="3"/>
          </p:cNvCxnSpPr>
          <p:nvPr/>
        </p:nvCxnSpPr>
        <p:spPr>
          <a:xfrm flipV="1">
            <a:off x="2875935" y="943896"/>
            <a:ext cx="14305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209070" y="943895"/>
            <a:ext cx="14305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2"/>
            <a:endCxn id="8" idx="0"/>
          </p:cNvCxnSpPr>
          <p:nvPr/>
        </p:nvCxnSpPr>
        <p:spPr>
          <a:xfrm>
            <a:off x="2035277" y="1445342"/>
            <a:ext cx="0" cy="88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7" idx="0"/>
          </p:cNvCxnSpPr>
          <p:nvPr/>
        </p:nvCxnSpPr>
        <p:spPr>
          <a:xfrm>
            <a:off x="2035277" y="3256322"/>
            <a:ext cx="0" cy="92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257799" y="1408471"/>
            <a:ext cx="0" cy="88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9070" y="574563"/>
            <a:ext cx="133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          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798" y="574563"/>
            <a:ext cx="13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          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799" y="1408471"/>
            <a:ext cx="302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          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83208" y="1444872"/>
            <a:ext cx="372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           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81363" y="3214823"/>
            <a:ext cx="372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          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7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</cp:revision>
  <dcterms:created xsi:type="dcterms:W3CDTF">2021-06-18T05:37:26Z</dcterms:created>
  <dcterms:modified xsi:type="dcterms:W3CDTF">2021-06-18T06:59:51Z</dcterms:modified>
</cp:coreProperties>
</file>