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9" autoAdjust="0"/>
    <p:restoredTop sz="94660"/>
  </p:normalViewPr>
  <p:slideViewPr>
    <p:cSldViewPr snapToGrid="0">
      <p:cViewPr varScale="1">
        <p:scale>
          <a:sx n="65" d="100"/>
          <a:sy n="65" d="100"/>
        </p:scale>
        <p:origin x="96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7E599-C53B-4E24-A243-E6574553D16C}" type="datetimeFigureOut">
              <a:rPr lang="ko-KR" altLang="en-US" smtClean="0"/>
              <a:t>2021-06-16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CC697-88B1-40D3-B3EF-49F4DC604B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5208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7E599-C53B-4E24-A243-E6574553D16C}" type="datetimeFigureOut">
              <a:rPr lang="ko-KR" altLang="en-US" smtClean="0"/>
              <a:t>2021-06-16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CC697-88B1-40D3-B3EF-49F4DC604B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3853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7E599-C53B-4E24-A243-E6574553D16C}" type="datetimeFigureOut">
              <a:rPr lang="ko-KR" altLang="en-US" smtClean="0"/>
              <a:t>2021-06-16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CC697-88B1-40D3-B3EF-49F4DC604B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197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7E599-C53B-4E24-A243-E6574553D16C}" type="datetimeFigureOut">
              <a:rPr lang="ko-KR" altLang="en-US" smtClean="0"/>
              <a:t>2021-06-16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CC697-88B1-40D3-B3EF-49F4DC604B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3971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7E599-C53B-4E24-A243-E6574553D16C}" type="datetimeFigureOut">
              <a:rPr lang="ko-KR" altLang="en-US" smtClean="0"/>
              <a:t>2021-06-16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CC697-88B1-40D3-B3EF-49F4DC604B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92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7E599-C53B-4E24-A243-E6574553D16C}" type="datetimeFigureOut">
              <a:rPr lang="ko-KR" altLang="en-US" smtClean="0"/>
              <a:t>2021-06-16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CC697-88B1-40D3-B3EF-49F4DC604B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0046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7E599-C53B-4E24-A243-E6574553D16C}" type="datetimeFigureOut">
              <a:rPr lang="ko-KR" altLang="en-US" smtClean="0"/>
              <a:t>2021-06-16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CC697-88B1-40D3-B3EF-49F4DC604B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2220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7E599-C53B-4E24-A243-E6574553D16C}" type="datetimeFigureOut">
              <a:rPr lang="ko-KR" altLang="en-US" smtClean="0"/>
              <a:t>2021-06-16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CC697-88B1-40D3-B3EF-49F4DC604B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397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7E599-C53B-4E24-A243-E6574553D16C}" type="datetimeFigureOut">
              <a:rPr lang="ko-KR" altLang="en-US" smtClean="0"/>
              <a:t>2021-06-16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CC697-88B1-40D3-B3EF-49F4DC604B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2618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7E599-C53B-4E24-A243-E6574553D16C}" type="datetimeFigureOut">
              <a:rPr lang="ko-KR" altLang="en-US" smtClean="0"/>
              <a:t>2021-06-16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CC697-88B1-40D3-B3EF-49F4DC604B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3289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7E599-C53B-4E24-A243-E6574553D16C}" type="datetimeFigureOut">
              <a:rPr lang="ko-KR" altLang="en-US" smtClean="0"/>
              <a:t>2021-06-16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CC697-88B1-40D3-B3EF-49F4DC604B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1517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C7E599-C53B-4E24-A243-E6574553D16C}" type="datetimeFigureOut">
              <a:rPr lang="ko-KR" altLang="en-US" smtClean="0"/>
              <a:t>2021-06-16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CC697-88B1-40D3-B3EF-49F4DC604B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334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화면 캡처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4385" y="3522134"/>
            <a:ext cx="2158617" cy="2076803"/>
          </a:xfrm>
          <a:prstGeom prst="rect">
            <a:avLst/>
          </a:prstGeom>
          <a:ln>
            <a:noFill/>
          </a:ln>
        </p:spPr>
      </p:pic>
      <p:grpSp>
        <p:nvGrpSpPr>
          <p:cNvPr id="47" name="그룹 46"/>
          <p:cNvGrpSpPr/>
          <p:nvPr/>
        </p:nvGrpSpPr>
        <p:grpSpPr>
          <a:xfrm>
            <a:off x="587725" y="-1555694"/>
            <a:ext cx="1715922" cy="10157300"/>
            <a:chOff x="587725" y="-1555694"/>
            <a:chExt cx="1715922" cy="10157300"/>
          </a:xfrm>
        </p:grpSpPr>
        <p:sp>
          <p:nvSpPr>
            <p:cNvPr id="31" name="양쪽 모서리가 둥근 사각형 30"/>
            <p:cNvSpPr/>
            <p:nvPr/>
          </p:nvSpPr>
          <p:spPr>
            <a:xfrm>
              <a:off x="587725" y="-1555694"/>
              <a:ext cx="1715922" cy="725404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공식홈페이지</a:t>
              </a:r>
              <a:endParaRPr lang="ko-KR" altLang="en-US" b="1" dirty="0">
                <a:solidFill>
                  <a:schemeClr val="accent1">
                    <a:lumMod val="50000"/>
                  </a:schemeClr>
                </a:solidFill>
                <a:latin typeface="+mj-lt"/>
              </a:endParaRPr>
            </a:p>
          </p:txBody>
        </p:sp>
        <p:sp>
          <p:nvSpPr>
            <p:cNvPr id="32" name="양쪽 모서리가 둥근 사각형 31"/>
            <p:cNvSpPr/>
            <p:nvPr/>
          </p:nvSpPr>
          <p:spPr>
            <a:xfrm>
              <a:off x="587725" y="3522134"/>
              <a:ext cx="1715922" cy="725404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chemeClr val="bg1"/>
                  </a:solidFill>
                  <a:latin typeface="+mj-lt"/>
                </a:rPr>
                <a:t>공식홈페이지</a:t>
              </a:r>
              <a:endParaRPr lang="ko-KR" altLang="en-US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3" name="양쪽 모서리가 둥근 사각형 32"/>
            <p:cNvSpPr/>
            <p:nvPr/>
          </p:nvSpPr>
          <p:spPr>
            <a:xfrm>
              <a:off x="587725" y="-104886"/>
              <a:ext cx="1715922" cy="725404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트위터</a:t>
              </a:r>
              <a:endParaRPr lang="ko-KR" altLang="en-US" b="1" dirty="0">
                <a:solidFill>
                  <a:schemeClr val="accent1">
                    <a:lumMod val="50000"/>
                  </a:schemeClr>
                </a:solidFill>
                <a:latin typeface="+mj-lt"/>
              </a:endParaRPr>
            </a:p>
          </p:txBody>
        </p:sp>
        <p:sp>
          <p:nvSpPr>
            <p:cNvPr id="34" name="양쪽 모서리가 둥근 사각형 33"/>
            <p:cNvSpPr/>
            <p:nvPr/>
          </p:nvSpPr>
          <p:spPr>
            <a:xfrm>
              <a:off x="587725" y="-830290"/>
              <a:ext cx="1715922" cy="725404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err="1" smtClean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인스타그램</a:t>
              </a:r>
              <a:endParaRPr lang="ko-KR" altLang="en-US" b="1" dirty="0">
                <a:solidFill>
                  <a:schemeClr val="accent1">
                    <a:lumMod val="50000"/>
                  </a:schemeClr>
                </a:solidFill>
                <a:latin typeface="+mj-lt"/>
              </a:endParaRPr>
            </a:p>
          </p:txBody>
        </p:sp>
        <p:sp>
          <p:nvSpPr>
            <p:cNvPr id="35" name="양쪽 모서리가 둥근 사각형 34"/>
            <p:cNvSpPr/>
            <p:nvPr/>
          </p:nvSpPr>
          <p:spPr>
            <a:xfrm>
              <a:off x="587725" y="620518"/>
              <a:ext cx="1715922" cy="725404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페이스북</a:t>
              </a:r>
              <a:endParaRPr lang="ko-KR" altLang="en-US" b="1" dirty="0">
                <a:solidFill>
                  <a:schemeClr val="accent1">
                    <a:lumMod val="50000"/>
                  </a:schemeClr>
                </a:solidFill>
                <a:latin typeface="+mj-lt"/>
              </a:endParaRPr>
            </a:p>
          </p:txBody>
        </p:sp>
        <p:sp>
          <p:nvSpPr>
            <p:cNvPr id="36" name="양쪽 모서리가 둥근 사각형 35"/>
            <p:cNvSpPr/>
            <p:nvPr/>
          </p:nvSpPr>
          <p:spPr>
            <a:xfrm>
              <a:off x="587725" y="1345922"/>
              <a:ext cx="1715922" cy="725404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유튜브</a:t>
              </a:r>
              <a:endParaRPr lang="ko-KR" altLang="en-US" b="1" dirty="0">
                <a:solidFill>
                  <a:schemeClr val="accent1">
                    <a:lumMod val="50000"/>
                  </a:schemeClr>
                </a:solidFill>
                <a:latin typeface="+mj-lt"/>
              </a:endParaRPr>
            </a:p>
          </p:txBody>
        </p:sp>
        <p:sp>
          <p:nvSpPr>
            <p:cNvPr id="37" name="양쪽 모서리가 둥근 사각형 36"/>
            <p:cNvSpPr/>
            <p:nvPr/>
          </p:nvSpPr>
          <p:spPr>
            <a:xfrm>
              <a:off x="587725" y="2071326"/>
              <a:ext cx="1715922" cy="725404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V-LIVE</a:t>
              </a:r>
              <a:endParaRPr lang="ko-KR" altLang="en-US" b="1" dirty="0">
                <a:solidFill>
                  <a:schemeClr val="accent1">
                    <a:lumMod val="50000"/>
                  </a:schemeClr>
                </a:solidFill>
                <a:latin typeface="+mj-lt"/>
              </a:endParaRPr>
            </a:p>
          </p:txBody>
        </p:sp>
        <p:sp>
          <p:nvSpPr>
            <p:cNvPr id="38" name="양쪽 모서리가 둥근 사각형 37"/>
            <p:cNvSpPr/>
            <p:nvPr/>
          </p:nvSpPr>
          <p:spPr>
            <a:xfrm>
              <a:off x="587725" y="2796730"/>
              <a:ext cx="1715922" cy="725404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FANSHIP</a:t>
              </a:r>
              <a:endParaRPr lang="ko-KR" altLang="en-US" b="1" dirty="0">
                <a:solidFill>
                  <a:schemeClr val="accent1">
                    <a:lumMod val="50000"/>
                  </a:schemeClr>
                </a:solidFill>
                <a:latin typeface="+mj-lt"/>
              </a:endParaRPr>
            </a:p>
          </p:txBody>
        </p:sp>
        <p:sp>
          <p:nvSpPr>
            <p:cNvPr id="40" name="양쪽 모서리가 둥근 사각형 39"/>
            <p:cNvSpPr/>
            <p:nvPr/>
          </p:nvSpPr>
          <p:spPr>
            <a:xfrm>
              <a:off x="587725" y="4245894"/>
              <a:ext cx="1715922" cy="725404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err="1" smtClean="0">
                  <a:solidFill>
                    <a:schemeClr val="bg1"/>
                  </a:solidFill>
                  <a:latin typeface="+mj-lt"/>
                </a:rPr>
                <a:t>인스타그램</a:t>
              </a:r>
              <a:endParaRPr lang="ko-KR" altLang="en-US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1" name="양쪽 모서리가 둥근 사각형 40"/>
            <p:cNvSpPr/>
            <p:nvPr/>
          </p:nvSpPr>
          <p:spPr>
            <a:xfrm>
              <a:off x="587725" y="4972942"/>
              <a:ext cx="1715922" cy="725404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chemeClr val="bg1"/>
                  </a:solidFill>
                  <a:latin typeface="+mj-lt"/>
                </a:rPr>
                <a:t>트위터</a:t>
              </a:r>
              <a:endParaRPr lang="ko-KR" altLang="en-US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2" name="양쪽 모서리가 둥근 사각형 41"/>
            <p:cNvSpPr/>
            <p:nvPr/>
          </p:nvSpPr>
          <p:spPr>
            <a:xfrm>
              <a:off x="587725" y="5698346"/>
              <a:ext cx="1715922" cy="725404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chemeClr val="bg1"/>
                  </a:solidFill>
                  <a:latin typeface="+mj-lt"/>
                </a:rPr>
                <a:t>페이스북</a:t>
              </a:r>
              <a:endParaRPr lang="ko-KR" altLang="en-US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3" name="양쪽 모서리가 둥근 사각형 42"/>
            <p:cNvSpPr/>
            <p:nvPr/>
          </p:nvSpPr>
          <p:spPr>
            <a:xfrm>
              <a:off x="587725" y="6423750"/>
              <a:ext cx="1715922" cy="725404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chemeClr val="bg1"/>
                  </a:solidFill>
                  <a:latin typeface="+mj-lt"/>
                </a:rPr>
                <a:t>유튜브</a:t>
              </a:r>
              <a:endParaRPr lang="ko-KR" altLang="en-US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4" name="양쪽 모서리가 둥근 사각형 43"/>
            <p:cNvSpPr/>
            <p:nvPr/>
          </p:nvSpPr>
          <p:spPr>
            <a:xfrm>
              <a:off x="587725" y="7149154"/>
              <a:ext cx="1715922" cy="725404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bg1"/>
                  </a:solidFill>
                  <a:latin typeface="+mj-lt"/>
                </a:rPr>
                <a:t>V-LIVE</a:t>
              </a:r>
              <a:endParaRPr lang="ko-KR" altLang="en-US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5" name="양쪽 모서리가 둥근 사각형 44"/>
            <p:cNvSpPr/>
            <p:nvPr/>
          </p:nvSpPr>
          <p:spPr>
            <a:xfrm>
              <a:off x="587725" y="7876202"/>
              <a:ext cx="1715922" cy="725404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bg1"/>
                  </a:solidFill>
                  <a:latin typeface="+mj-lt"/>
                </a:rPr>
                <a:t>FANSHIP</a:t>
              </a:r>
              <a:endParaRPr lang="ko-KR" altLang="en-US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20" name="직사각형 19"/>
          <p:cNvSpPr/>
          <p:nvPr/>
        </p:nvSpPr>
        <p:spPr>
          <a:xfrm>
            <a:off x="2818823" y="-1532308"/>
            <a:ext cx="1231900" cy="1041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0" rtlCol="0" anchor="b" anchorCtr="1"/>
          <a:lstStyle/>
          <a:p>
            <a:pPr algn="ctr"/>
            <a:r>
              <a:rPr lang="ko-KR" altLang="en-US" b="1" dirty="0" err="1" smtClean="0">
                <a:solidFill>
                  <a:schemeClr val="bg1"/>
                </a:solidFill>
              </a:rPr>
              <a:t>트와이스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2994808" y="-1456537"/>
            <a:ext cx="879929" cy="626247"/>
          </a:xfrm>
          <a:prstGeom prst="round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818823" y="-490908"/>
            <a:ext cx="1231900" cy="1041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0" rtlCol="0" anchor="b" anchorCtr="1"/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다현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2994808" y="-415137"/>
            <a:ext cx="879929" cy="626247"/>
          </a:xfrm>
          <a:prstGeom prst="round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818823" y="550492"/>
            <a:ext cx="1231900" cy="1041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0" rtlCol="0" anchor="b" anchorCtr="1"/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사나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2994808" y="626263"/>
            <a:ext cx="879929" cy="626247"/>
          </a:xfrm>
          <a:prstGeom prst="round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818823" y="1591892"/>
            <a:ext cx="1231900" cy="1041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0" rtlCol="0" anchor="b" anchorCtr="1"/>
          <a:lstStyle/>
          <a:p>
            <a:pPr algn="ctr"/>
            <a:r>
              <a:rPr lang="ko-KR" altLang="en-US" b="1" dirty="0" err="1" smtClean="0">
                <a:solidFill>
                  <a:schemeClr val="bg1"/>
                </a:solidFill>
              </a:rPr>
              <a:t>쯔위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2994808" y="1667663"/>
            <a:ext cx="879929" cy="626247"/>
          </a:xfrm>
          <a:prstGeom prst="roundRect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818823" y="2633292"/>
            <a:ext cx="1231900" cy="1041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0" rtlCol="0" anchor="b" anchorCtr="1"/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나연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2994808" y="2709063"/>
            <a:ext cx="879929" cy="626247"/>
          </a:xfrm>
          <a:prstGeom prst="roundRect">
            <a:avLst/>
          </a:prstGeom>
          <a:blipFill>
            <a:blip r:embed="rId7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818823" y="3674692"/>
            <a:ext cx="1231900" cy="1041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0" rtlCol="0" anchor="b" anchorCtr="1"/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정연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2994808" y="3750463"/>
            <a:ext cx="879929" cy="626247"/>
          </a:xfrm>
          <a:prstGeom prst="roundRect">
            <a:avLst/>
          </a:prstGeom>
          <a:blipFill>
            <a:blip r:embed="rId8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818823" y="4716092"/>
            <a:ext cx="1231900" cy="1041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0" rtlCol="0" anchor="b" anchorCtr="1"/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모모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2994808" y="4791863"/>
            <a:ext cx="879929" cy="626247"/>
          </a:xfrm>
          <a:prstGeom prst="roundRect">
            <a:avLst/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2818823" y="5757492"/>
            <a:ext cx="1231900" cy="1041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0" rtlCol="0" anchor="b" anchorCtr="1"/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채영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2994808" y="5833263"/>
            <a:ext cx="879929" cy="626247"/>
          </a:xfrm>
          <a:prstGeom prst="roundRect">
            <a:avLst/>
          </a:prstGeom>
          <a:blipFill>
            <a:blip r:embed="rId10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2818823" y="6798892"/>
            <a:ext cx="1231900" cy="1041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0" rtlCol="0" anchor="b" anchorCtr="1"/>
          <a:lstStyle/>
          <a:p>
            <a:pPr algn="ctr"/>
            <a:r>
              <a:rPr lang="ko-KR" altLang="en-US" b="1" dirty="0" err="1" smtClean="0">
                <a:solidFill>
                  <a:schemeClr val="bg1"/>
                </a:solidFill>
              </a:rPr>
              <a:t>지효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2994808" y="6874663"/>
            <a:ext cx="879929" cy="626247"/>
          </a:xfrm>
          <a:prstGeom prst="roundRect">
            <a:avLst/>
          </a:prstGeom>
          <a:blipFill>
            <a:blip r:embed="rId1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818823" y="7840292"/>
            <a:ext cx="1231900" cy="1041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0" rtlCol="0" anchor="b" anchorCtr="1"/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미나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2994808" y="7916063"/>
            <a:ext cx="879929" cy="626247"/>
          </a:xfrm>
          <a:prstGeom prst="roundRect">
            <a:avLst/>
          </a:prstGeom>
          <a:blipFill>
            <a:blip r:embed="rId1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4540500" y="171506"/>
            <a:ext cx="7506393" cy="1388225"/>
            <a:chOff x="4540500" y="171506"/>
            <a:chExt cx="7506393" cy="1388225"/>
          </a:xfrm>
        </p:grpSpPr>
        <p:sp>
          <p:nvSpPr>
            <p:cNvPr id="6" name="직사각형 5"/>
            <p:cNvSpPr/>
            <p:nvPr/>
          </p:nvSpPr>
          <p:spPr>
            <a:xfrm>
              <a:off x="4540500" y="171506"/>
              <a:ext cx="7506393" cy="138822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7650757" y="226880"/>
              <a:ext cx="1285875" cy="12858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95503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5769135" y="475641"/>
            <a:ext cx="1231900" cy="1041400"/>
            <a:chOff x="5769135" y="475641"/>
            <a:chExt cx="1231900" cy="1041400"/>
          </a:xfrm>
        </p:grpSpPr>
        <p:sp>
          <p:nvSpPr>
            <p:cNvPr id="4" name="직사각형 3"/>
            <p:cNvSpPr/>
            <p:nvPr/>
          </p:nvSpPr>
          <p:spPr>
            <a:xfrm>
              <a:off x="5769135" y="475641"/>
              <a:ext cx="1231900" cy="1041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0" rtlCol="0" anchor="b" anchorCtr="1"/>
            <a:lstStyle/>
            <a:p>
              <a:pPr algn="ctr"/>
              <a:r>
                <a:rPr lang="ko-KR" altLang="en-US" b="1" dirty="0" err="1" smtClean="0">
                  <a:solidFill>
                    <a:schemeClr val="tx1"/>
                  </a:solidFill>
                </a:rPr>
                <a:t>트와이스</a:t>
              </a:r>
              <a:endParaRPr lang="ko-KR" altLang="en-US" b="1" dirty="0"/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5945120" y="551412"/>
              <a:ext cx="879929" cy="626247"/>
            </a:xfrm>
            <a:prstGeom prst="roundRect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2793705" y="992286"/>
            <a:ext cx="1231900" cy="1041400"/>
            <a:chOff x="2793705" y="992286"/>
            <a:chExt cx="1231900" cy="1041400"/>
          </a:xfrm>
        </p:grpSpPr>
        <p:sp>
          <p:nvSpPr>
            <p:cNvPr id="18" name="직사각형 17"/>
            <p:cNvSpPr/>
            <p:nvPr/>
          </p:nvSpPr>
          <p:spPr>
            <a:xfrm>
              <a:off x="2793705" y="992286"/>
              <a:ext cx="1231900" cy="1041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0" rtlCol="0" anchor="b" anchorCtr="1"/>
            <a:lstStyle/>
            <a:p>
              <a:pPr algn="ctr"/>
              <a:r>
                <a:rPr lang="ko-KR" altLang="en-US" b="1" dirty="0" smtClean="0">
                  <a:solidFill>
                    <a:schemeClr val="tx1"/>
                  </a:solidFill>
                </a:rPr>
                <a:t>다현</a:t>
              </a:r>
              <a:endParaRPr lang="ko-KR" altLang="en-US" b="1" dirty="0"/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2969690" y="1068057"/>
              <a:ext cx="879929" cy="626247"/>
            </a:xfrm>
            <a:prstGeom prst="roundRect">
              <a:avLst/>
            </a:prstGeom>
            <a:blipFill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5769135" y="2033686"/>
            <a:ext cx="1231900" cy="1041400"/>
            <a:chOff x="4158049" y="1686"/>
            <a:chExt cx="1231900" cy="1041400"/>
          </a:xfrm>
        </p:grpSpPr>
        <p:sp>
          <p:nvSpPr>
            <p:cNvPr id="20" name="직사각형 19"/>
            <p:cNvSpPr/>
            <p:nvPr/>
          </p:nvSpPr>
          <p:spPr>
            <a:xfrm>
              <a:off x="4158049" y="1686"/>
              <a:ext cx="1231900" cy="1041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0" rtlCol="0" anchor="b" anchorCtr="1"/>
            <a:lstStyle/>
            <a:p>
              <a:pPr algn="ctr"/>
              <a:r>
                <a:rPr lang="ko-KR" altLang="en-US" b="1" dirty="0" smtClean="0">
                  <a:solidFill>
                    <a:schemeClr val="tx1"/>
                  </a:solidFill>
                </a:rPr>
                <a:t>사나</a:t>
              </a:r>
              <a:endParaRPr lang="ko-KR" altLang="en-US" b="1" dirty="0"/>
            </a:p>
          </p:txBody>
        </p:sp>
        <p:sp>
          <p:nvSpPr>
            <p:cNvPr id="21" name="모서리가 둥근 직사각형 20"/>
            <p:cNvSpPr/>
            <p:nvPr/>
          </p:nvSpPr>
          <p:spPr>
            <a:xfrm>
              <a:off x="4334034" y="77457"/>
              <a:ext cx="879929" cy="626247"/>
            </a:xfrm>
            <a:prstGeom prst="roundRect">
              <a:avLst/>
            </a:prstGeom>
            <a:blipFill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7706792" y="2639117"/>
            <a:ext cx="1231900" cy="1041400"/>
            <a:chOff x="6095706" y="607117"/>
            <a:chExt cx="1231900" cy="1041400"/>
          </a:xfrm>
        </p:grpSpPr>
        <p:sp>
          <p:nvSpPr>
            <p:cNvPr id="22" name="직사각형 21"/>
            <p:cNvSpPr/>
            <p:nvPr/>
          </p:nvSpPr>
          <p:spPr>
            <a:xfrm>
              <a:off x="6095706" y="607117"/>
              <a:ext cx="1231900" cy="1041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0" rtlCol="0" anchor="b" anchorCtr="1"/>
            <a:lstStyle/>
            <a:p>
              <a:pPr algn="ctr"/>
              <a:r>
                <a:rPr lang="ko-KR" altLang="en-US" b="1" dirty="0" err="1" smtClean="0">
                  <a:solidFill>
                    <a:schemeClr val="tx1"/>
                  </a:solidFill>
                </a:rPr>
                <a:t>쯔위</a:t>
              </a:r>
              <a:endParaRPr lang="ko-KR" altLang="en-US" b="1" dirty="0"/>
            </a:p>
          </p:txBody>
        </p:sp>
        <p:sp>
          <p:nvSpPr>
            <p:cNvPr id="23" name="모서리가 둥근 직사각형 22"/>
            <p:cNvSpPr/>
            <p:nvPr/>
          </p:nvSpPr>
          <p:spPr>
            <a:xfrm>
              <a:off x="6271691" y="682888"/>
              <a:ext cx="879929" cy="626247"/>
            </a:xfrm>
            <a:prstGeom prst="roundRect">
              <a:avLst/>
            </a:prstGeom>
            <a:blipFill>
              <a:blip r:embed="rId5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3233670" y="2952241"/>
            <a:ext cx="1231900" cy="1041400"/>
            <a:chOff x="1622584" y="920241"/>
            <a:chExt cx="1231900" cy="1041400"/>
          </a:xfrm>
        </p:grpSpPr>
        <p:sp>
          <p:nvSpPr>
            <p:cNvPr id="24" name="직사각형 23"/>
            <p:cNvSpPr/>
            <p:nvPr/>
          </p:nvSpPr>
          <p:spPr>
            <a:xfrm>
              <a:off x="1622584" y="920241"/>
              <a:ext cx="1231900" cy="1041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0" rtlCol="0" anchor="b" anchorCtr="1"/>
            <a:lstStyle/>
            <a:p>
              <a:pPr algn="ctr"/>
              <a:r>
                <a:rPr lang="ko-KR" altLang="en-US" b="1" dirty="0" smtClean="0">
                  <a:solidFill>
                    <a:schemeClr val="tx1"/>
                  </a:solidFill>
                </a:rPr>
                <a:t>나연</a:t>
              </a:r>
              <a:endParaRPr lang="ko-KR" altLang="en-US" b="1" dirty="0"/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1798569" y="996012"/>
              <a:ext cx="879929" cy="626247"/>
            </a:xfrm>
            <a:prstGeom prst="roundRect">
              <a:avLst/>
            </a:prstGeom>
            <a:blipFill>
              <a:blip r:embed="rId6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4113599" y="4137073"/>
            <a:ext cx="1231900" cy="1041400"/>
            <a:chOff x="2502513" y="2105073"/>
            <a:chExt cx="1231900" cy="1041400"/>
          </a:xfrm>
        </p:grpSpPr>
        <p:sp>
          <p:nvSpPr>
            <p:cNvPr id="26" name="직사각형 25"/>
            <p:cNvSpPr/>
            <p:nvPr/>
          </p:nvSpPr>
          <p:spPr>
            <a:xfrm>
              <a:off x="2502513" y="2105073"/>
              <a:ext cx="1231900" cy="1041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0" rtlCol="0" anchor="b" anchorCtr="1"/>
            <a:lstStyle/>
            <a:p>
              <a:pPr algn="ctr"/>
              <a:r>
                <a:rPr lang="ko-KR" altLang="en-US" b="1" dirty="0" smtClean="0">
                  <a:solidFill>
                    <a:schemeClr val="tx1"/>
                  </a:solidFill>
                </a:rPr>
                <a:t>정연</a:t>
              </a:r>
              <a:endParaRPr lang="ko-KR" altLang="en-US" b="1" dirty="0"/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2678498" y="2180844"/>
              <a:ext cx="879929" cy="626247"/>
            </a:xfrm>
            <a:prstGeom prst="roundRect">
              <a:avLst/>
            </a:prstGeom>
            <a:blipFill>
              <a:blip r:embed="rId7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7750335" y="5178473"/>
            <a:ext cx="1231900" cy="1041400"/>
            <a:chOff x="1610792" y="1110747"/>
            <a:chExt cx="1231900" cy="1041400"/>
          </a:xfrm>
        </p:grpSpPr>
        <p:sp>
          <p:nvSpPr>
            <p:cNvPr id="28" name="직사각형 27"/>
            <p:cNvSpPr/>
            <p:nvPr/>
          </p:nvSpPr>
          <p:spPr>
            <a:xfrm>
              <a:off x="1610792" y="1110747"/>
              <a:ext cx="1231900" cy="1041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0" rtlCol="0" anchor="b" anchorCtr="1"/>
            <a:lstStyle/>
            <a:p>
              <a:pPr algn="ctr"/>
              <a:r>
                <a:rPr lang="ko-KR" altLang="en-US" b="1" dirty="0" smtClean="0">
                  <a:solidFill>
                    <a:schemeClr val="tx1"/>
                  </a:solidFill>
                </a:rPr>
                <a:t>모모</a:t>
              </a:r>
              <a:endParaRPr lang="ko-KR" altLang="en-US" b="1" dirty="0"/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1786777" y="1186518"/>
              <a:ext cx="879929" cy="626247"/>
            </a:xfrm>
            <a:prstGeom prst="roundRect">
              <a:avLst/>
            </a:prstGeom>
            <a:blipFill>
              <a:blip r:embed="rId8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5593150" y="3218518"/>
            <a:ext cx="1231900" cy="1041400"/>
            <a:chOff x="3982064" y="1186518"/>
            <a:chExt cx="1231900" cy="1041400"/>
          </a:xfrm>
        </p:grpSpPr>
        <p:sp>
          <p:nvSpPr>
            <p:cNvPr id="30" name="직사각형 29"/>
            <p:cNvSpPr/>
            <p:nvPr/>
          </p:nvSpPr>
          <p:spPr>
            <a:xfrm>
              <a:off x="3982064" y="1186518"/>
              <a:ext cx="1231900" cy="1041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0" rtlCol="0" anchor="b" anchorCtr="1"/>
            <a:lstStyle/>
            <a:p>
              <a:pPr algn="ctr"/>
              <a:r>
                <a:rPr lang="ko-KR" altLang="en-US" b="1" dirty="0" smtClean="0">
                  <a:solidFill>
                    <a:schemeClr val="tx1"/>
                  </a:solidFill>
                </a:rPr>
                <a:t>채영</a:t>
              </a:r>
              <a:endParaRPr lang="ko-KR" altLang="en-US" b="1" dirty="0"/>
            </a:p>
          </p:txBody>
        </p:sp>
        <p:sp>
          <p:nvSpPr>
            <p:cNvPr id="31" name="모서리가 둥근 직사각형 30"/>
            <p:cNvSpPr/>
            <p:nvPr/>
          </p:nvSpPr>
          <p:spPr>
            <a:xfrm>
              <a:off x="4158049" y="1262289"/>
              <a:ext cx="879929" cy="626247"/>
            </a:xfrm>
            <a:prstGeom prst="roundRect">
              <a:avLst/>
            </a:prstGeom>
            <a:blipFill>
              <a:blip r:embed="rId9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9845836" y="5188630"/>
            <a:ext cx="1231900" cy="1041400"/>
            <a:chOff x="6536578" y="1533586"/>
            <a:chExt cx="1231900" cy="1041400"/>
          </a:xfrm>
        </p:grpSpPr>
        <p:sp>
          <p:nvSpPr>
            <p:cNvPr id="32" name="직사각형 31"/>
            <p:cNvSpPr/>
            <p:nvPr/>
          </p:nvSpPr>
          <p:spPr>
            <a:xfrm>
              <a:off x="6536578" y="1533586"/>
              <a:ext cx="1231900" cy="1041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0" rtlCol="0" anchor="b" anchorCtr="1"/>
            <a:lstStyle/>
            <a:p>
              <a:pPr algn="ctr"/>
              <a:r>
                <a:rPr lang="ko-KR" altLang="en-US" b="1" dirty="0" err="1" smtClean="0">
                  <a:solidFill>
                    <a:schemeClr val="tx1"/>
                  </a:solidFill>
                </a:rPr>
                <a:t>지효</a:t>
              </a:r>
              <a:endParaRPr lang="ko-KR" altLang="en-US" b="1" dirty="0"/>
            </a:p>
          </p:txBody>
        </p:sp>
        <p:sp>
          <p:nvSpPr>
            <p:cNvPr id="33" name="모서리가 둥근 직사각형 32"/>
            <p:cNvSpPr/>
            <p:nvPr/>
          </p:nvSpPr>
          <p:spPr>
            <a:xfrm>
              <a:off x="6712563" y="1609357"/>
              <a:ext cx="879929" cy="626247"/>
            </a:xfrm>
            <a:prstGeom prst="roundRect">
              <a:avLst/>
            </a:prstGeom>
            <a:blipFill>
              <a:blip r:embed="rId10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10687664" y="3626530"/>
            <a:ext cx="1231900" cy="1041400"/>
            <a:chOff x="9076578" y="1594530"/>
            <a:chExt cx="1231900" cy="1041400"/>
          </a:xfrm>
        </p:grpSpPr>
        <p:sp>
          <p:nvSpPr>
            <p:cNvPr id="34" name="직사각형 33"/>
            <p:cNvSpPr/>
            <p:nvPr/>
          </p:nvSpPr>
          <p:spPr>
            <a:xfrm>
              <a:off x="9076578" y="1594530"/>
              <a:ext cx="1231900" cy="1041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0" rtlCol="0" anchor="b" anchorCtr="1"/>
            <a:lstStyle/>
            <a:p>
              <a:pPr algn="ctr"/>
              <a:r>
                <a:rPr lang="ko-KR" altLang="en-US" b="1" dirty="0" smtClean="0">
                  <a:solidFill>
                    <a:schemeClr val="tx1"/>
                  </a:solidFill>
                </a:rPr>
                <a:t>미나</a:t>
              </a:r>
              <a:endParaRPr lang="ko-KR" altLang="en-US" b="1" dirty="0"/>
            </a:p>
          </p:txBody>
        </p:sp>
        <p:sp>
          <p:nvSpPr>
            <p:cNvPr id="35" name="모서리가 둥근 직사각형 34"/>
            <p:cNvSpPr/>
            <p:nvPr/>
          </p:nvSpPr>
          <p:spPr>
            <a:xfrm>
              <a:off x="9252563" y="1670301"/>
              <a:ext cx="879929" cy="626247"/>
            </a:xfrm>
            <a:prstGeom prst="roundRect">
              <a:avLst/>
            </a:prstGeom>
            <a:blipFill>
              <a:blip r:embed="rId11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21445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34</Words>
  <Application>Microsoft Office PowerPoint</Application>
  <PresentationFormat>와이드스크린</PresentationFormat>
  <Paragraphs>34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KB</dc:creator>
  <cp:lastModifiedBy>KB</cp:lastModifiedBy>
  <cp:revision>12</cp:revision>
  <dcterms:created xsi:type="dcterms:W3CDTF">2021-06-15T05:04:50Z</dcterms:created>
  <dcterms:modified xsi:type="dcterms:W3CDTF">2021-06-16T05:22:09Z</dcterms:modified>
</cp:coreProperties>
</file>