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1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1" r:id="rId15"/>
    <p:sldId id="310" r:id="rId16"/>
    <p:sldId id="312" r:id="rId17"/>
    <p:sldId id="318" r:id="rId18"/>
    <p:sldId id="319" r:id="rId19"/>
    <p:sldId id="313" r:id="rId20"/>
    <p:sldId id="314" r:id="rId21"/>
    <p:sldId id="315" r:id="rId22"/>
    <p:sldId id="316" r:id="rId23"/>
    <p:sldId id="317" r:id="rId24"/>
    <p:sldId id="298" r:id="rId25"/>
  </p:sldIdLst>
  <p:sldSz cx="12192000" cy="6858000"/>
  <p:notesSz cx="6858000" cy="9144000"/>
  <p:embeddedFontLst>
    <p:embeddedFont>
      <p:font typeface="나눔고딕" panose="020D0604000000000000" pitchFamily="50" charset="-127"/>
      <p:regular r:id="rId26"/>
      <p:bold r:id="rId27"/>
    </p:embeddedFont>
    <p:embeddedFont>
      <p:font typeface="나눔고딕 ExtraBold" panose="020D0904000000000000" pitchFamily="50" charset="-127"/>
      <p:bold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CEB9"/>
    <a:srgbClr val="90AFC8"/>
    <a:srgbClr val="EFEFEF"/>
    <a:srgbClr val="FFC000"/>
    <a:srgbClr val="00BBD6"/>
    <a:srgbClr val="B3D236"/>
    <a:srgbClr val="404040"/>
    <a:srgbClr val="F23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4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86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5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31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78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9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63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03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44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0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91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D14E5-BFFA-4D4F-A4CE-860AA0B3336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0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207749"/>
            <a:ext cx="6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2103" y="3171691"/>
            <a:ext cx="2789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anose="02030304000000000000" pitchFamily="18" charset="-127"/>
              </a:rPr>
              <a:t>Exam</a:t>
            </a:r>
            <a:endParaRPr lang="ko-KR" altLang="en-US" sz="6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93297" y="440813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Malware</a:t>
            </a:r>
            <a:endParaRPr lang="ko-KR" altLang="en-US" spc="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조선일보명조" panose="02030304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930524" y="4381499"/>
            <a:ext cx="38987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16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1276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Prob9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286" y="159218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PPT</a:t>
            </a:r>
            <a:endParaRPr lang="ko-KR" altLang="en-US" sz="20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C42A85-D49D-4573-8DAC-BF72950A64F6}"/>
              </a:ext>
            </a:extLst>
          </p:cNvPr>
          <p:cNvSpPr txBox="1"/>
          <p:nvPr/>
        </p:nvSpPr>
        <p:spPr>
          <a:xfrm>
            <a:off x="324183" y="5516641"/>
            <a:ext cx="1116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Prob9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prob4.exe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의해 메모리가 변조된 프로그램에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KEY: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시작하는 숨겨진 문자열이 존재하는데 그 문자열은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600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C69B9E-3667-485E-82F3-74A14D824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077" y="3526390"/>
            <a:ext cx="5019675" cy="809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AB7A72-3EC4-4F59-8867-9233EE0C9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188" y="1461313"/>
            <a:ext cx="4035519" cy="413015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9AE14C7-44E2-4C9D-8E80-39C05B2CDB12}"/>
              </a:ext>
            </a:extLst>
          </p:cNvPr>
          <p:cNvSpPr/>
          <p:nvPr/>
        </p:nvSpPr>
        <p:spPr>
          <a:xfrm>
            <a:off x="7853087" y="3966888"/>
            <a:ext cx="1416419" cy="246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42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1502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Prob10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286" y="159218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PPT</a:t>
            </a:r>
            <a:endParaRPr lang="ko-KR" altLang="en-US" sz="20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C42A85-D49D-4573-8DAC-BF72950A64F6}"/>
              </a:ext>
            </a:extLst>
          </p:cNvPr>
          <p:cNvSpPr txBox="1"/>
          <p:nvPr/>
        </p:nvSpPr>
        <p:spPr>
          <a:xfrm>
            <a:off x="324183" y="5869489"/>
            <a:ext cx="1116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Prob10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prob5.exe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자신의 폴더에 숨김 속성을 설정하기 위해 실행한 명령어는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600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D6058F-E6D0-4970-B914-C6BA23B87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395" y="1401796"/>
            <a:ext cx="4442173" cy="41415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73DEC7C-EDF6-4340-A456-0D6843CD589D}"/>
              </a:ext>
            </a:extLst>
          </p:cNvPr>
          <p:cNvSpPr/>
          <p:nvPr/>
        </p:nvSpPr>
        <p:spPr>
          <a:xfrm>
            <a:off x="2349661" y="2864445"/>
            <a:ext cx="3905910" cy="4401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10D896-F02F-4501-AA4E-3EE654203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609" y="2516316"/>
            <a:ext cx="5302094" cy="222723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9D8617-E206-44DF-90D7-64F1F2A0E01B}"/>
              </a:ext>
            </a:extLst>
          </p:cNvPr>
          <p:cNvSpPr/>
          <p:nvPr/>
        </p:nvSpPr>
        <p:spPr>
          <a:xfrm>
            <a:off x="6759388" y="4314363"/>
            <a:ext cx="5172636" cy="403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45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1502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Prob11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286" y="159218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PPT</a:t>
            </a:r>
            <a:endParaRPr lang="ko-KR" altLang="en-US" sz="20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C42A85-D49D-4573-8DAC-BF72950A64F6}"/>
              </a:ext>
            </a:extLst>
          </p:cNvPr>
          <p:cNvSpPr txBox="1"/>
          <p:nvPr/>
        </p:nvSpPr>
        <p:spPr>
          <a:xfrm>
            <a:off x="324183" y="5857300"/>
            <a:ext cx="1116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Prob11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prob5.exe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시작 프로그램으로 등록한 레지스트리의 이름은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600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59ACD22-9B36-4550-A3D6-4FBEC8261FE1}"/>
              </a:ext>
            </a:extLst>
          </p:cNvPr>
          <p:cNvGrpSpPr/>
          <p:nvPr/>
        </p:nvGrpSpPr>
        <p:grpSpPr>
          <a:xfrm>
            <a:off x="2594302" y="1531453"/>
            <a:ext cx="7003396" cy="3795094"/>
            <a:chOff x="2687452" y="1531453"/>
            <a:chExt cx="7003396" cy="379509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FD49BC4-7E6C-4862-B624-AB82C0031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7452" y="1531453"/>
              <a:ext cx="7003396" cy="3795094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6AE8F2-0646-4DC6-B02A-89F522A8BDDD}"/>
                </a:ext>
              </a:extLst>
            </p:cNvPr>
            <p:cNvSpPr/>
            <p:nvPr/>
          </p:nvSpPr>
          <p:spPr>
            <a:xfrm>
              <a:off x="2761129" y="3875161"/>
              <a:ext cx="6858000" cy="7440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7074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D18FF9E-219D-4407-A464-036AD5E84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8" y="1942205"/>
            <a:ext cx="5085571" cy="260518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1502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Prob12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286" y="159218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PPT</a:t>
            </a:r>
            <a:endParaRPr lang="ko-KR" altLang="en-US" sz="20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C42A85-D49D-4573-8DAC-BF72950A64F6}"/>
              </a:ext>
            </a:extLst>
          </p:cNvPr>
          <p:cNvSpPr txBox="1"/>
          <p:nvPr/>
        </p:nvSpPr>
        <p:spPr>
          <a:xfrm>
            <a:off x="324183" y="5516641"/>
            <a:ext cx="1116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Prob12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prob6.exe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백업 파일을 삭제하기 위해 실행한 명령어는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600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C5A554-21B9-4F69-B4C5-3D899287A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48" y="1736506"/>
            <a:ext cx="6677025" cy="326282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2678314-7D28-4B47-9D0A-04F8891037C8}"/>
              </a:ext>
            </a:extLst>
          </p:cNvPr>
          <p:cNvSpPr/>
          <p:nvPr/>
        </p:nvSpPr>
        <p:spPr>
          <a:xfrm>
            <a:off x="1076673" y="3929599"/>
            <a:ext cx="4078033" cy="490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328697-1C7A-4F79-9306-9DC761F7A55E}"/>
              </a:ext>
            </a:extLst>
          </p:cNvPr>
          <p:cNvSpPr/>
          <p:nvPr/>
        </p:nvSpPr>
        <p:spPr>
          <a:xfrm>
            <a:off x="5523166" y="4377834"/>
            <a:ext cx="4929681" cy="543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15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1502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Prob13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286" y="159218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PPT</a:t>
            </a:r>
            <a:endParaRPr lang="ko-KR" altLang="en-US" sz="20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C42A85-D49D-4573-8DAC-BF72950A64F6}"/>
              </a:ext>
            </a:extLst>
          </p:cNvPr>
          <p:cNvSpPr txBox="1"/>
          <p:nvPr/>
        </p:nvSpPr>
        <p:spPr>
          <a:xfrm>
            <a:off x="324183" y="5516641"/>
            <a:ext cx="1116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Prob13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prob6.exe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시작 프로그램으로 등록한 레지스트리의 이름은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600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B2D234-9D96-43B0-B764-8D2D8608B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29" y="1963397"/>
            <a:ext cx="11394141" cy="24801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845BF8E-AC59-4EFE-863A-52D66EE12DED}"/>
              </a:ext>
            </a:extLst>
          </p:cNvPr>
          <p:cNvSpPr/>
          <p:nvPr/>
        </p:nvSpPr>
        <p:spPr>
          <a:xfrm>
            <a:off x="6141731" y="2423527"/>
            <a:ext cx="5512387" cy="992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2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1502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Prob14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286" y="159218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PPT</a:t>
            </a:r>
            <a:endParaRPr lang="ko-KR" altLang="en-US" sz="20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C42A85-D49D-4573-8DAC-BF72950A64F6}"/>
              </a:ext>
            </a:extLst>
          </p:cNvPr>
          <p:cNvSpPr txBox="1"/>
          <p:nvPr/>
        </p:nvSpPr>
        <p:spPr>
          <a:xfrm>
            <a:off x="324183" y="5516641"/>
            <a:ext cx="1116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Prob14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prob7.exe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실행된 후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실행된 모든 프로세스의 이름을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구분하여 제출해주세요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600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C5EE24-EE00-49EA-9907-9537E2E27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485900"/>
            <a:ext cx="6324600" cy="38862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5D8336B-0C2D-4AA2-8021-07452D4A2F46}"/>
              </a:ext>
            </a:extLst>
          </p:cNvPr>
          <p:cNvSpPr/>
          <p:nvPr/>
        </p:nvSpPr>
        <p:spPr>
          <a:xfrm>
            <a:off x="3317849" y="2504211"/>
            <a:ext cx="1558951" cy="292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D6520B-A65E-46CC-A5AD-22C26957CC8B}"/>
              </a:ext>
            </a:extLst>
          </p:cNvPr>
          <p:cNvSpPr/>
          <p:nvPr/>
        </p:nvSpPr>
        <p:spPr>
          <a:xfrm>
            <a:off x="3506107" y="3203460"/>
            <a:ext cx="1558951" cy="292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CD8D12-F459-45D4-850C-6281A2CE01DC}"/>
              </a:ext>
            </a:extLst>
          </p:cNvPr>
          <p:cNvSpPr/>
          <p:nvPr/>
        </p:nvSpPr>
        <p:spPr>
          <a:xfrm>
            <a:off x="3712296" y="3902704"/>
            <a:ext cx="1558951" cy="292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663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1502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Prob15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286" y="159218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PPT</a:t>
            </a:r>
            <a:endParaRPr lang="ko-KR" altLang="en-US" sz="20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C42A85-D49D-4573-8DAC-BF72950A64F6}"/>
              </a:ext>
            </a:extLst>
          </p:cNvPr>
          <p:cNvSpPr txBox="1"/>
          <p:nvPr/>
        </p:nvSpPr>
        <p:spPr>
          <a:xfrm>
            <a:off x="324183" y="5516641"/>
            <a:ext cx="1116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Prob15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prob8.exe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실행된 후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시작 메뉴에 생성한 바로 가기의 경로는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600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F80728-A630-4B69-BEAE-BE209C7A9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085" y="1440818"/>
            <a:ext cx="4775667" cy="397636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E2E16EC-C3ED-451F-9BAF-ED4E1947128D}"/>
              </a:ext>
            </a:extLst>
          </p:cNvPr>
          <p:cNvSpPr/>
          <p:nvPr/>
        </p:nvSpPr>
        <p:spPr>
          <a:xfrm>
            <a:off x="7558153" y="2988305"/>
            <a:ext cx="3692553" cy="301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76E69D8-85D1-4294-9892-368B1617B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0" y="2000819"/>
            <a:ext cx="5265884" cy="26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04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40F9BD9-258E-4539-987C-04EE5778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0" y="1564184"/>
            <a:ext cx="11304494" cy="348218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1502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Prob15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C42A85-D49D-4573-8DAC-BF72950A64F6}"/>
              </a:ext>
            </a:extLst>
          </p:cNvPr>
          <p:cNvSpPr txBox="1"/>
          <p:nvPr/>
        </p:nvSpPr>
        <p:spPr>
          <a:xfrm>
            <a:off x="324183" y="5516641"/>
            <a:ext cx="1116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Prob15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prob8.exe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실행된 후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시작 메뉴에 생성한 바로 가기의 경로는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600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7B3C1-3E6A-42BD-8FF3-286AAA3931F6}"/>
              </a:ext>
            </a:extLst>
          </p:cNvPr>
          <p:cNvSpPr/>
          <p:nvPr/>
        </p:nvSpPr>
        <p:spPr>
          <a:xfrm>
            <a:off x="6733400" y="3997623"/>
            <a:ext cx="4078035" cy="445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04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259C670-B72E-4C9A-AAA8-66D664AD2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195" y="1771650"/>
            <a:ext cx="9235609" cy="281189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1502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Prob15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286" y="19687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PPT</a:t>
            </a:r>
            <a:endParaRPr lang="ko-KR" altLang="en-US" sz="20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C42A85-D49D-4573-8DAC-BF72950A64F6}"/>
              </a:ext>
            </a:extLst>
          </p:cNvPr>
          <p:cNvSpPr txBox="1"/>
          <p:nvPr/>
        </p:nvSpPr>
        <p:spPr>
          <a:xfrm>
            <a:off x="324183" y="5516641"/>
            <a:ext cx="1116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Prob15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prob8.exe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실행된 후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시작 메뉴에 생성한 바로 가기의 경로는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600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7B3C1-3E6A-42BD-8FF3-286AAA3931F6}"/>
              </a:ext>
            </a:extLst>
          </p:cNvPr>
          <p:cNvSpPr/>
          <p:nvPr/>
        </p:nvSpPr>
        <p:spPr>
          <a:xfrm>
            <a:off x="1766951" y="4144757"/>
            <a:ext cx="2778155" cy="382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901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1502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Prob16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286" y="159218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PPT</a:t>
            </a:r>
            <a:endParaRPr lang="ko-KR" altLang="en-US" sz="20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C42A85-D49D-4573-8DAC-BF72950A64F6}"/>
              </a:ext>
            </a:extLst>
          </p:cNvPr>
          <p:cNvSpPr txBox="1"/>
          <p:nvPr/>
        </p:nvSpPr>
        <p:spPr>
          <a:xfrm>
            <a:off x="324183" y="5516641"/>
            <a:ext cx="1116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Prob16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prob8.exe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추가 악성 코드를 생성하기 위해 실행한 컴파일러의 경로는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600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4C75E6-DA08-4F4B-9B98-DE33177AC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41" y="1915590"/>
            <a:ext cx="11349318" cy="28176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1829328-1743-452C-8737-34F6A76F8D64}"/>
              </a:ext>
            </a:extLst>
          </p:cNvPr>
          <p:cNvSpPr/>
          <p:nvPr/>
        </p:nvSpPr>
        <p:spPr>
          <a:xfrm>
            <a:off x="6867870" y="3278131"/>
            <a:ext cx="2670577" cy="10428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565876-422D-46D7-ACCC-C2DBECD4AF6F}"/>
              </a:ext>
            </a:extLst>
          </p:cNvPr>
          <p:cNvSpPr/>
          <p:nvPr/>
        </p:nvSpPr>
        <p:spPr>
          <a:xfrm>
            <a:off x="816692" y="4383741"/>
            <a:ext cx="3477401" cy="188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7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A83B5FA-CA3D-44CE-8856-B3635B00A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9" y="3565207"/>
            <a:ext cx="4069697" cy="3785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FCC40D-DC10-45BE-849E-E1918F3FC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04" y="1285875"/>
            <a:ext cx="7610475" cy="21431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1276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Prob1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CC3866-AB24-406D-AFD1-8EA3D6D60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199" y="2768405"/>
            <a:ext cx="7553325" cy="20955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DC42A85-D49D-4573-8DAC-BF72950A64F6}"/>
              </a:ext>
            </a:extLst>
          </p:cNvPr>
          <p:cNvSpPr txBox="1"/>
          <p:nvPr/>
        </p:nvSpPr>
        <p:spPr>
          <a:xfrm>
            <a:off x="324183" y="5516641"/>
            <a:ext cx="1116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Prob1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prob1.exe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생성하는 서비스 이름은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600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EAA8EF-120A-44B5-BF95-8926B47FBCF9}"/>
              </a:ext>
            </a:extLst>
          </p:cNvPr>
          <p:cNvSpPr/>
          <p:nvPr/>
        </p:nvSpPr>
        <p:spPr>
          <a:xfrm>
            <a:off x="1246095" y="3656911"/>
            <a:ext cx="833717" cy="242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43BE88D-337A-4262-A64B-285F27592B43}"/>
              </a:ext>
            </a:extLst>
          </p:cNvPr>
          <p:cNvSpPr/>
          <p:nvPr/>
        </p:nvSpPr>
        <p:spPr>
          <a:xfrm>
            <a:off x="4787153" y="3701736"/>
            <a:ext cx="833717" cy="242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47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1502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Prob17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286" y="159218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PPT</a:t>
            </a:r>
            <a:endParaRPr lang="ko-KR" altLang="en-US" sz="20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C42A85-D49D-4573-8DAC-BF72950A64F6}"/>
              </a:ext>
            </a:extLst>
          </p:cNvPr>
          <p:cNvSpPr txBox="1"/>
          <p:nvPr/>
        </p:nvSpPr>
        <p:spPr>
          <a:xfrm>
            <a:off x="324183" y="5516641"/>
            <a:ext cx="1116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Prob17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prob8.exe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메모리를 변조한 프로세스의 이름은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600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8EF9C3-E91C-47DC-B149-74A71633B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83" y="1824037"/>
            <a:ext cx="6381750" cy="3209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96FC84-C177-4709-809C-DFE784152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998" y="2407983"/>
            <a:ext cx="5341285" cy="204203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CE5FD9C-2229-4E66-9E3E-45FDBC14C075}"/>
              </a:ext>
            </a:extLst>
          </p:cNvPr>
          <p:cNvSpPr/>
          <p:nvPr/>
        </p:nvSpPr>
        <p:spPr>
          <a:xfrm>
            <a:off x="7692625" y="3798087"/>
            <a:ext cx="1827894" cy="289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36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1502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Prob18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286" y="159218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PPT</a:t>
            </a:r>
            <a:endParaRPr lang="ko-KR" altLang="en-US" sz="20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C42A85-D49D-4573-8DAC-BF72950A64F6}"/>
              </a:ext>
            </a:extLst>
          </p:cNvPr>
          <p:cNvSpPr txBox="1"/>
          <p:nvPr/>
        </p:nvSpPr>
        <p:spPr>
          <a:xfrm>
            <a:off x="324183" y="5516641"/>
            <a:ext cx="1116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Prob18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prob8.exe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실행된 후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시작 프로그램을 등록시킨 프로세스의 경로는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600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04D859-580E-46C8-A45A-2CF297F38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4" y="2193516"/>
            <a:ext cx="11492752" cy="263104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09509FE-9F8F-4FB5-9C48-775E6A9D4F63}"/>
              </a:ext>
            </a:extLst>
          </p:cNvPr>
          <p:cNvSpPr/>
          <p:nvPr/>
        </p:nvSpPr>
        <p:spPr>
          <a:xfrm>
            <a:off x="6141730" y="3080908"/>
            <a:ext cx="5494458" cy="585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BE1D5A-4EB7-440F-8EE4-9C8B0C9DF619}"/>
              </a:ext>
            </a:extLst>
          </p:cNvPr>
          <p:cNvSpPr/>
          <p:nvPr/>
        </p:nvSpPr>
        <p:spPr>
          <a:xfrm>
            <a:off x="485003" y="4344935"/>
            <a:ext cx="3970455" cy="433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8C3CBC-562B-4AC6-B874-DB98F37D0836}"/>
              </a:ext>
            </a:extLst>
          </p:cNvPr>
          <p:cNvSpPr/>
          <p:nvPr/>
        </p:nvSpPr>
        <p:spPr>
          <a:xfrm>
            <a:off x="1704204" y="2498203"/>
            <a:ext cx="3065020" cy="442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94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1502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Prob19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C42A85-D49D-4573-8DAC-BF72950A64F6}"/>
              </a:ext>
            </a:extLst>
          </p:cNvPr>
          <p:cNvSpPr txBox="1"/>
          <p:nvPr/>
        </p:nvSpPr>
        <p:spPr>
          <a:xfrm>
            <a:off x="324183" y="5516641"/>
            <a:ext cx="1116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Prob19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prob8.exe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실행되어 등록한 시작 프로그램의 전체 경로는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600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C3E03F-128F-4C23-AE90-F37518BEE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4" y="2193516"/>
            <a:ext cx="11492752" cy="263104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48AADF1-940B-4F1F-92D0-70366D3766E2}"/>
              </a:ext>
            </a:extLst>
          </p:cNvPr>
          <p:cNvSpPr/>
          <p:nvPr/>
        </p:nvSpPr>
        <p:spPr>
          <a:xfrm>
            <a:off x="6141730" y="3080908"/>
            <a:ext cx="5494458" cy="585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404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1502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Prob20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286" y="159218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PPT</a:t>
            </a:r>
            <a:endParaRPr lang="ko-KR" altLang="en-US" sz="20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C42A85-D49D-4573-8DAC-BF72950A64F6}"/>
              </a:ext>
            </a:extLst>
          </p:cNvPr>
          <p:cNvSpPr txBox="1"/>
          <p:nvPr/>
        </p:nvSpPr>
        <p:spPr>
          <a:xfrm>
            <a:off x="324183" y="5516641"/>
            <a:ext cx="1116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Prob20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prob8.exe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요청한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DNS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쿼리의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Domain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600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3F8181-6C02-4649-ADE9-E1ADDF7F3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65" y="4443510"/>
            <a:ext cx="6130474" cy="9228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F112A9-057F-4DB6-A5CE-0D4E91428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176" y="1443060"/>
            <a:ext cx="5327641" cy="46228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BCE9FD-2FB8-4A6C-99D5-3FDC0660E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45" y="1461313"/>
            <a:ext cx="5437094" cy="277402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3597E-1E6B-46CE-88D5-E0F4DAF2FB14}"/>
              </a:ext>
            </a:extLst>
          </p:cNvPr>
          <p:cNvSpPr/>
          <p:nvPr/>
        </p:nvSpPr>
        <p:spPr>
          <a:xfrm>
            <a:off x="2053824" y="4855919"/>
            <a:ext cx="1352764" cy="397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00BD1E-6CD2-4F50-A5FE-33E3B3BF2DAE}"/>
              </a:ext>
            </a:extLst>
          </p:cNvPr>
          <p:cNvSpPr/>
          <p:nvPr/>
        </p:nvSpPr>
        <p:spPr>
          <a:xfrm>
            <a:off x="6572035" y="1852744"/>
            <a:ext cx="5270341" cy="4207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947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207749"/>
            <a:ext cx="6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2753" y="3189621"/>
            <a:ext cx="50882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anose="02030304000000000000" pitchFamily="18" charset="-127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31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573A2AF-31AA-476F-9B8E-EF923274F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275" y="2073926"/>
            <a:ext cx="7086600" cy="24860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1276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Prob2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C42A85-D49D-4573-8DAC-BF72950A64F6}"/>
              </a:ext>
            </a:extLst>
          </p:cNvPr>
          <p:cNvSpPr txBox="1"/>
          <p:nvPr/>
        </p:nvSpPr>
        <p:spPr>
          <a:xfrm>
            <a:off x="324183" y="5516641"/>
            <a:ext cx="1116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Prob2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prob1.exe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생성하는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Mutex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이름은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600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A560A1-1E89-494B-82DE-928C969FA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365280"/>
            <a:ext cx="3038475" cy="762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0AF040-91CA-4213-AA00-13E65AB82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3399011"/>
            <a:ext cx="2409825" cy="4191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0B64E8-58B3-4DB6-8173-DEE6702FA525}"/>
              </a:ext>
            </a:extLst>
          </p:cNvPr>
          <p:cNvSpPr/>
          <p:nvPr/>
        </p:nvSpPr>
        <p:spPr>
          <a:xfrm>
            <a:off x="6615952" y="4043086"/>
            <a:ext cx="833717" cy="242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9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1276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Prob3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286" y="159218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PPT</a:t>
            </a:r>
            <a:endParaRPr lang="ko-KR" altLang="en-US" sz="20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C42A85-D49D-4573-8DAC-BF72950A64F6}"/>
              </a:ext>
            </a:extLst>
          </p:cNvPr>
          <p:cNvSpPr txBox="1"/>
          <p:nvPr/>
        </p:nvSpPr>
        <p:spPr>
          <a:xfrm>
            <a:off x="324183" y="5516641"/>
            <a:ext cx="1116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Prob3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prob1.exe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요청할 웹 사이트의 도메인은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600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5CA265-0756-477F-B4E2-6B6919BB7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12" y="2540794"/>
            <a:ext cx="8296275" cy="1495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343889-64B4-455E-BE3B-C557BA4B5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763" y="3633072"/>
            <a:ext cx="5534025" cy="5619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944B8CF-60DF-475B-B5F5-4CB42BEF6A8C}"/>
              </a:ext>
            </a:extLst>
          </p:cNvPr>
          <p:cNvSpPr/>
          <p:nvPr/>
        </p:nvSpPr>
        <p:spPr>
          <a:xfrm>
            <a:off x="7691718" y="3783110"/>
            <a:ext cx="2931458" cy="253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7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1276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Prob4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286" y="159218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PPT</a:t>
            </a:r>
            <a:endParaRPr lang="ko-KR" altLang="en-US" sz="20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C42A85-D49D-4573-8DAC-BF72950A64F6}"/>
              </a:ext>
            </a:extLst>
          </p:cNvPr>
          <p:cNvSpPr txBox="1"/>
          <p:nvPr/>
        </p:nvSpPr>
        <p:spPr>
          <a:xfrm>
            <a:off x="324183" y="5516641"/>
            <a:ext cx="1116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Prob4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prob2.exe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실행하면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key log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생성하는데 그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파일의 이름은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600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9C2609-1CB3-436B-8F4D-B6A76A90C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617" y="1476472"/>
            <a:ext cx="7510765" cy="404016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F4F3A4-8AB6-40B3-81D8-A5D5C514F74C}"/>
              </a:ext>
            </a:extLst>
          </p:cNvPr>
          <p:cNvSpPr/>
          <p:nvPr/>
        </p:nvSpPr>
        <p:spPr>
          <a:xfrm>
            <a:off x="4491318" y="2366684"/>
            <a:ext cx="1712258" cy="1075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4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1276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Prob5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286" y="159218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PPT</a:t>
            </a:r>
            <a:endParaRPr lang="ko-KR" altLang="en-US" sz="20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C42A85-D49D-4573-8DAC-BF72950A64F6}"/>
              </a:ext>
            </a:extLst>
          </p:cNvPr>
          <p:cNvSpPr txBox="1"/>
          <p:nvPr/>
        </p:nvSpPr>
        <p:spPr>
          <a:xfrm>
            <a:off x="324183" y="5516641"/>
            <a:ext cx="1116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Prob5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Key log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생성하는 프로그램의 이름은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600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79057D-9EBF-40EC-A267-17260393D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002" y="1463976"/>
            <a:ext cx="7533995" cy="405266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A41FD2C-95BE-4AF3-AFB6-911755D187C4}"/>
              </a:ext>
            </a:extLst>
          </p:cNvPr>
          <p:cNvSpPr/>
          <p:nvPr/>
        </p:nvSpPr>
        <p:spPr>
          <a:xfrm>
            <a:off x="2348755" y="2303935"/>
            <a:ext cx="1129551" cy="1102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43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1276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Prob6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286" y="159218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PPT</a:t>
            </a:r>
            <a:endParaRPr lang="ko-KR" altLang="en-US" sz="20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C42A85-D49D-4573-8DAC-BF72950A64F6}"/>
              </a:ext>
            </a:extLst>
          </p:cNvPr>
          <p:cNvSpPr txBox="1"/>
          <p:nvPr/>
        </p:nvSpPr>
        <p:spPr>
          <a:xfrm>
            <a:off x="324183" y="5516641"/>
            <a:ext cx="1116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Prob6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prob3.exe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실행하였으며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명령어가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‘b’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때 생성되는 파일 이름은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600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351A27-390E-4D41-8264-D7E1096B1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086" y="1565432"/>
            <a:ext cx="5350475" cy="21761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93A05A-287B-412A-BE0B-A8F670938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16" y="1491445"/>
            <a:ext cx="5448300" cy="23241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DE022F6-67AE-4F09-865C-1205BD7C5E8F}"/>
              </a:ext>
            </a:extLst>
          </p:cNvPr>
          <p:cNvSpPr/>
          <p:nvPr/>
        </p:nvSpPr>
        <p:spPr>
          <a:xfrm>
            <a:off x="1586755" y="3567960"/>
            <a:ext cx="340657" cy="3047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F7103D-9910-4703-8F75-8A1BE0C944A6}"/>
              </a:ext>
            </a:extLst>
          </p:cNvPr>
          <p:cNvSpPr/>
          <p:nvPr/>
        </p:nvSpPr>
        <p:spPr>
          <a:xfrm>
            <a:off x="7521390" y="2384619"/>
            <a:ext cx="340657" cy="3047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796E5C6-6ED9-4727-8ACE-8772DE2E1ADE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1927412" y="2537016"/>
            <a:ext cx="5593978" cy="1183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19B0622F-F305-45A8-8EF0-8C852C88A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343" y="3797015"/>
            <a:ext cx="4237960" cy="53628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2CDD53-1641-4684-9BB2-88F50FFA4D87}"/>
              </a:ext>
            </a:extLst>
          </p:cNvPr>
          <p:cNvSpPr/>
          <p:nvPr/>
        </p:nvSpPr>
        <p:spPr>
          <a:xfrm>
            <a:off x="9000567" y="3998266"/>
            <a:ext cx="1757080" cy="322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85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1276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Prob7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286" y="159218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PPT</a:t>
            </a:r>
            <a:endParaRPr lang="ko-KR" altLang="en-US" sz="20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C42A85-D49D-4573-8DAC-BF72950A64F6}"/>
              </a:ext>
            </a:extLst>
          </p:cNvPr>
          <p:cNvSpPr txBox="1"/>
          <p:nvPr/>
        </p:nvSpPr>
        <p:spPr>
          <a:xfrm>
            <a:off x="324183" y="5516641"/>
            <a:ext cx="1116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Prob7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prob4.exe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메모리를 변조한 프로그램의 이름은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600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67B861-9C9B-41F9-BD5A-FEBDDE275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182" y="2177422"/>
            <a:ext cx="7253635" cy="193737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23CF6BF-D8FB-4785-9E70-4C676F446E46}"/>
              </a:ext>
            </a:extLst>
          </p:cNvPr>
          <p:cNvSpPr/>
          <p:nvPr/>
        </p:nvSpPr>
        <p:spPr>
          <a:xfrm>
            <a:off x="3191439" y="3267639"/>
            <a:ext cx="941290" cy="219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63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1276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Prob8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C42A85-D49D-4573-8DAC-BF72950A64F6}"/>
              </a:ext>
            </a:extLst>
          </p:cNvPr>
          <p:cNvSpPr txBox="1"/>
          <p:nvPr/>
        </p:nvSpPr>
        <p:spPr>
          <a:xfrm>
            <a:off x="324183" y="5993694"/>
            <a:ext cx="1116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Prob8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prob4.exe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의해 메모리가 변조된 프로그램이 요청을 시도한 도메인은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600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EB8BD1-ED7E-4D10-82B4-3FD076CD0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86487"/>
            <a:ext cx="4035519" cy="413015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DDF3ED-F954-47A0-969C-51674DA9E264}"/>
              </a:ext>
            </a:extLst>
          </p:cNvPr>
          <p:cNvSpPr/>
          <p:nvPr/>
        </p:nvSpPr>
        <p:spPr>
          <a:xfrm>
            <a:off x="7944137" y="4970933"/>
            <a:ext cx="941290" cy="219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827A92-8A43-4E6F-AD7A-136B22F1E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244" y="5172190"/>
            <a:ext cx="3881438" cy="43454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934D7B-553F-496C-90B8-C087D26C2543}"/>
              </a:ext>
            </a:extLst>
          </p:cNvPr>
          <p:cNvSpPr/>
          <p:nvPr/>
        </p:nvSpPr>
        <p:spPr>
          <a:xfrm>
            <a:off x="8132396" y="5278810"/>
            <a:ext cx="2653546" cy="255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40BE04A-2AB1-46CA-892C-D662477C2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83" y="1816254"/>
            <a:ext cx="7253635" cy="193737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42EB30-3C2D-460A-89CA-09395C0224D4}"/>
              </a:ext>
            </a:extLst>
          </p:cNvPr>
          <p:cNvSpPr/>
          <p:nvPr/>
        </p:nvSpPr>
        <p:spPr>
          <a:xfrm>
            <a:off x="3648639" y="2900086"/>
            <a:ext cx="2734232" cy="255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89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346</Words>
  <Application>Microsoft Office PowerPoint</Application>
  <PresentationFormat>와이드스크린</PresentationFormat>
  <Paragraphs>86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Wingdings</vt:lpstr>
      <vt:lpstr>Arial</vt:lpstr>
      <vt:lpstr>나눔고딕</vt:lpstr>
      <vt:lpstr>맑은 고딕</vt:lpstr>
      <vt:lpstr>나눔고딕 ExtraBold</vt:lpstr>
      <vt:lpstr>Sandoll 고딕Neo1 06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Chan Hyeok</dc:creator>
  <cp:lastModifiedBy>정찬혁</cp:lastModifiedBy>
  <cp:revision>153</cp:revision>
  <dcterms:created xsi:type="dcterms:W3CDTF">2016-04-28T04:10:59Z</dcterms:created>
  <dcterms:modified xsi:type="dcterms:W3CDTF">2020-01-17T07:04:22Z</dcterms:modified>
</cp:coreProperties>
</file>