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7" r:id="rId3"/>
    <p:sldId id="414" r:id="rId4"/>
    <p:sldId id="417" r:id="rId5"/>
    <p:sldId id="415" r:id="rId6"/>
    <p:sldId id="423" r:id="rId7"/>
    <p:sldId id="416" r:id="rId8"/>
    <p:sldId id="418" r:id="rId9"/>
    <p:sldId id="419" r:id="rId10"/>
    <p:sldId id="420" r:id="rId11"/>
    <p:sldId id="422" r:id="rId12"/>
    <p:sldId id="421" r:id="rId13"/>
    <p:sldId id="424" r:id="rId14"/>
    <p:sldId id="425" r:id="rId15"/>
    <p:sldId id="426" r:id="rId16"/>
    <p:sldId id="427" r:id="rId17"/>
    <p:sldId id="321" r:id="rId18"/>
    <p:sldId id="428" r:id="rId19"/>
    <p:sldId id="316" r:id="rId20"/>
  </p:sldIdLst>
  <p:sldSz cx="9144000" cy="6858000" type="screen4x3"/>
  <p:notesSz cx="9928225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0CCB"/>
    <a:srgbClr val="20FC54"/>
    <a:srgbClr val="FF9933"/>
    <a:srgbClr val="9999FF"/>
    <a:srgbClr val="FF9966"/>
    <a:srgbClr val="000000"/>
    <a:srgbClr val="4F81BD"/>
    <a:srgbClr val="3E171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270" autoAdjust="0"/>
  </p:normalViewPr>
  <p:slideViewPr>
    <p:cSldViewPr>
      <p:cViewPr varScale="1">
        <p:scale>
          <a:sx n="120" d="100"/>
          <a:sy n="120" d="100"/>
        </p:scale>
        <p:origin x="81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-1548" y="-84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FAE676C-0945-4B95-AD70-24F383F07299}" type="datetimeFigureOut">
              <a:rPr lang="ko-KR" altLang="en-US"/>
              <a:pPr>
                <a:defRPr/>
              </a:pPr>
              <a:t>2020-03-30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DC3639B-8C59-4680-A9E5-0406514FC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7"/>
            <a:ext cx="4302337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FE8B581-1ECF-4080-BC3D-1B7BF96F86B0}" type="datetimeFigureOut">
              <a:rPr lang="ko-KR" altLang="en-US"/>
              <a:pPr>
                <a:defRPr/>
              </a:pPr>
              <a:t>2020-03-30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91" tIns="44846" rIns="89691" bIns="4484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456" y="3229097"/>
            <a:ext cx="7941317" cy="3058557"/>
          </a:xfrm>
          <a:prstGeom prst="rect">
            <a:avLst/>
          </a:prstGeom>
        </p:spPr>
        <p:txBody>
          <a:bodyPr vert="horz" lIns="89691" tIns="44846" rIns="89691" bIns="44846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08"/>
            <a:ext cx="4302337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C41D889-39F3-496C-BB77-49367C449F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18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DDD5AA-CBCD-4549-97A3-DD368F55D80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42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3786190"/>
            <a:ext cx="8286776" cy="1806"/>
          </a:xfrm>
          <a:prstGeom prst="line">
            <a:avLst/>
          </a:prstGeom>
          <a:ln w="635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73289"/>
            <a:ext cx="7772400" cy="1470025"/>
          </a:xfr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58B4-4556-4743-8BB4-F3DDAFBCC6A2}" type="datetimeFigureOut">
              <a:rPr lang="ko-KR" altLang="en-US"/>
              <a:pPr>
                <a:defRPr/>
              </a:pPr>
              <a:t>2020-03-30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7C083-6021-4A18-BB57-516FAD2074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71B1D-33B1-4F60-A372-385B0C3D94EA}" type="datetimeFigureOut">
              <a:rPr lang="ko-KR" altLang="en-US"/>
              <a:pPr>
                <a:defRPr/>
              </a:pPr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2C23C-992A-4855-B34D-467B3E6F3E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161023" y="6597650"/>
            <a:ext cx="9845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fld id="{2E58476B-25B1-4066-8445-FC6C30503FC5}" type="datetime5">
              <a:rPr kumimoji="0" lang="ko-KR" altLang="en-US" sz="800" b="0" smtClean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2020/3/30</a:t>
            </a:fld>
            <a:r>
              <a:rPr kumimoji="0" lang="en-US" altLang="ko-KR" sz="800" b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 | # </a:t>
            </a:r>
            <a:fld id="{FE55D486-DB05-45A4-AFC6-B045B7ADCE1D}" type="slidenum">
              <a:rPr kumimoji="0" lang="ko-KR" altLang="en-US" sz="800" b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맑은 고딕" pitchFamily="50" charset="-127"/>
                <a:cs typeface="Tahoma" pitchFamily="34" charset="0"/>
              </a:rPr>
              <a:pPr algn="r">
                <a:defRPr/>
              </a:pPr>
              <a:t>‹#›</a:t>
            </a:fld>
            <a:endParaRPr kumimoji="0" lang="en-US" altLang="ko-KR" sz="800" b="0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7" name="직선 연결선 10"/>
          <p:cNvCxnSpPr/>
          <p:nvPr userDrawn="1"/>
        </p:nvCxnSpPr>
        <p:spPr>
          <a:xfrm>
            <a:off x="0" y="1141178"/>
            <a:ext cx="8286776" cy="1806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1"/>
          <p:cNvCxnSpPr/>
          <p:nvPr userDrawn="1"/>
        </p:nvCxnSpPr>
        <p:spPr>
          <a:xfrm>
            <a:off x="0" y="655399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defRPr sz="1800" baseline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baseline="0">
                <a:solidFill>
                  <a:schemeClr val="accent3">
                    <a:lumMod val="7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baseline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5856288"/>
            <a:ext cx="7215188" cy="158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7215188" y="5856288"/>
            <a:ext cx="1071562" cy="1587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3B66186-C345-40F3-B0E6-ED807A3E68A9}" type="datetimeFigureOut">
              <a:rPr lang="ko-KR" altLang="en-US"/>
              <a:pPr>
                <a:defRPr/>
              </a:pPr>
              <a:t>2020-03-30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D3BFDCA-C708-4CB5-B499-82A723B533B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9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0440-DE04-4EFC-9EDB-64F0C3179711}" type="datetimeFigureOut">
              <a:rPr lang="ko-KR" altLang="en-US"/>
              <a:pPr>
                <a:defRPr/>
              </a:pPr>
              <a:t>2020-03-30</a:t>
            </a:fld>
            <a:endParaRPr lang="ko-KR" altLang="en-US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4B269-25C7-4ECB-A861-F2B1C1C088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6DBFD-B376-4BE0-A089-6777551E6716}" type="datetimeFigureOut">
              <a:rPr lang="ko-KR" altLang="en-US"/>
              <a:pPr>
                <a:defRPr/>
              </a:pPr>
              <a:t>2020-03-30</a:t>
            </a:fld>
            <a:endParaRPr lang="ko-KR" altLang="en-US"/>
          </a:p>
        </p:txBody>
      </p:sp>
      <p:sp>
        <p:nvSpPr>
          <p:cNvPr id="10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C578-D208-41DB-AC4F-421BA7F5EA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07C0-847B-4FDF-8686-86A04F0BD0BF}" type="datetimeFigureOut">
              <a:rPr lang="ko-KR" altLang="en-US"/>
              <a:pPr>
                <a:defRPr/>
              </a:pPr>
              <a:t>2020-03-30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6173A-9E67-4F10-A90E-D0F56B8635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C0F10-796F-4B6C-B332-92E6A0F1927D}" type="datetimeFigureOut">
              <a:rPr lang="ko-KR" altLang="en-US"/>
              <a:pPr>
                <a:defRPr/>
              </a:pPr>
              <a:t>2020-03-30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5E45-124B-41DA-95C5-DE6D4046DC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1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F7CDF-9DBC-491F-940F-B93966F8AD7A}" type="datetimeFigureOut">
              <a:rPr lang="ko-KR" altLang="en-US"/>
              <a:pPr>
                <a:defRPr/>
              </a:pPr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2FD05-D9F9-469B-916C-348062B9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488D-AA92-4D0B-BACE-8B22F117F6AD}" type="datetimeFigureOut">
              <a:rPr lang="ko-KR" altLang="en-US"/>
              <a:pPr>
                <a:defRPr/>
              </a:pPr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B2EA-9BDC-41EC-822E-3ED1EEF8E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9CAD28-8B58-4583-9FE9-A49F51CFB58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257550" cy="365125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•"/>
        <a:defRPr sz="2800" b="1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4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clouds\Dropbox\lectures\1_vr_programming\04_360_video%20-%201\3rd_play.mp4" TargetMode="External"/><Relationship Id="rId1" Type="http://schemas.microsoft.com/office/2007/relationships/media" Target="file:///D:\clouds\Dropbox\lectures\1_vr_programming\04_360_video%20-%201\3rd_play.mp4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clouds\Dropbox\lectures\1_vr_programming\04_360_video%20-%201\4th_play.mp4" TargetMode="External"/><Relationship Id="rId1" Type="http://schemas.microsoft.com/office/2007/relationships/media" Target="file:///D:\clouds\Dropbox\lectures\1_vr_programming\04_360_video%20-%201\4th_play.mp4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clouds\Dropbox\lectures\1_vr_programming\04_360_video%20-%201\assignment_preview.mp4" TargetMode="External"/><Relationship Id="rId1" Type="http://schemas.microsoft.com/office/2007/relationships/media" Target="file:///D:\clouds\Dropbox\lectures\1_vr_programming\04_360_video%20-%201\assignment_preview.mp4" TargetMode="Externa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clouds\Dropbox\lectures\1_vr_programming\04_360_video\space_360.mp4" TargetMode="External"/><Relationship Id="rId1" Type="http://schemas.microsoft.com/office/2007/relationships/media" Target="file:///D:\clouds\Dropbox\lectures\1_vr_programming\04_360_video\space_360.mp4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clouds\Dropbox\lectures\1_vr_programming\04_360_video%20-%201\1st_play.mp4" TargetMode="External"/><Relationship Id="rId1" Type="http://schemas.microsoft.com/office/2007/relationships/media" Target="file:///D:\clouds\Dropbox\lectures\1_vr_programming\04_360_video%20-%201\1st_play.mp4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clouds\Dropbox\lectures\1_vr_programming\04_360_video%20-%201\2nd_play.mp4" TargetMode="External"/><Relationship Id="rId1" Type="http://schemas.microsoft.com/office/2007/relationships/media" Target="file:///D:\clouds\Dropbox\lectures\1_vr_programming\04_360_video%20-%201\2nd_play.mp4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ctrTitle"/>
          </p:nvPr>
        </p:nvSpPr>
        <p:spPr>
          <a:xfrm>
            <a:off x="500063" y="2173288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>
                <a:solidFill>
                  <a:srgbClr val="404040"/>
                </a:solidFill>
              </a:rPr>
              <a:t>360 </a:t>
            </a:r>
            <a:r>
              <a:rPr lang="ko-KR" altLang="en-US" dirty="0">
                <a:solidFill>
                  <a:srgbClr val="404040"/>
                </a:solidFill>
              </a:rPr>
              <a:t>비디오 콘텐츠 재생하기</a:t>
            </a: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정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airjung@hallym.ac.kr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5562F-934E-4D98-A2BE-CBD39BD3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시야각</a:t>
            </a:r>
            <a:r>
              <a:rPr lang="en-US" altLang="ko-KR" dirty="0"/>
              <a:t> </a:t>
            </a:r>
            <a:r>
              <a:rPr lang="ko-KR" altLang="en-US" dirty="0"/>
              <a:t>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93BF3-D73F-432A-A1A9-580469D3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Sphere </a:t>
            </a:r>
            <a:r>
              <a:rPr lang="ko-KR" altLang="en-US" dirty="0"/>
              <a:t>크기 조정</a:t>
            </a:r>
            <a:endParaRPr lang="en-US" altLang="ko-KR" dirty="0"/>
          </a:p>
          <a:p>
            <a:pPr lvl="1"/>
            <a:r>
              <a:rPr lang="en-US" altLang="ko-KR" dirty="0"/>
              <a:t>Scale: (100, 100, 100)</a:t>
            </a:r>
            <a:endParaRPr lang="ko-KR" altLang="en-US" dirty="0"/>
          </a:p>
        </p:txBody>
      </p:sp>
      <p:pic>
        <p:nvPicPr>
          <p:cNvPr id="4" name="3rd_play">
            <a:hlinkClick r:id="" action="ppaction://media"/>
            <a:extLst>
              <a:ext uri="{FF2B5EF4-FFF2-40B4-BE49-F238E27FC236}">
                <a16:creationId xmlns:a16="http://schemas.microsoft.com/office/drawing/2014/main" id="{EF0343C4-6861-43AD-A223-2D3F5EA1961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2555" y="2420888"/>
            <a:ext cx="7478890" cy="3971092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</p:spTree>
    <p:extLst>
      <p:ext uri="{BB962C8B-B14F-4D97-AF65-F5344CB8AC3E}">
        <p14:creationId xmlns:p14="http://schemas.microsoft.com/office/powerpoint/2010/main" val="342988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9BC7AF6-54BF-46B3-B5D6-44CADFD6F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상호작용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1644C6A-C7DA-49E9-B061-87CB7D763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3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6C2BD-96CC-43E5-BA4B-6DF9F12D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버튼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621A5-4C25-437D-B84A-E7ECAD27F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‘UI/Button’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Position: (10, 0, 0)</a:t>
            </a:r>
          </a:p>
          <a:p>
            <a:pPr lvl="1"/>
            <a:r>
              <a:rPr lang="en-US" altLang="ko-KR" dirty="0"/>
              <a:t>Width: 110</a:t>
            </a:r>
          </a:p>
          <a:p>
            <a:pPr lvl="1"/>
            <a:r>
              <a:rPr lang="en-US" altLang="ko-KR" dirty="0"/>
              <a:t>Rotation: (0, 90, 0)</a:t>
            </a:r>
          </a:p>
          <a:p>
            <a:pPr lvl="1"/>
            <a:r>
              <a:rPr lang="en-US" altLang="ko-KR" dirty="0"/>
              <a:t>Scale: (0.02, 0.02, 1)</a:t>
            </a:r>
          </a:p>
          <a:p>
            <a:pPr lvl="1"/>
            <a:r>
              <a:rPr lang="en-US" altLang="ko-KR" dirty="0"/>
              <a:t>Button/Text</a:t>
            </a:r>
          </a:p>
          <a:p>
            <a:pPr lvl="2"/>
            <a:r>
              <a:rPr lang="en-US" altLang="ko-KR" dirty="0"/>
              <a:t>Text: “Change to Video 2”</a:t>
            </a:r>
          </a:p>
          <a:p>
            <a:pPr lvl="3"/>
            <a:endParaRPr lang="en-US" altLang="ko-KR" dirty="0"/>
          </a:p>
          <a:p>
            <a:r>
              <a:rPr lang="en-US" altLang="ko-KR" dirty="0"/>
              <a:t>Canvas</a:t>
            </a:r>
          </a:p>
          <a:p>
            <a:pPr lvl="1"/>
            <a:r>
              <a:rPr lang="en-US" altLang="ko-KR" dirty="0"/>
              <a:t>Canvas/Render Mode</a:t>
            </a:r>
          </a:p>
          <a:p>
            <a:pPr lvl="2"/>
            <a:r>
              <a:rPr lang="en-US" altLang="ko-KR" dirty="0"/>
              <a:t>World Space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lvl="1"/>
            <a:r>
              <a:rPr lang="en-US" altLang="ko-KR" dirty="0"/>
              <a:t>Position: (0, 0, 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083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D54F4-5405-4F33-A5E8-EFB1454D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RayClick.cs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7F4C9-AE1A-4A36-BED0-E057E38EB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Main Camera</a:t>
            </a:r>
            <a:r>
              <a:rPr lang="ko-KR" altLang="en-US" dirty="0"/>
              <a:t>에 연결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F2AE41-EC98-4FBF-BECA-AB51FCFA8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5856"/>
            <a:ext cx="8229600" cy="4537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073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C841C-51D3-4AC2-A889-82FE57E7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ChangeVideo.cs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AFE91-C792-4EC4-AC25-796F9094E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Sphere</a:t>
            </a:r>
            <a:r>
              <a:rPr lang="ko-KR" altLang="en-US" dirty="0"/>
              <a:t>에 연결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360 </a:t>
            </a:r>
            <a:r>
              <a:rPr lang="ko-KR" altLang="en-US" dirty="0"/>
              <a:t>영상 연결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D60F8C-780C-4DAA-8DC8-86D1DE083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499540"/>
            <a:ext cx="5735398" cy="399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48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95CC5-6B57-422A-99F6-70554451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버튼 이벤트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5106D-746A-48FB-93FD-A5C742CC5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Inspector</a:t>
            </a:r>
            <a:r>
              <a:rPr lang="ko-KR" altLang="en-US" dirty="0"/>
              <a:t>에서 </a:t>
            </a:r>
            <a:r>
              <a:rPr lang="en-US" altLang="ko-KR" dirty="0" err="1"/>
              <a:t>OnClick</a:t>
            </a:r>
            <a:r>
              <a:rPr lang="en-US" altLang="ko-KR" dirty="0"/>
              <a:t>() </a:t>
            </a:r>
            <a:r>
              <a:rPr lang="ko-KR" altLang="en-US" dirty="0"/>
              <a:t>이벤트 추가</a:t>
            </a:r>
            <a:endParaRPr lang="en-US" altLang="ko-KR" dirty="0"/>
          </a:p>
          <a:p>
            <a:pPr lvl="1"/>
            <a:r>
              <a:rPr lang="ko-KR" altLang="en-US" dirty="0"/>
              <a:t>물체 항목에 </a:t>
            </a:r>
            <a:r>
              <a:rPr lang="en-US" altLang="ko-KR" dirty="0"/>
              <a:t>Sphere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/>
            <a:r>
              <a:rPr lang="en-US" altLang="ko-KR" dirty="0"/>
              <a:t>Function</a:t>
            </a:r>
            <a:r>
              <a:rPr lang="ko-KR" altLang="en-US" dirty="0"/>
              <a:t>에 </a:t>
            </a:r>
            <a:r>
              <a:rPr lang="en-US" altLang="ko-KR" dirty="0" err="1"/>
              <a:t>ChangeVideo</a:t>
            </a:r>
            <a:r>
              <a:rPr lang="ko-KR" altLang="en-US" dirty="0"/>
              <a:t>의 </a:t>
            </a:r>
            <a:r>
              <a:rPr lang="en-US" altLang="ko-KR" dirty="0" err="1"/>
              <a:t>ChangeV</a:t>
            </a:r>
            <a:r>
              <a:rPr lang="en-US" altLang="ko-KR" dirty="0"/>
              <a:t>()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이벤트를 추가해야만 </a:t>
            </a:r>
            <a:r>
              <a:rPr lang="en-US" altLang="ko-KR" dirty="0"/>
              <a:t>Invoke()</a:t>
            </a:r>
            <a:r>
              <a:rPr lang="ko-KR" altLang="en-US" dirty="0"/>
              <a:t>에 반응함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버튼에 </a:t>
            </a:r>
            <a:r>
              <a:rPr lang="en-US" altLang="ko-KR" dirty="0"/>
              <a:t>Box Collider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 err="1"/>
              <a:t>RayCast</a:t>
            </a:r>
            <a:r>
              <a:rPr lang="en-US" altLang="ko-KR" dirty="0"/>
              <a:t>()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반응하기 위해</a:t>
            </a:r>
            <a:endParaRPr lang="en-US" altLang="ko-KR" dirty="0"/>
          </a:p>
          <a:p>
            <a:pPr lvl="1"/>
            <a:r>
              <a:rPr lang="en-US" altLang="ko-KR" dirty="0"/>
              <a:t>Center: (0, 0, 0), Size: (130, 30, 0.1)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AD9CBEF-EAEC-44E9-AF44-5D9679771DE5}"/>
              </a:ext>
            </a:extLst>
          </p:cNvPr>
          <p:cNvGrpSpPr/>
          <p:nvPr/>
        </p:nvGrpSpPr>
        <p:grpSpPr>
          <a:xfrm>
            <a:off x="1302362" y="2780927"/>
            <a:ext cx="6552728" cy="1281707"/>
            <a:chOff x="1043608" y="2780927"/>
            <a:chExt cx="6552728" cy="128170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6F6A504-896D-4E30-B7A0-80FC26653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608" y="2780927"/>
              <a:ext cx="6552728" cy="1281707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4152545-3C00-450B-9F1D-6AE024579AD9}"/>
                </a:ext>
              </a:extLst>
            </p:cNvPr>
            <p:cNvSpPr/>
            <p:nvPr/>
          </p:nvSpPr>
          <p:spPr>
            <a:xfrm>
              <a:off x="1115616" y="3429000"/>
              <a:ext cx="1909595" cy="25423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722C456-3D66-429D-9765-9939A1B11CFB}"/>
                </a:ext>
              </a:extLst>
            </p:cNvPr>
            <p:cNvSpPr/>
            <p:nvPr/>
          </p:nvSpPr>
          <p:spPr>
            <a:xfrm>
              <a:off x="3122857" y="3155306"/>
              <a:ext cx="4363259" cy="21173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8B4408B-BBD6-4D5B-81E7-E6AE7277B3EF}"/>
                </a:ext>
              </a:extLst>
            </p:cNvPr>
            <p:cNvSpPr/>
            <p:nvPr/>
          </p:nvSpPr>
          <p:spPr>
            <a:xfrm>
              <a:off x="6793907" y="3837062"/>
              <a:ext cx="256619" cy="20666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66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E502E-79AC-43A4-9827-BEFE9351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</a:t>
            </a:r>
            <a:r>
              <a:rPr lang="en-US" altLang="ko-KR" dirty="0"/>
              <a:t> </a:t>
            </a:r>
            <a:r>
              <a:rPr lang="ko-KR" altLang="en-US" dirty="0"/>
              <a:t>결과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4" name="4th_play">
            <a:hlinkClick r:id="" action="ppaction://media"/>
            <a:extLst>
              <a:ext uri="{FF2B5EF4-FFF2-40B4-BE49-F238E27FC236}">
                <a16:creationId xmlns:a16="http://schemas.microsoft.com/office/drawing/2014/main" id="{D400B151-E7C5-425E-A6B6-6A10B25FC7A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9512" y="1524171"/>
            <a:ext cx="8784976" cy="4665322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</p:spTree>
    <p:extLst>
      <p:ext uri="{BB962C8B-B14F-4D97-AF65-F5344CB8AC3E}">
        <p14:creationId xmlns:p14="http://schemas.microsoft.com/office/powerpoint/2010/main" val="327588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4B4EA-68AF-4FAC-B920-DE028923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#3: </a:t>
            </a:r>
            <a:r>
              <a:rPr lang="ko-KR" altLang="en-US" dirty="0"/>
              <a:t>버튼 추가 </a:t>
            </a:r>
            <a:r>
              <a:rPr lang="en-US" altLang="ko-KR" dirty="0"/>
              <a:t>+ </a:t>
            </a:r>
            <a:r>
              <a:rPr lang="ko-KR" altLang="en-US" dirty="0"/>
              <a:t>영상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3384D-A915-4AB2-95FD-59D33B52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해야 할 일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커서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게이지로 선택</a:t>
            </a:r>
            <a:r>
              <a:rPr lang="ko-KR" altLang="en-US" dirty="0"/>
              <a:t>하는 방식으로 변경</a:t>
            </a:r>
            <a:endParaRPr lang="en-US" altLang="ko-KR" dirty="0"/>
          </a:p>
          <a:p>
            <a:pPr lvl="2"/>
            <a:r>
              <a:rPr lang="ko-KR" altLang="en-US" dirty="0"/>
              <a:t>버튼을 </a:t>
            </a:r>
            <a:r>
              <a:rPr lang="en-US" altLang="ko-KR" dirty="0"/>
              <a:t>2</a:t>
            </a:r>
            <a:r>
              <a:rPr lang="ko-KR" altLang="en-US" dirty="0" err="1"/>
              <a:t>초동안</a:t>
            </a:r>
            <a:r>
              <a:rPr lang="ko-KR" altLang="en-US" dirty="0"/>
              <a:t> 응시하면 선택하도록</a:t>
            </a:r>
            <a:endParaRPr lang="en-US" altLang="ko-KR" dirty="0"/>
          </a:p>
          <a:p>
            <a:pPr lvl="1"/>
            <a:r>
              <a:rPr lang="en-US" altLang="ko-KR" dirty="0"/>
              <a:t>“Change to Video 1” </a:t>
            </a:r>
            <a:r>
              <a:rPr lang="ko-KR" altLang="en-US" dirty="0"/>
              <a:t>버튼 추가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번 영상을 보는 중 </a:t>
            </a:r>
            <a:r>
              <a:rPr lang="en-US" altLang="ko-KR" dirty="0"/>
              <a:t>“Change to Video 1” </a:t>
            </a:r>
            <a:r>
              <a:rPr lang="ko-KR" altLang="en-US" dirty="0"/>
              <a:t>버튼을 선택하면</a:t>
            </a:r>
            <a:endParaRPr lang="en-US" altLang="ko-KR" dirty="0"/>
          </a:p>
          <a:p>
            <a:pPr lvl="2"/>
            <a:r>
              <a:rPr lang="ko-KR" altLang="en-US" dirty="0"/>
              <a:t>영상 일시 정지</a:t>
            </a:r>
            <a:endParaRPr lang="en-US" altLang="ko-KR" dirty="0"/>
          </a:p>
          <a:p>
            <a:pPr lvl="2"/>
            <a:r>
              <a:rPr lang="ko-KR" altLang="en-US" dirty="0"/>
              <a:t>다시 누르면 이어서 재생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번 영상도 동일하게 적용</a:t>
            </a:r>
            <a:endParaRPr lang="en-US" altLang="ko-KR" dirty="0"/>
          </a:p>
          <a:p>
            <a:pPr lvl="1"/>
            <a:r>
              <a:rPr lang="ko-KR" altLang="en-US" dirty="0"/>
              <a:t>위의 내용을 동영상으로 캡쳐</a:t>
            </a:r>
            <a:endParaRPr lang="en-US" altLang="ko-KR" dirty="0"/>
          </a:p>
          <a:p>
            <a:pPr lvl="2"/>
            <a:r>
              <a:rPr lang="ko-KR" altLang="en-US" dirty="0"/>
              <a:t>파일명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_03.avi, </a:t>
            </a:r>
            <a:r>
              <a:rPr lang="ko-KR" altLang="en-US" dirty="0"/>
              <a:t>학번</a:t>
            </a:r>
            <a:r>
              <a:rPr lang="en-US" altLang="ko-KR" dirty="0"/>
              <a:t>_03.mp4, …</a:t>
            </a:r>
          </a:p>
          <a:p>
            <a:endParaRPr lang="en-US" altLang="ko-KR" dirty="0"/>
          </a:p>
          <a:p>
            <a:r>
              <a:rPr lang="ko-KR" altLang="en-US" dirty="0"/>
              <a:t>제출 기한</a:t>
            </a:r>
            <a:endParaRPr lang="en-US" altLang="ko-KR" dirty="0"/>
          </a:p>
          <a:p>
            <a:pPr lvl="1"/>
            <a:r>
              <a:rPr lang="en-US" altLang="ko-KR" dirty="0"/>
              <a:t>04/06, 23:59</a:t>
            </a:r>
          </a:p>
          <a:p>
            <a:pPr lvl="1"/>
            <a:r>
              <a:rPr lang="ko-KR" altLang="en-US" dirty="0"/>
              <a:t>연장 제출 가능</a:t>
            </a:r>
          </a:p>
        </p:txBody>
      </p:sp>
    </p:spTree>
    <p:extLst>
      <p:ext uri="{BB962C8B-B14F-4D97-AF65-F5344CB8AC3E}">
        <p14:creationId xmlns:p14="http://schemas.microsoft.com/office/powerpoint/2010/main" val="142753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1313A-AE82-424B-B2DB-D8558E4E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 예상 결과</a:t>
            </a:r>
            <a:r>
              <a:rPr lang="en-US" altLang="ko-KR" dirty="0"/>
              <a:t>(</a:t>
            </a:r>
            <a:r>
              <a:rPr lang="ko-KR" altLang="en-US" dirty="0"/>
              <a:t>추가된 버튼 동작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assignment_preview">
            <a:hlinkClick r:id="" action="ppaction://media"/>
            <a:extLst>
              <a:ext uri="{FF2B5EF4-FFF2-40B4-BE49-F238E27FC236}">
                <a16:creationId xmlns:a16="http://schemas.microsoft.com/office/drawing/2014/main" id="{AD6903CB-1FA8-46EA-9378-03B0246C7C6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9512" y="1524171"/>
            <a:ext cx="8784976" cy="4665322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</p:spTree>
    <p:extLst>
      <p:ext uri="{BB962C8B-B14F-4D97-AF65-F5344CB8AC3E}">
        <p14:creationId xmlns:p14="http://schemas.microsoft.com/office/powerpoint/2010/main" val="407815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C6EB8E-7AA9-4010-8B17-96DDFFF2B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858" y="2487020"/>
            <a:ext cx="5421465" cy="188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6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AA044-834A-4A01-8DF4-5D8EF3A1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7A93E-E991-42FE-A215-AD8DD93E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360 </a:t>
            </a:r>
            <a:r>
              <a:rPr lang="ko-KR" altLang="en-US" dirty="0"/>
              <a:t>비디오 재생의 원리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기초 작업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360 </a:t>
            </a:r>
            <a:r>
              <a:rPr lang="ko-KR" altLang="en-US" dirty="0"/>
              <a:t>비디오 재생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상호작용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044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F2F76-033F-4B4E-B7D3-CBA146EE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: 360 </a:t>
            </a:r>
            <a:r>
              <a:rPr lang="ko-KR" altLang="en-US" dirty="0"/>
              <a:t>비디오 플레이어 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4C578-41ED-4ADC-87DB-A30F51706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360 </a:t>
            </a:r>
            <a:r>
              <a:rPr lang="ko-KR" altLang="en-US" dirty="0"/>
              <a:t>비디오 제작 또는 다운로드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360 </a:t>
            </a:r>
            <a:r>
              <a:rPr lang="ko-KR" altLang="en-US" dirty="0"/>
              <a:t>비디오를 구체에 매핑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787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EAE5C-E491-42B8-9A29-3C15462F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360 </a:t>
            </a:r>
            <a:r>
              <a:rPr lang="ko-KR" altLang="en-US" dirty="0"/>
              <a:t>비디오 재생의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8F7FC-FFE6-4A2E-B346-AE1CA8D3C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구체 매핑</a:t>
            </a:r>
            <a:r>
              <a:rPr lang="en-US" altLang="ko-KR" dirty="0"/>
              <a:t>(Spherical Mapping)</a:t>
            </a:r>
            <a:endParaRPr lang="ko-KR" altLang="en-US" dirty="0"/>
          </a:p>
        </p:txBody>
      </p:sp>
      <p:pic>
        <p:nvPicPr>
          <p:cNvPr id="4" name="space_360">
            <a:hlinkClick r:id="" action="ppaction://media"/>
            <a:extLst>
              <a:ext uri="{FF2B5EF4-FFF2-40B4-BE49-F238E27FC236}">
                <a16:creationId xmlns:a16="http://schemas.microsoft.com/office/drawing/2014/main" id="{A2739AE3-8421-46A9-8578-98EE9F0A3CE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98938" y="1988840"/>
            <a:ext cx="7346124" cy="4132196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706372-D9E1-43B3-B492-8425164AAE14}"/>
              </a:ext>
            </a:extLst>
          </p:cNvPr>
          <p:cNvSpPr txBox="1"/>
          <p:nvPr/>
        </p:nvSpPr>
        <p:spPr>
          <a:xfrm>
            <a:off x="3546719" y="6121036"/>
            <a:ext cx="205056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200" dirty="0">
                <a:latin typeface="Trebuchet MS" panose="020B0603020202020204" pitchFamily="34" charset="0"/>
                <a:ea typeface="맑은 고딕" panose="020B0503020000020004" pitchFamily="50" charset="-127"/>
              </a:rPr>
              <a:t>Space 360, </a:t>
            </a:r>
            <a:r>
              <a:rPr lang="ko-KR" altLang="en-US" sz="1200" dirty="0" err="1">
                <a:latin typeface="Trebuchet MS" panose="020B0603020202020204" pitchFamily="34" charset="0"/>
                <a:ea typeface="맑은 고딕" panose="020B0503020000020004" pitchFamily="50" charset="-127"/>
              </a:rPr>
              <a:t>국립광주과학관</a:t>
            </a:r>
            <a:endParaRPr lang="ko-KR" altLang="en-US" sz="1200" dirty="0"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7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60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2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02A0-E3A5-48CE-A47F-790478D7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EC119-EE45-4D19-9B69-242D5050A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GvrEditorEmulator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360 </a:t>
            </a:r>
            <a:r>
              <a:rPr lang="ko-KR" altLang="en-US" dirty="0"/>
              <a:t>비디오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</a:t>
            </a:r>
            <a:r>
              <a:rPr lang="ko-KR" altLang="en-US" dirty="0"/>
              <a:t> 다운로드</a:t>
            </a:r>
            <a:endParaRPr lang="en-US" altLang="ko-KR" dirty="0"/>
          </a:p>
          <a:p>
            <a:pPr lvl="1"/>
            <a:r>
              <a:rPr lang="en-US" altLang="ko-KR" dirty="0"/>
              <a:t>Google </a:t>
            </a:r>
            <a:r>
              <a:rPr lang="ko-KR" altLang="en-US" dirty="0"/>
              <a:t>에서 </a:t>
            </a:r>
            <a:r>
              <a:rPr lang="en-US" altLang="ko-KR" dirty="0"/>
              <a:t>‘360 sample video’</a:t>
            </a:r>
            <a:r>
              <a:rPr lang="ko-KR" altLang="en-US" dirty="0"/>
              <a:t>로 검색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페이지 접속</a:t>
            </a:r>
            <a:endParaRPr lang="en-US" altLang="ko-KR" dirty="0"/>
          </a:p>
          <a:p>
            <a:pPr lvl="2"/>
            <a:r>
              <a:rPr lang="ko-KR" altLang="en-US" dirty="0"/>
              <a:t>원하는 영상 아래의 </a:t>
            </a:r>
            <a:r>
              <a:rPr lang="en-US" altLang="ko-KR" dirty="0"/>
              <a:t>‘Download from Vimeo’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3"/>
            <a:r>
              <a:rPr lang="ko-KR" altLang="en-US" dirty="0"/>
              <a:t>가능한 최고 화질로 다운로드</a:t>
            </a:r>
            <a:endParaRPr lang="en-US" altLang="ko-KR" dirty="0"/>
          </a:p>
          <a:p>
            <a:pPr lvl="1"/>
            <a:r>
              <a:rPr lang="ko-KR" altLang="en-US" dirty="0"/>
              <a:t>다운받은 비디오를 유니티의 </a:t>
            </a:r>
            <a:r>
              <a:rPr lang="en-US" altLang="ko-KR" dirty="0"/>
              <a:t>Asset</a:t>
            </a:r>
            <a:r>
              <a:rPr lang="ko-KR" altLang="en-US" dirty="0"/>
              <a:t>으로 등록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488A28-9B30-4F79-B9CC-B63683526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55" y="3109064"/>
            <a:ext cx="6231525" cy="111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8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E3E92E-0F46-4C1B-BF4A-70CB6E815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360 </a:t>
            </a:r>
            <a:r>
              <a:rPr lang="ko-KR" altLang="en-US" dirty="0"/>
              <a:t>비디오 재생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E14E794-800A-439D-B5B8-02EC00A40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8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8FF4C-F8F5-4CB2-86DC-0763DB51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360 </a:t>
            </a:r>
            <a:r>
              <a:rPr lang="ko-KR" altLang="en-US" dirty="0"/>
              <a:t>비디오 플레이어 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FA7FC-C540-4778-AECB-8C0227A0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Sphere </a:t>
            </a:r>
            <a:r>
              <a:rPr lang="ko-KR" altLang="en-US" dirty="0"/>
              <a:t>배치</a:t>
            </a:r>
            <a:endParaRPr lang="en-US" altLang="ko-KR" dirty="0"/>
          </a:p>
          <a:p>
            <a:pPr lvl="1"/>
            <a:r>
              <a:rPr lang="en-US" altLang="ko-KR" dirty="0"/>
              <a:t>‘Video Player’ </a:t>
            </a:r>
            <a:r>
              <a:rPr lang="ko-KR" altLang="en-US" dirty="0"/>
              <a:t>구성요소 추가</a:t>
            </a:r>
            <a:endParaRPr lang="en-US" altLang="ko-KR" dirty="0"/>
          </a:p>
          <a:p>
            <a:pPr lvl="2"/>
            <a:r>
              <a:rPr lang="en-US" altLang="ko-KR" dirty="0"/>
              <a:t>/Component/Video</a:t>
            </a:r>
          </a:p>
          <a:p>
            <a:pPr lvl="2"/>
            <a:r>
              <a:rPr lang="en-US" altLang="ko-KR" dirty="0"/>
              <a:t>Video Clip</a:t>
            </a:r>
            <a:r>
              <a:rPr lang="ko-KR" altLang="en-US" dirty="0"/>
              <a:t>에 </a:t>
            </a:r>
            <a:r>
              <a:rPr lang="en-US" altLang="ko-KR" dirty="0"/>
              <a:t>360 </a:t>
            </a:r>
            <a:r>
              <a:rPr lang="ko-KR" altLang="en-US" dirty="0"/>
              <a:t>영상 연결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Sphere</a:t>
            </a:r>
            <a:r>
              <a:rPr lang="ko-KR" altLang="en-US" dirty="0"/>
              <a:t>의 표면에서 영상이 재생됨</a:t>
            </a:r>
          </a:p>
        </p:txBody>
      </p:sp>
      <p:pic>
        <p:nvPicPr>
          <p:cNvPr id="5" name="1st_play">
            <a:hlinkClick r:id="" action="ppaction://media"/>
            <a:extLst>
              <a:ext uri="{FF2B5EF4-FFF2-40B4-BE49-F238E27FC236}">
                <a16:creationId xmlns:a16="http://schemas.microsoft.com/office/drawing/2014/main" id="{E9AF858D-5973-4CEE-A636-E0746E61E40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39752" y="3869332"/>
            <a:ext cx="4464496" cy="2489056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</p:spTree>
    <p:extLst>
      <p:ext uri="{BB962C8B-B14F-4D97-AF65-F5344CB8AC3E}">
        <p14:creationId xmlns:p14="http://schemas.microsoft.com/office/powerpoint/2010/main" val="313656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358F6-00E8-42A1-AD2E-DDED76A3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EA3B7-D59B-40D0-95A4-12B65D5EB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en-US" altLang="ko-KR" dirty="0" err="1"/>
              <a:t>InsideOut.shader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Asset</a:t>
            </a:r>
            <a:r>
              <a:rPr lang="ko-KR" altLang="en-US" dirty="0"/>
              <a:t>에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Asset</a:t>
            </a:r>
            <a:r>
              <a:rPr lang="ko-KR" altLang="en-US" dirty="0"/>
              <a:t>에 </a:t>
            </a:r>
            <a:r>
              <a:rPr lang="en-US" altLang="ko-KR" dirty="0"/>
              <a:t>Material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en-US" altLang="ko-KR" dirty="0" err="1"/>
              <a:t>matInsideOut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Inspector</a:t>
            </a:r>
            <a:r>
              <a:rPr lang="ko-KR" altLang="en-US" dirty="0"/>
              <a:t>의 </a:t>
            </a:r>
            <a:r>
              <a:rPr lang="en-US" altLang="ko-KR" dirty="0"/>
              <a:t>Shader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2"/>
            <a:r>
              <a:rPr lang="en-US" altLang="ko-KR" dirty="0" err="1"/>
              <a:t>InsideOut</a:t>
            </a:r>
            <a:endParaRPr lang="en-US" altLang="ko-KR" dirty="0"/>
          </a:p>
          <a:p>
            <a:pPr lvl="1"/>
            <a:r>
              <a:rPr lang="en-US" altLang="ko-KR" dirty="0"/>
              <a:t>Sphere</a:t>
            </a:r>
            <a:r>
              <a:rPr lang="ko-KR" altLang="en-US" dirty="0"/>
              <a:t>에 연결</a:t>
            </a:r>
            <a:endParaRPr lang="en-US" altLang="ko-KR" dirty="0"/>
          </a:p>
          <a:p>
            <a:pPr lvl="2"/>
            <a:r>
              <a:rPr lang="en-US" altLang="ko-KR" dirty="0"/>
              <a:t>Sphere</a:t>
            </a:r>
            <a:r>
              <a:rPr lang="ko-KR" altLang="en-US" dirty="0"/>
              <a:t>와 </a:t>
            </a:r>
            <a:r>
              <a:rPr lang="en-US" altLang="ko-KR" dirty="0"/>
              <a:t>Main Camera </a:t>
            </a:r>
            <a:r>
              <a:rPr lang="ko-KR" altLang="en-US" dirty="0"/>
              <a:t>둘 다 위치를 </a:t>
            </a:r>
            <a:r>
              <a:rPr lang="en-US" altLang="ko-KR" dirty="0"/>
              <a:t>(0, 0, 0)</a:t>
            </a:r>
            <a:r>
              <a:rPr lang="ko-KR" altLang="en-US" dirty="0"/>
              <a:t>으로 조정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780381-8226-40C7-9581-F41AAA57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690" y="2898309"/>
            <a:ext cx="4625661" cy="13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E6AB-EC0D-407D-A8AF-4DAB66F0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결과 </a:t>
            </a:r>
            <a:r>
              <a:rPr lang="en-US" altLang="ko-KR" dirty="0"/>
              <a:t>#01</a:t>
            </a:r>
            <a:endParaRPr lang="ko-KR" altLang="en-US" dirty="0"/>
          </a:p>
        </p:txBody>
      </p:sp>
      <p:pic>
        <p:nvPicPr>
          <p:cNvPr id="4" name="2nd_play">
            <a:hlinkClick r:id="" action="ppaction://media"/>
            <a:extLst>
              <a:ext uri="{FF2B5EF4-FFF2-40B4-BE49-F238E27FC236}">
                <a16:creationId xmlns:a16="http://schemas.microsoft.com/office/drawing/2014/main" id="{907A9284-A155-4F9A-8E25-591C0A0AB7C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9512" y="1524171"/>
            <a:ext cx="8784976" cy="4665322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</p:spTree>
    <p:extLst>
      <p:ext uri="{BB962C8B-B14F-4D97-AF65-F5344CB8AC3E}">
        <p14:creationId xmlns:p14="http://schemas.microsoft.com/office/powerpoint/2010/main" val="372628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8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 smtClean="0"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 anchorCtr="0">
        <a:spAutoFit/>
      </a:bodyPr>
      <a:lstStyle>
        <a:defPPr algn="ctr">
          <a:defRPr sz="1200" dirty="0" smtClean="0">
            <a:latin typeface="Trebuchet MS" panose="020B0603020202020204" pitchFamily="34" charset="0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416</Words>
  <Application>Microsoft Office PowerPoint</Application>
  <PresentationFormat>화면 슬라이드 쇼(4:3)</PresentationFormat>
  <Paragraphs>118</Paragraphs>
  <Slides>19</Slides>
  <Notes>1</Notes>
  <HiddenSlides>0</HiddenSlides>
  <MMClips>6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굴림</vt:lpstr>
      <vt:lpstr>맑은 고딕</vt:lpstr>
      <vt:lpstr>Arial</vt:lpstr>
      <vt:lpstr>Tahoma</vt:lpstr>
      <vt:lpstr>Trebuchet MS</vt:lpstr>
      <vt:lpstr>Verdana</vt:lpstr>
      <vt:lpstr>Wingdings</vt:lpstr>
      <vt:lpstr>Office 테마</vt:lpstr>
      <vt:lpstr>360 비디오 콘텐츠 재생하기</vt:lpstr>
      <vt:lpstr>목차</vt:lpstr>
      <vt:lpstr>목표: 360 비디오 플레이어 제작</vt:lpstr>
      <vt:lpstr>360 비디오 재생의 원리</vt:lpstr>
      <vt:lpstr>기초 작업</vt:lpstr>
      <vt:lpstr>360 비디오 재생</vt:lpstr>
      <vt:lpstr>360 비디오 플레이어 제작</vt:lpstr>
      <vt:lpstr>Shader 설정</vt:lpstr>
      <vt:lpstr>중간 결과 #01</vt:lpstr>
      <vt:lpstr>시야각 확보</vt:lpstr>
      <vt:lpstr>상호작용 추가</vt:lpstr>
      <vt:lpstr>버튼 추가</vt:lpstr>
      <vt:lpstr>RayClick.cs</vt:lpstr>
      <vt:lpstr>ChangeVideo.cs</vt:lpstr>
      <vt:lpstr>버튼 이벤트 추가</vt:lpstr>
      <vt:lpstr>중간 결과 #2</vt:lpstr>
      <vt:lpstr>과제 #3: 버튼 추가 + 영상 제어</vt:lpstr>
      <vt:lpstr>과제 예상 결과(추가된 버튼 동작)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게임 제작을 위한 준비</dc:title>
  <dc:creator>airjung</dc:creator>
  <cp:lastModifiedBy>airjung</cp:lastModifiedBy>
  <cp:revision>251</cp:revision>
  <dcterms:created xsi:type="dcterms:W3CDTF">2019-02-21T13:33:33Z</dcterms:created>
  <dcterms:modified xsi:type="dcterms:W3CDTF">2020-03-30T11:49:25Z</dcterms:modified>
</cp:coreProperties>
</file>