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414" r:id="rId4"/>
    <p:sldId id="413" r:id="rId5"/>
    <p:sldId id="415" r:id="rId6"/>
    <p:sldId id="417" r:id="rId7"/>
    <p:sldId id="418" r:id="rId8"/>
    <p:sldId id="421" r:id="rId9"/>
    <p:sldId id="416" r:id="rId10"/>
    <p:sldId id="419" r:id="rId11"/>
    <p:sldId id="420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321" r:id="rId22"/>
    <p:sldId id="316" r:id="rId23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2E58476B-25B1-4066-8445-FC6C30503FC5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2020/3/25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2020-03-25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3_finding_bill%20-%201\finding_bill_result.mp4" TargetMode="External"/><Relationship Id="rId1" Type="http://schemas.microsoft.com/office/2007/relationships/media" Target="file:///D:\clouds\Dropbox\lectures\1_vr_programming\03_finding_bill%20-%201\finding_bill_result.mp4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rgbClr val="404040"/>
                </a:solidFill>
              </a:rPr>
              <a:t>빌을</a:t>
            </a:r>
            <a:r>
              <a:rPr lang="ko-KR" altLang="en-US" dirty="0">
                <a:solidFill>
                  <a:srgbClr val="404040"/>
                </a:solidFill>
              </a:rPr>
              <a:t> 찾아라 </a:t>
            </a:r>
            <a:r>
              <a:rPr lang="en-US" altLang="ko-KR" dirty="0">
                <a:solidFill>
                  <a:srgbClr val="404040"/>
                </a:solidFill>
              </a:rPr>
              <a:t>VR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307CE-F0CC-493B-B158-4AEB7F8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A2D89-0160-4949-8C1E-B2E7A292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1697A-48C9-4385-B1B6-BC34E522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09451"/>
            <a:ext cx="8928994" cy="46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8858-F69C-4ACC-A5E5-7B2E4809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Scene </a:t>
            </a:r>
            <a:r>
              <a:rPr lang="ko-KR" altLang="en-US" dirty="0"/>
              <a:t>디자인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F0346-588D-45FE-BB8A-944B1A7D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New Scene</a:t>
            </a:r>
          </a:p>
          <a:p>
            <a:pPr lvl="1"/>
            <a:r>
              <a:rPr lang="en-US" altLang="ko-KR" dirty="0"/>
              <a:t>Main Camera</a:t>
            </a:r>
            <a:r>
              <a:rPr lang="ko-KR" altLang="en-US" dirty="0"/>
              <a:t>와 </a:t>
            </a:r>
            <a:r>
              <a:rPr lang="en-US" altLang="ko-KR" dirty="0"/>
              <a:t>Directional Light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Gaze Camera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Quad</a:t>
            </a:r>
          </a:p>
          <a:p>
            <a:pPr lvl="1"/>
            <a:r>
              <a:rPr lang="en-US" altLang="ko-KR" dirty="0"/>
              <a:t>Position: (0, -4, 40)</a:t>
            </a:r>
          </a:p>
          <a:p>
            <a:pPr lvl="1"/>
            <a:r>
              <a:rPr lang="en-US" altLang="ko-KR" dirty="0"/>
              <a:t>Rotation: (90, 0, 0)</a:t>
            </a:r>
          </a:p>
          <a:p>
            <a:pPr lvl="1"/>
            <a:r>
              <a:rPr lang="en-US" altLang="ko-KR" dirty="0"/>
              <a:t>Scale: (100, 100, 1)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적당히</a:t>
            </a:r>
            <a:r>
              <a:rPr lang="en-US" altLang="ko-KR" dirty="0"/>
              <a:t> </a:t>
            </a:r>
            <a:r>
              <a:rPr lang="ko-KR" altLang="en-US" dirty="0"/>
              <a:t>건물과 자동차 등을 배치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캐릭터 </a:t>
            </a:r>
            <a:r>
              <a:rPr lang="en-US" altLang="ko-KR" dirty="0"/>
              <a:t>(Char_2)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ko-KR" altLang="en-US" dirty="0"/>
              <a:t>맨 뒤의 </a:t>
            </a:r>
            <a:r>
              <a:rPr lang="en-US" altLang="ko-KR" dirty="0"/>
              <a:t>4</a:t>
            </a:r>
            <a:r>
              <a:rPr lang="ko-KR" altLang="en-US" dirty="0"/>
              <a:t>개 컴포넌트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EFAFF-7286-4288-B44B-95140B19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429264"/>
            <a:ext cx="3971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54B0-1C04-45D0-9733-2E053B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Scene </a:t>
            </a:r>
            <a:r>
              <a:rPr lang="ko-KR" altLang="en-US" dirty="0"/>
              <a:t>디자인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6B5E5-2B49-464D-AECD-EDF4B23A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캐릭터를 </a:t>
            </a:r>
            <a:r>
              <a:rPr lang="ko-KR" altLang="en-US" dirty="0" err="1"/>
              <a:t>프리팹으로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더 복사하여 임의로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밝기 조정</a:t>
            </a:r>
            <a:endParaRPr lang="en-US" altLang="ko-KR" dirty="0"/>
          </a:p>
          <a:p>
            <a:pPr lvl="1"/>
            <a:r>
              <a:rPr lang="en-US" altLang="ko-KR" dirty="0"/>
              <a:t>/Windows/Rendering/Lighting Settings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F2896-C2C9-4FB9-9783-C127822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31590"/>
            <a:ext cx="3829050" cy="40576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8F565A-2EAF-4B66-A867-7238BF8E7590}"/>
              </a:ext>
            </a:extLst>
          </p:cNvPr>
          <p:cNvSpPr/>
          <p:nvPr/>
        </p:nvSpPr>
        <p:spPr>
          <a:xfrm>
            <a:off x="5436096" y="3031958"/>
            <a:ext cx="3384376" cy="16844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E165D0-F8A5-48A2-A33D-961DE32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" y="1516066"/>
            <a:ext cx="8932446" cy="46831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00457A-8E97-453C-8513-571657CF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#02: </a:t>
            </a:r>
            <a:r>
              <a:rPr lang="ko-KR" altLang="en-US" dirty="0"/>
              <a:t>밝기 조정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B6D1-DA89-434E-AB0A-14C8BAC4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7283A-9CBE-4EF8-8103-5445E23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0" y="1525925"/>
            <a:ext cx="8932446" cy="46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364C3-EB00-4D0F-A73B-AD99EF6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 </a:t>
            </a:r>
            <a:r>
              <a:rPr lang="ko-KR" altLang="en-US" dirty="0" err="1"/>
              <a:t>프리팹</a:t>
            </a:r>
            <a:r>
              <a:rPr lang="ko-KR" altLang="en-US" dirty="0"/>
              <a:t>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C47C-6439-4CFB-BD46-7A9C7180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ObjectText.cs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‘Object’ </a:t>
            </a:r>
            <a:r>
              <a:rPr lang="ko-KR" altLang="en-US" dirty="0"/>
              <a:t>태그 생성 및 할당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Capsule Collider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/>
              <a:t>Center: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1.4,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1"/>
            <a:r>
              <a:rPr lang="en-US" altLang="ko-KR" dirty="0"/>
              <a:t>Radius: 0.6</a:t>
            </a:r>
          </a:p>
          <a:p>
            <a:pPr lvl="1"/>
            <a:r>
              <a:rPr lang="en-US" altLang="ko-KR" dirty="0"/>
              <a:t>Height: 3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물체 </a:t>
            </a:r>
            <a:r>
              <a:rPr lang="en-US" altLang="ko-KR" dirty="0"/>
              <a:t>Text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: He is Bill / Karl / Mike.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그 외의 물체</a:t>
            </a:r>
            <a:endParaRPr lang="en-US" altLang="ko-KR" dirty="0"/>
          </a:p>
          <a:p>
            <a:pPr lvl="1"/>
            <a:r>
              <a:rPr lang="en-US" altLang="ko-KR" dirty="0" err="1"/>
              <a:t>ObjectText.cs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ko-KR" altLang="en-US" dirty="0"/>
              <a:t>적절한 </a:t>
            </a:r>
            <a:r>
              <a:rPr lang="en-US" altLang="ko-KR" dirty="0"/>
              <a:t>Collider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Text </a:t>
            </a:r>
            <a:r>
              <a:rPr lang="ko-KR" altLang="en-US" dirty="0"/>
              <a:t>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9C0F10-731A-48D4-A29D-7CC91E18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56" y="1428735"/>
            <a:ext cx="4532232" cy="21442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009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B479-EA4A-4283-9839-B2CE0507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C84A2-2DA2-48DD-A515-8C113E55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Camera</a:t>
            </a:r>
            <a:r>
              <a:rPr lang="ko-KR" altLang="en-US" dirty="0"/>
              <a:t>의 </a:t>
            </a:r>
            <a:r>
              <a:rPr lang="en-US" altLang="ko-KR" dirty="0"/>
              <a:t>Canvas</a:t>
            </a:r>
            <a:r>
              <a:rPr lang="ko-KR" altLang="en-US" dirty="0"/>
              <a:t>에 </a:t>
            </a:r>
            <a:r>
              <a:rPr lang="en-US" altLang="ko-KR" dirty="0"/>
              <a:t>‘UI/Text’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-25,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1"/>
            <a:r>
              <a:rPr lang="en-US" altLang="ko-KR" dirty="0"/>
              <a:t>Width x Height: 500 x 100</a:t>
            </a:r>
          </a:p>
          <a:p>
            <a:pPr lvl="1"/>
            <a:r>
              <a:rPr lang="en-US" altLang="ko-KR" dirty="0"/>
              <a:t>Scale: (0.5, 0.5, 1)</a:t>
            </a:r>
          </a:p>
          <a:p>
            <a:pPr lvl="1"/>
            <a:r>
              <a:rPr lang="en-US" altLang="ko-KR" dirty="0"/>
              <a:t>Text: “Finding Bill VR”</a:t>
            </a:r>
          </a:p>
          <a:p>
            <a:pPr lvl="1"/>
            <a:r>
              <a:rPr lang="en-US" altLang="ko-KR" dirty="0"/>
              <a:t>Font Size: 40</a:t>
            </a:r>
          </a:p>
          <a:p>
            <a:pPr lvl="1"/>
            <a:r>
              <a:rPr lang="en-US" altLang="ko-KR" dirty="0"/>
              <a:t>Alignment: 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 세로 모두 가운데 정렬</a:t>
            </a:r>
            <a:endParaRPr lang="en-US" altLang="ko-KR" dirty="0"/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눈에 띄는 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9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93BE8-75E1-45DA-BE5D-515B274E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#03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B3881-EC09-4912-9EE6-A1CBA50E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6AF5F-6D77-4ACB-9837-D2770213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07116"/>
            <a:ext cx="8928992" cy="47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0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FA87-047B-4DA8-9E0B-A2C4724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PlayerCtrl.cs</a:t>
            </a:r>
            <a:r>
              <a:rPr lang="ko-KR" altLang="en-US" dirty="0"/>
              <a:t>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C716A-6D75-4B95-88D9-EDEE213C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TextUI</a:t>
            </a:r>
            <a:r>
              <a:rPr lang="ko-KR" altLang="en-US" dirty="0"/>
              <a:t>에</a:t>
            </a:r>
            <a:r>
              <a:rPr lang="en-US" altLang="ko-KR" dirty="0"/>
              <a:t> Text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B4B81-7A58-4BCA-B9BF-F1152309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/>
          <a:stretch/>
        </p:blipFill>
        <p:spPr>
          <a:xfrm>
            <a:off x="559522" y="1268759"/>
            <a:ext cx="3936564" cy="1356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76813-AAEC-4C59-A8B6-0DF85143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2" y="2852936"/>
            <a:ext cx="7396854" cy="1638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35BB06-2FA7-47EE-B8EF-866D000DB2AD}"/>
              </a:ext>
            </a:extLst>
          </p:cNvPr>
          <p:cNvSpPr/>
          <p:nvPr/>
        </p:nvSpPr>
        <p:spPr>
          <a:xfrm>
            <a:off x="602251" y="2358639"/>
            <a:ext cx="2215336" cy="26492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AF6774-AA22-4304-8396-86E34273F3B2}"/>
              </a:ext>
            </a:extLst>
          </p:cNvPr>
          <p:cNvSpPr/>
          <p:nvPr/>
        </p:nvSpPr>
        <p:spPr>
          <a:xfrm>
            <a:off x="1046571" y="3420097"/>
            <a:ext cx="6855764" cy="25459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44EE8-942E-4724-A865-C150DA16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F749B-C834-49A9-B58C-45F79669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음악파일을 </a:t>
            </a:r>
            <a:r>
              <a:rPr lang="en-US" altLang="ko-KR" dirty="0"/>
              <a:t>Hierarchy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ko-KR" altLang="en-US" dirty="0"/>
              <a:t>배치하는 것만으로 맨 처음에 한 번 재생됨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이름을 </a:t>
            </a:r>
            <a:r>
              <a:rPr lang="en-US" altLang="ko-KR" dirty="0"/>
              <a:t>BGM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Loop </a:t>
            </a:r>
            <a:r>
              <a:rPr lang="ko-KR" altLang="en-US" dirty="0"/>
              <a:t>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196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EA6B1-D4FD-40A3-AFC7-C1BAF30A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pic>
        <p:nvPicPr>
          <p:cNvPr id="4" name="finding_bill_result">
            <a:hlinkClick r:id="" action="ppaction://media"/>
            <a:extLst>
              <a:ext uri="{FF2B5EF4-FFF2-40B4-BE49-F238E27FC236}">
                <a16:creationId xmlns:a16="http://schemas.microsoft.com/office/drawing/2014/main" id="{CE88F5AC-8C03-4732-AA25-2875609B198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339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목표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기초 작업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Title Scene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Game Scene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캐릭터 속성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스마트캠퍼스에 </a:t>
            </a:r>
            <a:r>
              <a:rPr lang="en-US" altLang="ko-KR" dirty="0"/>
              <a:t>Template</a:t>
            </a:r>
            <a:r>
              <a:rPr lang="ko-KR" altLang="en-US" dirty="0"/>
              <a:t>을 업로드 </a:t>
            </a:r>
            <a:r>
              <a:rPr lang="ko-KR" altLang="en-US" dirty="0" err="1"/>
              <a:t>해놓음</a:t>
            </a:r>
            <a:endParaRPr lang="en-US" altLang="ko-KR" dirty="0"/>
          </a:p>
          <a:p>
            <a:pPr lvl="1"/>
            <a:r>
              <a:rPr lang="ko-KR" altLang="en-US" dirty="0"/>
              <a:t>모든 코딩 과제는 이 </a:t>
            </a:r>
            <a:r>
              <a:rPr lang="en-US" altLang="ko-KR" dirty="0"/>
              <a:t>Template</a:t>
            </a:r>
            <a:r>
              <a:rPr lang="ko-KR" altLang="en-US" dirty="0"/>
              <a:t>에서부터 시작</a:t>
            </a:r>
            <a:endParaRPr lang="en-US" altLang="ko-KR" dirty="0"/>
          </a:p>
          <a:p>
            <a:pPr lvl="2"/>
            <a:r>
              <a:rPr lang="ko-KR" altLang="en-US" dirty="0"/>
              <a:t>버전 관리용</a:t>
            </a:r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Template</a:t>
            </a:r>
            <a:r>
              <a:rPr lang="ko-KR" altLang="en-US" dirty="0"/>
              <a:t>을 사용하지 않은 과제는 </a:t>
            </a:r>
            <a:r>
              <a:rPr lang="en-US" altLang="ko-KR" dirty="0"/>
              <a:t>10% </a:t>
            </a:r>
            <a:r>
              <a:rPr lang="ko-KR" altLang="en-US" dirty="0"/>
              <a:t>감점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이번 학기에 사용할 유니티 버전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2019.3.5f1</a:t>
            </a:r>
          </a:p>
          <a:p>
            <a:pPr lvl="1"/>
            <a:r>
              <a:rPr lang="ko-KR" altLang="en-US" dirty="0"/>
              <a:t>모든 과제나 </a:t>
            </a:r>
            <a:r>
              <a:rPr lang="ko-KR" altLang="en-US" dirty="0" err="1"/>
              <a:t>텀프로젝트는</a:t>
            </a:r>
            <a:r>
              <a:rPr lang="ko-KR" altLang="en-US" dirty="0"/>
              <a:t> 오직 이 버전만 인정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버전 사용할 경우 감점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7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#2: </a:t>
            </a:r>
            <a:r>
              <a:rPr lang="ko-KR" altLang="en-US" dirty="0"/>
              <a:t>화면 전환 및 사운드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Title Scene</a:t>
            </a:r>
            <a:r>
              <a:rPr lang="ko-KR" altLang="en-US" dirty="0"/>
              <a:t>에서 </a:t>
            </a:r>
            <a:r>
              <a:rPr lang="en-US" altLang="ko-KR" dirty="0"/>
              <a:t>Cube</a:t>
            </a:r>
            <a:r>
              <a:rPr lang="ko-KR" altLang="en-US" dirty="0"/>
              <a:t>를 클릭 시 </a:t>
            </a:r>
            <a:r>
              <a:rPr lang="en-US" altLang="ko-KR" dirty="0"/>
              <a:t>Game Scene</a:t>
            </a:r>
            <a:r>
              <a:rPr lang="ko-KR" altLang="en-US" dirty="0"/>
              <a:t>으로 전환</a:t>
            </a:r>
            <a:endParaRPr lang="en-US" altLang="ko-KR" dirty="0"/>
          </a:p>
          <a:p>
            <a:pPr lvl="1"/>
            <a:r>
              <a:rPr lang="ko-KR" altLang="en-US" dirty="0"/>
              <a:t>각 물체 별 사운드 추가</a:t>
            </a:r>
            <a:endParaRPr lang="en-US" altLang="ko-KR" dirty="0"/>
          </a:p>
          <a:p>
            <a:pPr lvl="2"/>
            <a:r>
              <a:rPr lang="ko-KR" altLang="en-US" dirty="0"/>
              <a:t>물체를 바라볼 때 발생시킬 사운드 추가</a:t>
            </a:r>
            <a:endParaRPr lang="en-US" altLang="ko-KR" dirty="0"/>
          </a:p>
          <a:p>
            <a:pPr lvl="2"/>
            <a:r>
              <a:rPr lang="ko-KR" altLang="en-US" dirty="0"/>
              <a:t>바라볼 때만 해당 사운드 재생하도록 코딩</a:t>
            </a:r>
          </a:p>
          <a:p>
            <a:pPr lvl="1"/>
            <a:r>
              <a:rPr lang="ko-KR" altLang="en-US" dirty="0"/>
              <a:t>위의 내용을 동영상으로 캡쳐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_02.avi, </a:t>
            </a:r>
            <a:r>
              <a:rPr lang="ko-KR" altLang="en-US" dirty="0"/>
              <a:t>학번</a:t>
            </a:r>
            <a:r>
              <a:rPr lang="en-US" altLang="ko-KR" dirty="0"/>
              <a:t>_02.mp4, …</a:t>
            </a:r>
          </a:p>
          <a:p>
            <a:endParaRPr lang="en-US" altLang="ko-KR" dirty="0"/>
          </a:p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사진은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_02.zip</a:t>
            </a:r>
          </a:p>
          <a:p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04/01, 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76-033F-4B4E-B7D3-CBA146E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C578-41ED-4ADC-87DB-A30F517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큐브를 </a:t>
            </a:r>
            <a:r>
              <a:rPr lang="en-US" altLang="ko-KR" dirty="0"/>
              <a:t>3</a:t>
            </a:r>
            <a:r>
              <a:rPr lang="ko-KR" altLang="en-US" dirty="0"/>
              <a:t>초간 바라보면 게임 화면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물체를 바라보면 </a:t>
            </a:r>
            <a:r>
              <a:rPr lang="en-US" altLang="ko-KR" dirty="0"/>
              <a:t>Cursor Gauge </a:t>
            </a:r>
            <a:r>
              <a:rPr lang="ko-KR" altLang="en-US" dirty="0"/>
              <a:t>작동</a:t>
            </a:r>
            <a:endParaRPr lang="en-US" altLang="ko-KR" dirty="0"/>
          </a:p>
          <a:p>
            <a:pPr lvl="1"/>
            <a:r>
              <a:rPr lang="ko-KR" altLang="en-US" dirty="0"/>
              <a:t>대상 물체를 알려주는 텍스트 및 사운드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2F396-3D71-406A-A3E8-626ED0E9F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285F214-FB9B-4802-9EE1-9938F04D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0A83-BB98-4667-BCD2-965BDD8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5C45-8C9F-4D53-B2BF-4E95FDDE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 Store</a:t>
            </a:r>
            <a:r>
              <a:rPr lang="ko-KR" altLang="en-US" dirty="0"/>
              <a:t>에서 </a:t>
            </a:r>
            <a:r>
              <a:rPr lang="en-US" altLang="ko-KR" dirty="0"/>
              <a:t>‘City’ </a:t>
            </a:r>
            <a:r>
              <a:rPr lang="ko-KR" altLang="en-US" dirty="0"/>
              <a:t>검색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484A94-8115-46FD-A1D0-9BA12646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5" y="2060848"/>
            <a:ext cx="8801670" cy="42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0A83-BB98-4667-BCD2-965BDD8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5C45-8C9F-4D53-B2BF-4E95FDDE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 Store</a:t>
            </a:r>
            <a:r>
              <a:rPr lang="ko-KR" altLang="en-US" dirty="0"/>
              <a:t>에서 </a:t>
            </a:r>
            <a:r>
              <a:rPr lang="en-US" altLang="ko-KR" dirty="0"/>
              <a:t>‘Toon</a:t>
            </a:r>
            <a:r>
              <a:rPr lang="ko-KR" altLang="en-US" dirty="0"/>
              <a:t> </a:t>
            </a:r>
            <a:r>
              <a:rPr lang="en-US" altLang="ko-KR" dirty="0"/>
              <a:t>Character’ </a:t>
            </a:r>
            <a:r>
              <a:rPr lang="ko-KR" altLang="en-US" dirty="0"/>
              <a:t>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9F805-0F3A-456E-B278-FB6D99CC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5" y="2058163"/>
            <a:ext cx="8801670" cy="42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0A83-BB98-4667-BCD2-965BDD8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5C45-8C9F-4D53-B2BF-4E95FDDE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 Store</a:t>
            </a:r>
            <a:r>
              <a:rPr lang="ko-KR" altLang="en-US" dirty="0"/>
              <a:t>에서 </a:t>
            </a:r>
            <a:r>
              <a:rPr lang="en-US" altLang="ko-KR" dirty="0"/>
              <a:t>‘Background Music’ </a:t>
            </a:r>
            <a:r>
              <a:rPr lang="ko-KR" altLang="en-US" dirty="0"/>
              <a:t>검색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590DB8-D5F9-4CBC-8896-F0894802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3" y="2058162"/>
            <a:ext cx="8801674" cy="42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0A83-BB98-4667-BCD2-965BDD8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5C45-8C9F-4D53-B2BF-4E95FDDE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 Store</a:t>
            </a:r>
            <a:r>
              <a:rPr lang="ko-KR" altLang="en-US" dirty="0"/>
              <a:t>에서 </a:t>
            </a:r>
            <a:r>
              <a:rPr lang="en-US" altLang="ko-KR" dirty="0"/>
              <a:t>‘Car’ </a:t>
            </a:r>
            <a:r>
              <a:rPr lang="ko-KR" altLang="en-US" dirty="0"/>
              <a:t>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BB60E1-EC04-4571-B478-3A70B79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4" y="2060986"/>
            <a:ext cx="8801672" cy="42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C6D3E-24F1-4763-B1EB-5B8500C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Title Scene</a:t>
            </a:r>
            <a:r>
              <a:rPr lang="ko-KR" altLang="en-US" dirty="0"/>
              <a:t>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F6C5-4B5A-437F-B47D-0EEBE233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 Camera</a:t>
            </a:r>
            <a:r>
              <a:rPr lang="ko-KR" altLang="en-US" dirty="0"/>
              <a:t>를 </a:t>
            </a:r>
            <a:r>
              <a:rPr lang="en-US" altLang="ko-KR" dirty="0"/>
              <a:t>Prefab</a:t>
            </a:r>
            <a:r>
              <a:rPr lang="ko-KR" altLang="en-US" dirty="0"/>
              <a:t>으로 복사</a:t>
            </a:r>
            <a:endParaRPr lang="en-US" altLang="ko-KR" dirty="0"/>
          </a:p>
          <a:p>
            <a:pPr lvl="1"/>
            <a:r>
              <a:rPr lang="en-US" altLang="ko-KR" dirty="0" err="1"/>
              <a:t>GazeCamera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Scene</a:t>
            </a:r>
            <a:r>
              <a:rPr lang="ko-KR" altLang="en-US" dirty="0"/>
              <a:t>에서 재사용하기 위해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 아래의 </a:t>
            </a:r>
            <a:r>
              <a:rPr lang="en-US" altLang="ko-KR" dirty="0"/>
              <a:t>Canvas </a:t>
            </a:r>
            <a:r>
              <a:rPr lang="ko-KR" altLang="en-US" dirty="0"/>
              <a:t>복제 </a:t>
            </a:r>
            <a:r>
              <a:rPr lang="en-US" altLang="ko-KR" dirty="0"/>
              <a:t>(</a:t>
            </a:r>
            <a:r>
              <a:rPr lang="en-US" altLang="ko-KR" dirty="0" err="1"/>
              <a:t>Ctrl+D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1"/>
            <a:r>
              <a:rPr lang="en-US" altLang="ko-KR" dirty="0"/>
              <a:t>Position: (0, 1, 0)</a:t>
            </a:r>
          </a:p>
          <a:p>
            <a:pPr lvl="1"/>
            <a:r>
              <a:rPr lang="en-US" altLang="ko-KR" dirty="0" err="1"/>
              <a:t>CursorGauge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‘UI/Text’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2"/>
            <a:r>
              <a:rPr lang="en-US" altLang="ko-KR" dirty="0"/>
              <a:t>Width x</a:t>
            </a:r>
            <a:r>
              <a:rPr lang="ko-KR" altLang="en-US" dirty="0"/>
              <a:t> </a:t>
            </a:r>
            <a:r>
              <a:rPr lang="en-US" altLang="ko-KR" dirty="0"/>
              <a:t>Height: 300 x 100</a:t>
            </a:r>
          </a:p>
          <a:p>
            <a:pPr lvl="2"/>
            <a:r>
              <a:rPr lang="en-US" altLang="ko-KR" dirty="0"/>
              <a:t>Text: ‘Game Start’</a:t>
            </a:r>
          </a:p>
          <a:p>
            <a:pPr lvl="2"/>
            <a:r>
              <a:rPr lang="en-US" altLang="ko-KR" dirty="0"/>
              <a:t>Font Size: 40</a:t>
            </a:r>
          </a:p>
          <a:p>
            <a:pPr lvl="2"/>
            <a:r>
              <a:rPr lang="en-US" altLang="ko-KR" dirty="0"/>
              <a:t>Alignment: 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모두 가운데 정렬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Directional Light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9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562</Words>
  <Application>Microsoft Office PowerPoint</Application>
  <PresentationFormat>화면 슬라이드 쇼(4:3)</PresentationFormat>
  <Paragraphs>145</Paragraphs>
  <Slides>22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빌을 찾아라 VR</vt:lpstr>
      <vt:lpstr>목차</vt:lpstr>
      <vt:lpstr>구현 목표</vt:lpstr>
      <vt:lpstr>기초 작업</vt:lpstr>
      <vt:lpstr>Asset 다운로드</vt:lpstr>
      <vt:lpstr>Asset 다운로드</vt:lpstr>
      <vt:lpstr>Asset 다운로드</vt:lpstr>
      <vt:lpstr>Asset 다운로드</vt:lpstr>
      <vt:lpstr>Title Scene 디자인</vt:lpstr>
      <vt:lpstr>중간 결과 #01</vt:lpstr>
      <vt:lpstr>Game Scene 디자인(1/2)</vt:lpstr>
      <vt:lpstr>Game Scene 디자인(2/2)</vt:lpstr>
      <vt:lpstr>중간 결과 #02: 밝기 조정 전/후</vt:lpstr>
      <vt:lpstr>캐릭터 프리팹 속성 변경</vt:lpstr>
      <vt:lpstr>텍스트 UI 설정</vt:lpstr>
      <vt:lpstr>중간 결과 #03</vt:lpstr>
      <vt:lpstr>PlayerCtrl.cs 수정</vt:lpstr>
      <vt:lpstr>배경음악</vt:lpstr>
      <vt:lpstr>최종 결과</vt:lpstr>
      <vt:lpstr>코딩 과제 주의사항</vt:lpstr>
      <vt:lpstr>과제 #2: 화면 전환 및 사운드 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166</cp:revision>
  <dcterms:created xsi:type="dcterms:W3CDTF">2019-02-21T13:33:33Z</dcterms:created>
  <dcterms:modified xsi:type="dcterms:W3CDTF">2020-03-25T08:23:37Z</dcterms:modified>
</cp:coreProperties>
</file>