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6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4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8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3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8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6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9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3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74FF-CDE5-45AF-AD5A-5B038A1EFCE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291C-701E-4C80-ABA9-9740939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0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parsing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309"/>
            <a:ext cx="8243933" cy="1838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609474"/>
            <a:ext cx="917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넘겨주고 싶은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&lt;% %&gt; </a:t>
            </a:r>
            <a:r>
              <a:rPr lang="ko-KR" altLang="en-US" dirty="0" smtClean="0"/>
              <a:t>으로 감싼다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감싸는 이유는 이 변수를 </a:t>
            </a:r>
            <a:r>
              <a:rPr lang="en-US" altLang="ko-KR" dirty="0" smtClean="0"/>
              <a:t>escape</a:t>
            </a:r>
            <a:r>
              <a:rPr lang="ko-KR" altLang="en-US" dirty="0" smtClean="0"/>
              <a:t>화 해주기 위함이다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감싸진 변수는 이제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파일로 읽히며 </a:t>
            </a:r>
            <a:r>
              <a:rPr lang="en-US" altLang="ko-KR" dirty="0" smtClean="0"/>
              <a:t>&lt;%=</a:t>
            </a:r>
            <a:r>
              <a:rPr lang="en-US" altLang="ko-KR" dirty="0" err="1" smtClean="0"/>
              <a:t>user_id</a:t>
            </a:r>
            <a:r>
              <a:rPr lang="en-US" altLang="ko-KR" dirty="0" smtClean="0"/>
              <a:t>%&gt; </a:t>
            </a:r>
            <a:r>
              <a:rPr lang="ko-KR" altLang="en-US" dirty="0" smtClean="0"/>
              <a:t>이렇게 호출해서 사용할 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95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</a:t>
            </a:r>
            <a:r>
              <a:rPr lang="ko-KR" altLang="en-US" b="1" dirty="0"/>
              <a:t>에서 </a:t>
            </a:r>
            <a:r>
              <a:rPr lang="en-US" altLang="ko-KR" b="1" dirty="0"/>
              <a:t>JavaScript </a:t>
            </a:r>
            <a:r>
              <a:rPr lang="ko-KR" altLang="en-US" b="1" dirty="0" err="1"/>
              <a:t>로드하기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1) </a:t>
            </a:r>
            <a:r>
              <a:rPr lang="ko-KR" altLang="en-US" b="1" dirty="0"/>
              <a:t>태그에 직접 자바스크립트를 기술하는 방식</a:t>
            </a:r>
            <a:endParaRPr lang="ko-KR" altLang="en-US" dirty="0"/>
          </a:p>
          <a:p>
            <a:r>
              <a:rPr lang="ko-KR" altLang="en-US" b="1" dirty="0"/>
              <a:t>  </a:t>
            </a:r>
            <a:r>
              <a:rPr lang="en-US" altLang="ko-KR" b="1" dirty="0"/>
              <a:t>- </a:t>
            </a:r>
            <a:r>
              <a:rPr lang="ko-KR" altLang="en-US" b="1" dirty="0"/>
              <a:t>태그에 연관된 스크립트가 분명하게 드러난다는 장점이지만</a:t>
            </a:r>
            <a:endParaRPr lang="ko-KR" altLang="en-US" dirty="0"/>
          </a:p>
          <a:p>
            <a:r>
              <a:rPr lang="ko-KR" altLang="en-US" b="1" dirty="0"/>
              <a:t>    정보</a:t>
            </a:r>
            <a:r>
              <a:rPr lang="en-US" altLang="ko-KR" b="1" dirty="0"/>
              <a:t>(html)</a:t>
            </a:r>
            <a:r>
              <a:rPr lang="ko-KR" altLang="en-US" b="1" dirty="0"/>
              <a:t>와 제어</a:t>
            </a:r>
            <a:r>
              <a:rPr lang="en-US" altLang="ko-KR" b="1" dirty="0"/>
              <a:t>(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)</a:t>
            </a:r>
            <a:r>
              <a:rPr lang="ko-KR" altLang="en-US" b="1" dirty="0"/>
              <a:t>가 섞여 있기 때문에 웹 브라우저가 문서를 불러오기 조금 까다롭다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/>
              <a:t>    </a:t>
            </a:r>
            <a:r>
              <a:rPr lang="en-US" altLang="ko-KR" b="1" dirty="0"/>
              <a:t>( </a:t>
            </a:r>
            <a:r>
              <a:rPr lang="ko-KR" altLang="en-US" b="1" dirty="0"/>
              <a:t>코드의 양이 많아지면 나중에 유지보수 또한 어려울 수 있다</a:t>
            </a:r>
            <a:r>
              <a:rPr lang="en-US" altLang="ko-KR" b="1" dirty="0"/>
              <a:t>... 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32" y="4415271"/>
            <a:ext cx="8610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6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2. script </a:t>
            </a:r>
            <a:r>
              <a:rPr lang="ko-KR" altLang="en-US" b="1" dirty="0"/>
              <a:t>방식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 </a:t>
            </a:r>
            <a:r>
              <a:rPr lang="en-US" altLang="ko-KR" b="1" dirty="0"/>
              <a:t>- &lt;script&gt;&lt;/script&gt; </a:t>
            </a:r>
            <a:r>
              <a:rPr lang="ko-KR" altLang="en-US" b="1" dirty="0" err="1"/>
              <a:t>태그안에</a:t>
            </a:r>
            <a:r>
              <a:rPr lang="ko-KR" altLang="en-US" b="1" dirty="0"/>
              <a:t> 자바스크립트 코드를 사용하는 방식</a:t>
            </a:r>
            <a:endParaRPr lang="ko-KR" altLang="en-US" dirty="0"/>
          </a:p>
          <a:p>
            <a:r>
              <a:rPr lang="ko-KR" altLang="en-US" b="1" dirty="0"/>
              <a:t>  </a:t>
            </a:r>
            <a:r>
              <a:rPr lang="en-US" altLang="ko-KR" b="1" dirty="0"/>
              <a:t>- html</a:t>
            </a:r>
            <a:r>
              <a:rPr lang="ko-KR" altLang="en-US" b="1" dirty="0"/>
              <a:t>과 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 </a:t>
            </a:r>
            <a:r>
              <a:rPr lang="ko-KR" altLang="en-US" b="1" dirty="0"/>
              <a:t>코드의 분리가 가능해서 </a:t>
            </a:r>
            <a:r>
              <a:rPr lang="en-US" altLang="ko-KR" b="1" dirty="0"/>
              <a:t>inline </a:t>
            </a:r>
            <a:r>
              <a:rPr lang="ko-KR" altLang="en-US" b="1" dirty="0"/>
              <a:t>방식보다 유지보수를 하기에도 좋다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" y="3674831"/>
            <a:ext cx="8572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외부 파일로 분리하는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- &lt;script&gt; </a:t>
            </a:r>
            <a:r>
              <a:rPr lang="ko-KR" altLang="en-US" b="1" dirty="0" err="1"/>
              <a:t>태그안에</a:t>
            </a:r>
            <a:r>
              <a:rPr lang="ko-KR" altLang="en-US" b="1" dirty="0"/>
              <a:t> </a:t>
            </a:r>
            <a:r>
              <a:rPr lang="en-US" altLang="ko-KR" b="1" dirty="0" err="1"/>
              <a:t>src</a:t>
            </a:r>
            <a:r>
              <a:rPr lang="en-US" altLang="ko-KR" b="1" dirty="0"/>
              <a:t> </a:t>
            </a:r>
            <a:r>
              <a:rPr lang="ko-KR" altLang="en-US" b="1" dirty="0"/>
              <a:t>속성을 이용해서 외부 파일을 가져온다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/>
              <a:t>  </a:t>
            </a:r>
            <a:r>
              <a:rPr lang="en-US" altLang="ko-KR" b="1" dirty="0"/>
              <a:t>- </a:t>
            </a:r>
            <a:r>
              <a:rPr lang="ko-KR" altLang="en-US" b="1" dirty="0"/>
              <a:t>외부 파일로 빼낸 자바스크립트 파일 안에는 자바스크립트 코드만 </a:t>
            </a:r>
            <a:r>
              <a:rPr lang="ko-KR" altLang="en-US" b="1" dirty="0" err="1"/>
              <a:t>들어가있어야</a:t>
            </a:r>
            <a:r>
              <a:rPr lang="ko-KR" altLang="en-US" b="1" dirty="0"/>
              <a:t> 한다</a:t>
            </a:r>
            <a:r>
              <a:rPr lang="en-US" altLang="ko-KR" b="1" dirty="0"/>
              <a:t>. </a:t>
            </a:r>
            <a:endParaRPr lang="ko-KR" altLang="en-US" dirty="0"/>
          </a:p>
          <a:p>
            <a:r>
              <a:rPr lang="ko-KR" altLang="en-US" b="1" dirty="0"/>
              <a:t>  </a:t>
            </a:r>
            <a:r>
              <a:rPr lang="en-US" altLang="ko-KR" b="1" dirty="0"/>
              <a:t>- </a:t>
            </a:r>
            <a:r>
              <a:rPr lang="ko-KR" altLang="en-US" b="1" dirty="0"/>
              <a:t>모든 웹 페이지에서 해당 자바스크립트 코드의 중복을 제거해서 유지보수의 편의성을 올린다</a:t>
            </a:r>
            <a:r>
              <a:rPr lang="en-US" altLang="ko-KR" b="1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43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파일로 분리하는 방식의 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627" y="1925378"/>
            <a:ext cx="6037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en-US" altLang="ko-KR" b="1" dirty="0"/>
              <a:t>* script </a:t>
            </a:r>
            <a:r>
              <a:rPr lang="ko-KR" altLang="en-US" b="1" dirty="0"/>
              <a:t>파일의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- body </a:t>
            </a:r>
            <a:r>
              <a:rPr lang="ko-KR" altLang="en-US" b="1" dirty="0"/>
              <a:t>태그가 끝나는 지점에 </a:t>
            </a:r>
            <a:r>
              <a:rPr lang="en-US" altLang="ko-KR" b="1" dirty="0"/>
              <a:t>script </a:t>
            </a:r>
            <a:r>
              <a:rPr lang="ko-KR" altLang="en-US" b="1" dirty="0"/>
              <a:t>태그를 위치 시키는데 </a:t>
            </a:r>
            <a:r>
              <a:rPr lang="ko-KR" altLang="en-US" b="1" dirty="0" err="1"/>
              <a:t>조금더</a:t>
            </a:r>
            <a:r>
              <a:rPr lang="ko-KR" altLang="en-US" b="1" dirty="0"/>
              <a:t> 바람직하다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/>
              <a:t>    </a:t>
            </a:r>
            <a:r>
              <a:rPr lang="en-US" altLang="ko-KR" b="1" dirty="0"/>
              <a:t>( &lt;head&gt; </a:t>
            </a:r>
            <a:r>
              <a:rPr lang="ko-KR" altLang="en-US" b="1" dirty="0" err="1"/>
              <a:t>태그안에</a:t>
            </a:r>
            <a:r>
              <a:rPr lang="ko-KR" altLang="en-US" b="1" dirty="0"/>
              <a:t> </a:t>
            </a:r>
            <a:r>
              <a:rPr lang="ko-KR" altLang="en-US" b="1" dirty="0" err="1"/>
              <a:t>위치시키는것보다</a:t>
            </a:r>
            <a:r>
              <a:rPr lang="ko-KR" altLang="en-US" b="1" dirty="0"/>
              <a:t> 성능의 문제에서 </a:t>
            </a:r>
            <a:r>
              <a:rPr lang="ko-KR" altLang="en-US" b="1" dirty="0" err="1"/>
              <a:t>조금더</a:t>
            </a:r>
            <a:r>
              <a:rPr lang="ko-KR" altLang="en-US" b="1" dirty="0"/>
              <a:t> 좋다 </a:t>
            </a:r>
            <a:r>
              <a:rPr lang="en-US" altLang="ko-KR" b="1" dirty="0" smtClean="0"/>
              <a:t>)</a:t>
            </a:r>
            <a:endParaRPr lang="ko-KR" altLang="en-US" dirty="0"/>
          </a:p>
          <a:p>
            <a:r>
              <a:rPr lang="ko-KR" altLang="en-US" b="1" dirty="0"/>
              <a:t>  </a:t>
            </a:r>
            <a:r>
              <a:rPr lang="en-US" altLang="ko-KR" b="1" dirty="0"/>
              <a:t>- &lt;head&gt; </a:t>
            </a:r>
            <a:r>
              <a:rPr lang="ko-KR" altLang="en-US" b="1" dirty="0"/>
              <a:t>태그 안에 </a:t>
            </a:r>
            <a:r>
              <a:rPr lang="en-US" altLang="ko-KR" b="1" dirty="0"/>
              <a:t>&lt;script&gt; </a:t>
            </a:r>
            <a:r>
              <a:rPr lang="ko-KR" altLang="en-US" b="1" dirty="0"/>
              <a:t>코드를 위치 시킬 경우에는 </a:t>
            </a:r>
            <a:r>
              <a:rPr lang="en-US" altLang="ko-KR" b="1" dirty="0" err="1"/>
              <a:t>window.onload</a:t>
            </a:r>
            <a:r>
              <a:rPr lang="en-US" altLang="ko-KR" b="1" dirty="0"/>
              <a:t> = function {}</a:t>
            </a:r>
            <a:r>
              <a:rPr lang="ko-KR" altLang="en-US" b="1" dirty="0"/>
              <a:t>을</a:t>
            </a:r>
            <a:endParaRPr lang="ko-KR" altLang="en-US" dirty="0"/>
          </a:p>
          <a:p>
            <a:r>
              <a:rPr lang="ko-KR" altLang="en-US" b="1" dirty="0"/>
              <a:t>     이용해서 해당 문서 전체를 다 </a:t>
            </a:r>
            <a:r>
              <a:rPr lang="ko-KR" altLang="en-US" b="1" dirty="0" err="1"/>
              <a:t>읽어온후에</a:t>
            </a:r>
            <a:r>
              <a:rPr lang="ko-KR" altLang="en-US" b="1" dirty="0"/>
              <a:t> 해당 코드를 </a:t>
            </a:r>
            <a:r>
              <a:rPr lang="ko-KR" altLang="en-US" b="1" dirty="0" err="1"/>
              <a:t>읽어올수</a:t>
            </a:r>
            <a:r>
              <a:rPr lang="ko-KR" altLang="en-US" b="1" dirty="0"/>
              <a:t> 있도록 작성해줘야 한다</a:t>
            </a:r>
            <a:r>
              <a:rPr lang="en-US" altLang="ko-KR" b="1" dirty="0" smtClean="0"/>
              <a:t>.</a:t>
            </a:r>
            <a:endParaRPr lang="ko-KR" altLang="en-US" dirty="0"/>
          </a:p>
          <a:p>
            <a:r>
              <a:rPr lang="ko-KR" altLang="en-US" b="1" dirty="0"/>
              <a:t>  </a:t>
            </a:r>
            <a:r>
              <a:rPr lang="en-US" altLang="ko-KR" b="1" dirty="0"/>
              <a:t>- </a:t>
            </a:r>
            <a:r>
              <a:rPr lang="en-US" altLang="ko-KR" b="1" dirty="0" err="1"/>
              <a:t>onload</a:t>
            </a:r>
            <a:r>
              <a:rPr lang="ko-KR" altLang="en-US" b="1" dirty="0"/>
              <a:t>는 </a:t>
            </a:r>
            <a:r>
              <a:rPr lang="ko-KR" altLang="en-US" b="1" dirty="0" err="1"/>
              <a:t>웹페이지에</a:t>
            </a:r>
            <a:r>
              <a:rPr lang="ko-KR" altLang="en-US" b="1" dirty="0"/>
              <a:t> 대한 모든 정보가 완성이 </a:t>
            </a:r>
            <a:r>
              <a:rPr lang="ko-KR" altLang="en-US" b="1" dirty="0" err="1"/>
              <a:t>되었을때</a:t>
            </a:r>
            <a:r>
              <a:rPr lang="ko-KR" altLang="en-US" b="1" dirty="0"/>
              <a:t> 실행이 되는 이벤트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97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93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Data parsing </vt:lpstr>
      <vt:lpstr>1. Jsp -&gt; javascript</vt:lpstr>
      <vt:lpstr>HTML에서 JavaScript 로드하기</vt:lpstr>
      <vt:lpstr> 2. script 방식  </vt:lpstr>
      <vt:lpstr>3. 외부 파일로 분리하는 방식</vt:lpstr>
      <vt:lpstr>외부 파일로 분리하는 방식의 예시</vt:lpstr>
      <vt:lpstr>*** script 파일의 위치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parsing</dc:title>
  <dc:creator>LKH</dc:creator>
  <cp:lastModifiedBy>LKH</cp:lastModifiedBy>
  <cp:revision>5</cp:revision>
  <dcterms:created xsi:type="dcterms:W3CDTF">2019-03-28T04:39:37Z</dcterms:created>
  <dcterms:modified xsi:type="dcterms:W3CDTF">2019-04-01T02:12:38Z</dcterms:modified>
</cp:coreProperties>
</file>