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0EA1-EA9C-48EB-B4DC-8116CD48EB9D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2D82-F241-4F13-A0F1-DC9884C1E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2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0EA1-EA9C-48EB-B4DC-8116CD48EB9D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2D82-F241-4F13-A0F1-DC9884C1E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19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0EA1-EA9C-48EB-B4DC-8116CD48EB9D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2D82-F241-4F13-A0F1-DC9884C1E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69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0EA1-EA9C-48EB-B4DC-8116CD48EB9D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2D82-F241-4F13-A0F1-DC9884C1E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17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0EA1-EA9C-48EB-B4DC-8116CD48EB9D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2D82-F241-4F13-A0F1-DC9884C1E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0EA1-EA9C-48EB-B4DC-8116CD48EB9D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2D82-F241-4F13-A0F1-DC9884C1E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30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0EA1-EA9C-48EB-B4DC-8116CD48EB9D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2D82-F241-4F13-A0F1-DC9884C1E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71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0EA1-EA9C-48EB-B4DC-8116CD48EB9D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2D82-F241-4F13-A0F1-DC9884C1E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29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0EA1-EA9C-48EB-B4DC-8116CD48EB9D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2D82-F241-4F13-A0F1-DC9884C1E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82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0EA1-EA9C-48EB-B4DC-8116CD48EB9D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2D82-F241-4F13-A0F1-DC9884C1E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2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0EA1-EA9C-48EB-B4DC-8116CD48EB9D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2D82-F241-4F13-A0F1-DC9884C1E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70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20EA1-EA9C-48EB-B4DC-8116CD48EB9D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F2D82-F241-4F13-A0F1-DC9884C1E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87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gstupid.tistory.com/23" TargetMode="External"/><Relationship Id="rId2" Type="http://schemas.openxmlformats.org/officeDocument/2006/relationships/hyperlink" Target="https://holybell87.tistory.com/26#.XI7jXygzaU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ll-record.tistory.com/167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What is mapper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Spring boot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26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myBatis</a:t>
            </a:r>
            <a:r>
              <a:rPr lang="en-US" altLang="ko-KR" dirty="0" smtClean="0"/>
              <a:t>  vs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sqlsession</a:t>
            </a:r>
            <a:r>
              <a:rPr lang="ko-KR" altLang="en-US" dirty="0" smtClean="0"/>
              <a:t>에 직접 </a:t>
            </a:r>
            <a:r>
              <a:rPr lang="en-US" altLang="ko-KR" dirty="0" smtClean="0"/>
              <a:t>statement ID </a:t>
            </a:r>
            <a:r>
              <a:rPr lang="ko-KR" altLang="en-US" dirty="0" smtClean="0"/>
              <a:t>및 매개 변수를 전달하는 방법으로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을 실행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myBatis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을 사용하여 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구문에서 실행한다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Mapper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이나 </a:t>
            </a:r>
            <a:r>
              <a:rPr lang="ko-KR" altLang="en-US" dirty="0" err="1" smtClean="0"/>
              <a:t>이노테이션을</a:t>
            </a:r>
            <a:r>
              <a:rPr lang="ko-KR" altLang="en-US" dirty="0" smtClean="0"/>
              <a:t> 사용해서 </a:t>
            </a:r>
            <a:r>
              <a:rPr lang="en-US" altLang="ko-KR" dirty="0" err="1" smtClean="0"/>
              <a:t>sqlsession</a:t>
            </a:r>
            <a:r>
              <a:rPr lang="ko-KR" altLang="en-US" dirty="0" smtClean="0"/>
              <a:t>을 호출하는 매핑 구문이다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자바에서 편리하게 사용하기 위한 기술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기존에 </a:t>
            </a:r>
            <a:r>
              <a:rPr lang="en-US" altLang="ko-KR" dirty="0" err="1" smtClean="0"/>
              <a:t>dao</a:t>
            </a:r>
            <a:r>
              <a:rPr lang="ko-KR" altLang="en-US" dirty="0" smtClean="0"/>
              <a:t>에 추가해서 사용하는 것보다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에 등록해 놓고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을 불러와 사용하는 것으로 효율성 극대화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66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DAO vs DTO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DAO </a:t>
            </a:r>
            <a:r>
              <a:rPr lang="ko-KR" altLang="en-US" b="1" dirty="0"/>
              <a:t>설명</a:t>
            </a:r>
          </a:p>
          <a:p>
            <a:r>
              <a:rPr lang="ko-KR" altLang="en-US" dirty="0" err="1"/>
              <a:t>웹서버는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와 연결하기 위해서 매번 커넥션 객체를 생성하는데</a:t>
            </a:r>
            <a:r>
              <a:rPr lang="en-US" altLang="ko-KR" dirty="0"/>
              <a:t>, </a:t>
            </a:r>
            <a:r>
              <a:rPr lang="ko-KR" altLang="en-US" dirty="0"/>
              <a:t>이것을 해결하기 위해 </a:t>
            </a:r>
            <a:r>
              <a:rPr lang="ko-KR" altLang="en-US" dirty="0" err="1"/>
              <a:t>나온것이</a:t>
            </a:r>
            <a:r>
              <a:rPr lang="ko-KR" altLang="en-US" dirty="0"/>
              <a:t> </a:t>
            </a:r>
            <a:r>
              <a:rPr lang="ko-KR" altLang="en-US" dirty="0" err="1"/>
              <a:t>컨넥션</a:t>
            </a:r>
            <a:r>
              <a:rPr lang="ko-KR" altLang="en-US" dirty="0"/>
              <a:t> 풀입니다</a:t>
            </a:r>
            <a:r>
              <a:rPr lang="en-US" altLang="ko-KR" dirty="0"/>
              <a:t>. </a:t>
            </a:r>
            <a:r>
              <a:rPr lang="en-US" altLang="ko-KR" dirty="0" err="1"/>
              <a:t>ConnectionPool</a:t>
            </a:r>
            <a:r>
              <a:rPr lang="en-US" altLang="ko-KR" dirty="0"/>
              <a:t> </a:t>
            </a:r>
            <a:r>
              <a:rPr lang="ko-KR" altLang="en-US" dirty="0"/>
              <a:t>이란 </a:t>
            </a:r>
            <a:r>
              <a:rPr lang="en-US" altLang="ko-KR" dirty="0"/>
              <a:t>connection </a:t>
            </a:r>
            <a:r>
              <a:rPr lang="ko-KR" altLang="en-US" dirty="0"/>
              <a:t>객체를 미리 만들어 놓고 그것을 가져다 </a:t>
            </a:r>
            <a:r>
              <a:rPr lang="ko-KR" altLang="en-US" dirty="0" err="1"/>
              <a:t>쓰는것입니다</a:t>
            </a:r>
            <a:r>
              <a:rPr lang="en-US" altLang="ko-KR" dirty="0"/>
              <a:t>. </a:t>
            </a:r>
            <a:r>
              <a:rPr lang="ko-KR" altLang="en-US" dirty="0"/>
              <a:t>또 </a:t>
            </a:r>
            <a:r>
              <a:rPr lang="ko-KR" altLang="en-US" dirty="0" err="1"/>
              <a:t>다쓰고</a:t>
            </a:r>
            <a:r>
              <a:rPr lang="ko-KR" altLang="en-US" dirty="0"/>
              <a:t> 난 후에는 반환해 놓는 것</a:t>
            </a:r>
            <a:r>
              <a:rPr lang="en-US" altLang="ko-KR" dirty="0"/>
              <a:t>. </a:t>
            </a:r>
            <a:r>
              <a:rPr lang="ko-KR" altLang="en-US" dirty="0"/>
              <a:t>하지만 유저 한명이 접속해서 한번에 하나의 커넥션만 일으키지 않고 게시판 하나만 봐도 </a:t>
            </a:r>
            <a:r>
              <a:rPr lang="ko-KR" altLang="en-US" dirty="0" err="1"/>
              <a:t>목록볼때</a:t>
            </a:r>
            <a:r>
              <a:rPr lang="ko-KR" altLang="en-US" dirty="0"/>
              <a:t> 한번</a:t>
            </a:r>
            <a:r>
              <a:rPr lang="en-US" altLang="ko-KR" dirty="0"/>
              <a:t>, </a:t>
            </a:r>
            <a:r>
              <a:rPr lang="ko-KR" altLang="en-US" dirty="0" err="1"/>
              <a:t>글읽을때마다</a:t>
            </a:r>
            <a:r>
              <a:rPr lang="ko-KR" altLang="en-US" dirty="0"/>
              <a:t> 한번</a:t>
            </a:r>
            <a:r>
              <a:rPr lang="en-US" altLang="ko-KR" dirty="0"/>
              <a:t>, </a:t>
            </a:r>
            <a:r>
              <a:rPr lang="ko-KR" altLang="en-US" dirty="0" err="1"/>
              <a:t>글쓸때</a:t>
            </a:r>
            <a:r>
              <a:rPr lang="ko-KR" altLang="en-US" dirty="0"/>
              <a:t> 한번 등등</a:t>
            </a:r>
            <a:r>
              <a:rPr lang="en-US" altLang="ko-KR" dirty="0"/>
              <a:t>… </a:t>
            </a:r>
            <a:r>
              <a:rPr lang="ko-KR" altLang="en-US" dirty="0"/>
              <a:t>엄청나게 많은 커넥션이 일어나기에</a:t>
            </a:r>
            <a:r>
              <a:rPr lang="en-US" altLang="ko-KR" dirty="0"/>
              <a:t>, </a:t>
            </a:r>
            <a:r>
              <a:rPr lang="ko-KR" altLang="en-US" dirty="0" err="1"/>
              <a:t>커넥션풀은</a:t>
            </a:r>
            <a:r>
              <a:rPr lang="ko-KR" altLang="en-US" dirty="0"/>
              <a:t> 커넥션을 또 만드는 오버헤드를 효율적으로 하기 위해 </a:t>
            </a:r>
            <a:r>
              <a:rPr lang="en-US" altLang="ko-KR" dirty="0"/>
              <a:t>DB</a:t>
            </a:r>
            <a:r>
              <a:rPr lang="ko-KR" altLang="en-US" dirty="0"/>
              <a:t>에 접속하는 객체를 전용으로 하나만 만들고</a:t>
            </a:r>
            <a:r>
              <a:rPr lang="en-US" altLang="ko-KR" dirty="0"/>
              <a:t>, </a:t>
            </a:r>
            <a:r>
              <a:rPr lang="ko-KR" altLang="en-US" dirty="0"/>
              <a:t>모든 페이지에서 그 객체를 </a:t>
            </a:r>
            <a:r>
              <a:rPr lang="ko-KR" altLang="en-US" dirty="0" err="1"/>
              <a:t>호출해다</a:t>
            </a:r>
            <a:r>
              <a:rPr lang="ko-KR" altLang="en-US" dirty="0"/>
              <a:t> 사용한다면</a:t>
            </a:r>
            <a:r>
              <a:rPr lang="en-US" altLang="ko-KR" dirty="0"/>
              <a:t>? </a:t>
            </a:r>
            <a:r>
              <a:rPr lang="ko-KR" altLang="en-US" dirty="0"/>
              <a:t>이렇게 커넥션을 하나만 가져오고 그 커넥션을 가져온 객체가 모든 </a:t>
            </a:r>
            <a:r>
              <a:rPr lang="en-US" altLang="ko-KR" dirty="0"/>
              <a:t>DB</a:t>
            </a:r>
            <a:r>
              <a:rPr lang="ko-KR" altLang="en-US" dirty="0"/>
              <a:t>와의 연결을 </a:t>
            </a:r>
            <a:r>
              <a:rPr lang="ko-KR" altLang="en-US" dirty="0" err="1"/>
              <a:t>하는것이</a:t>
            </a:r>
            <a:r>
              <a:rPr lang="ko-KR" altLang="en-US" dirty="0"/>
              <a:t> 바로 </a:t>
            </a:r>
            <a:r>
              <a:rPr lang="en-US" altLang="ko-KR" dirty="0"/>
              <a:t>DAO </a:t>
            </a:r>
            <a:r>
              <a:rPr lang="ko-KR" altLang="en-US" dirty="0"/>
              <a:t>객체입니다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71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DTO</a:t>
            </a:r>
            <a:endParaRPr lang="ko-KR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70933" y="2307780"/>
            <a:ext cx="11420167" cy="3539430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ea typeface="Lora"/>
              </a:rPr>
              <a:t>DTO(Data Transfer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ea typeface="Lora"/>
              </a:rPr>
              <a:t>Object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ea typeface="Lora"/>
              </a:rPr>
              <a:t>)는 VO(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ea typeface="Lora"/>
              </a:rPr>
              <a:t>Value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ea typeface="Lora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ea typeface="Lora"/>
              </a:rPr>
              <a:t>Object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ea typeface="Lora"/>
              </a:rPr>
              <a:t>)로 바꿔 말할 수 있는데 계층간 데이터 교환을</a:t>
            </a:r>
            <a:r>
              <a:rPr lang="en-US" altLang="ko-KR" dirty="0">
                <a:solidFill>
                  <a:srgbClr val="404040"/>
                </a:solidFill>
                <a:ea typeface="Lora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ea typeface="Lora"/>
              </a:rPr>
              <a:t>위한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ea typeface="Lora"/>
              </a:rPr>
              <a:t>자바빈즈를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ea typeface="Lora"/>
              </a:rPr>
              <a:t> 말합니다.</a:t>
            </a:r>
            <a:r>
              <a:rPr lang="en-US" altLang="ko-KR" dirty="0">
                <a:solidFill>
                  <a:srgbClr val="404040"/>
                </a:solidFill>
                <a:ea typeface="Lora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ea typeface="Lora"/>
              </a:rPr>
              <a:t>여기서 말하는 계층간의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ea typeface="Lora"/>
              </a:rPr>
              <a:t>Controller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ea typeface="Lora"/>
              </a:rPr>
              <a:t>,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ea typeface="Lora"/>
              </a:rPr>
              <a:t>View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ea typeface="Lora"/>
              </a:rPr>
              <a:t>, Business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ea typeface="Lora"/>
              </a:rPr>
              <a:t>Layer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ea typeface="Lora"/>
              </a:rPr>
              <a:t>,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ea typeface="Lora"/>
              </a:rPr>
              <a:t>Persistent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ea typeface="Lora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ea typeface="Lora"/>
              </a:rPr>
              <a:t>Layer를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ea typeface="Lora"/>
              </a:rPr>
              <a:t> 말하며 각 계층간</a:t>
            </a:r>
            <a:r>
              <a:rPr lang="en-US" altLang="ko-KR" dirty="0">
                <a:solidFill>
                  <a:srgbClr val="404040"/>
                </a:solidFill>
                <a:ea typeface="Lora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ea typeface="Lora"/>
              </a:rPr>
              <a:t>데이터 교환을 위한 객체를 DTO 또는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ea typeface="Lora"/>
              </a:rPr>
              <a:t>VO라고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ea typeface="Lora"/>
              </a:rPr>
              <a:t> 부릅니다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ea typeface="Lora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ea typeface="Lora"/>
              </a:rPr>
              <a:t> 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50" charset="-127"/>
                <a:ea typeface="Menlo"/>
              </a:rPr>
              <a:t>그런데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50" charset="-127"/>
                <a:ea typeface="Menlo"/>
              </a:rPr>
              <a:t>VO는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50" charset="-127"/>
                <a:ea typeface="Menlo"/>
              </a:rPr>
              <a:t>DTO와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50" charset="-127"/>
                <a:ea typeface="Menlo"/>
              </a:rPr>
              <a:t> 동일한 개념이지만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50" charset="-127"/>
                <a:ea typeface="Menlo"/>
              </a:rPr>
              <a:t>read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50" charset="-127"/>
                <a:ea typeface="Menlo"/>
              </a:rPr>
              <a:t>only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50" charset="-127"/>
                <a:ea typeface="Menlo"/>
              </a:rPr>
              <a:t> 속성을 가짐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ea typeface="Lora"/>
              </a:rPr>
              <a:t>일반적인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ea typeface="Lora"/>
              </a:rPr>
              <a:t>DTO는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ea typeface="Lora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ea typeface="Lora"/>
              </a:rPr>
              <a:t>로직을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ea typeface="Lora"/>
              </a:rPr>
              <a:t> 갖고 있지 않는 순수한 데이터 객체이며 속성과 그 속성에 접근하기 위한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ea typeface="Lora"/>
              </a:rPr>
              <a:t>getter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ea typeface="Lora"/>
              </a:rPr>
              <a:t>,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ea typeface="Lora"/>
              </a:rPr>
              <a:t>setter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ea typeface="Lora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ea typeface="Lora"/>
              </a:rPr>
              <a:t>메소드만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ea typeface="Lora"/>
              </a:rPr>
              <a:t> 가진 클래스를 말합니다</a:t>
            </a:r>
            <a:r>
              <a:rPr lang="en-US" altLang="ko-KR" dirty="0"/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ea typeface="Lora"/>
              </a:rPr>
              <a:t>아래와 같은 예제가 대표적인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ea typeface="Lora"/>
              </a:rPr>
              <a:t>DTO라고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ea typeface="Lora"/>
              </a:rPr>
              <a:t> 보면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ea typeface="Lora"/>
              </a:rPr>
              <a:t>될거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ea typeface="Lora"/>
              </a:rPr>
              <a:t> 같습니다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6254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CRUD</a:t>
            </a:r>
            <a:r>
              <a:rPr lang="ko-KR" altLang="en-US" dirty="0" smtClean="0"/>
              <a:t>가 어떻게 이루어 지는가 </a:t>
            </a:r>
            <a:r>
              <a:rPr lang="en-US" altLang="ko-KR" dirty="0" smtClean="0"/>
              <a:t>?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55" y="1825625"/>
            <a:ext cx="3990975" cy="4505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71011" y="2186247"/>
            <a:ext cx="6382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Repository</a:t>
            </a:r>
            <a:r>
              <a:rPr lang="ko-KR" altLang="en-US" dirty="0" smtClean="0"/>
              <a:t>의 경로를 </a:t>
            </a:r>
            <a:r>
              <a:rPr lang="en-US" altLang="ko-KR" dirty="0" smtClean="0"/>
              <a:t>Interface</a:t>
            </a:r>
            <a:r>
              <a:rPr lang="ko-KR" altLang="en-US" dirty="0" smtClean="0"/>
              <a:t>로 경로로 지정 해야지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를 사용 할 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인터페이스에는 메서드를 등록해 놓는다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049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(2) Xml </a:t>
            </a:r>
            <a:r>
              <a:rPr lang="ko-KR" altLang="en-US" dirty="0" smtClean="0"/>
              <a:t>문서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0192"/>
            <a:ext cx="5612476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50182" y="2144684"/>
            <a:ext cx="4703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Xml</a:t>
            </a:r>
            <a:r>
              <a:rPr lang="ko-KR" altLang="en-US" dirty="0" smtClean="0"/>
              <a:t>에는 인터페이스에서 등록해놓은 메서드를 사용하겠다 그 경로는 </a:t>
            </a:r>
            <a:r>
              <a:rPr lang="en-US" altLang="ko-KR" dirty="0" smtClean="0"/>
              <a:t>mapper namespace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 </a:t>
            </a:r>
            <a:r>
              <a:rPr lang="en-US" altLang="ko-KR" dirty="0" smtClean="0"/>
              <a:t>select id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에서 보여지는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의미한다</a:t>
            </a:r>
            <a:r>
              <a:rPr lang="en-US" altLang="ko-KR" dirty="0" smtClean="0"/>
              <a:t>. </a:t>
            </a:r>
          </a:p>
          <a:p>
            <a:r>
              <a:rPr lang="en-US" altLang="ko-KR" b="1" dirty="0" err="1" smtClean="0"/>
              <a:t>resultType</a:t>
            </a:r>
            <a:r>
              <a:rPr lang="ko-KR" altLang="en-US" dirty="0"/>
              <a:t> 속성에 검색 결과의 레코드를 어떤 형태로 매핑하는 방법을 정의한다</a:t>
            </a:r>
            <a:r>
              <a:rPr lang="en-US" altLang="ko-KR" dirty="0"/>
              <a:t>. 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72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(3) Controller + service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5" y="1690688"/>
            <a:ext cx="7120690" cy="62012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1875" y="1828800"/>
            <a:ext cx="37819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필요로 하는 경로가 </a:t>
            </a:r>
            <a:r>
              <a:rPr lang="ko-KR" altLang="en-US" dirty="0" err="1" smtClean="0"/>
              <a:t>나올때</a:t>
            </a:r>
            <a:r>
              <a:rPr lang="ko-KR" altLang="en-US" dirty="0" smtClean="0"/>
              <a:t> 어떻게 </a:t>
            </a:r>
            <a:r>
              <a:rPr lang="ko-KR" altLang="en-US" dirty="0" err="1" smtClean="0"/>
              <a:t>하게금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control </a:t>
            </a:r>
            <a:r>
              <a:rPr lang="ko-KR" altLang="en-US" dirty="0" smtClean="0"/>
              <a:t>해주는 역할 </a:t>
            </a:r>
            <a:endParaRPr lang="en-US" altLang="ko-KR" dirty="0" smtClean="0"/>
          </a:p>
          <a:p>
            <a:r>
              <a:rPr lang="ko-KR" altLang="en-US" dirty="0" smtClean="0"/>
              <a:t>설계가 중요한 부분이다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</a:t>
            </a:r>
            <a:r>
              <a:rPr lang="en-US" altLang="ko-KR" dirty="0" smtClean="0"/>
              <a:t>Board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해주는 것이 핵심이다</a:t>
            </a:r>
            <a:r>
              <a:rPr lang="en-US" altLang="ko-KR" dirty="0" smtClean="0"/>
              <a:t>. Board</a:t>
            </a:r>
            <a:r>
              <a:rPr lang="ko-KR" altLang="en-US" dirty="0" smtClean="0"/>
              <a:t>를 해주어야 </a:t>
            </a:r>
            <a:r>
              <a:rPr lang="en-US" altLang="ko-KR" dirty="0" err="1" smtClean="0"/>
              <a:t>mappin</a:t>
            </a:r>
            <a:r>
              <a:rPr lang="ko-KR" altLang="en-US" dirty="0" smtClean="0"/>
              <a:t>되어있는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control </a:t>
            </a:r>
            <a:r>
              <a:rPr lang="ko-KR" altLang="en-US" dirty="0" smtClean="0"/>
              <a:t>할 수 있기 때문이다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이 통제를 가지고 </a:t>
            </a:r>
            <a:r>
              <a:rPr lang="en-US" altLang="ko-KR" dirty="0" smtClean="0"/>
              <a:t>service</a:t>
            </a:r>
            <a:r>
              <a:rPr lang="ko-KR" altLang="en-US" dirty="0" smtClean="0"/>
              <a:t>를 실행할 수 있게 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546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자료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https://holybell87.tistory.com/26#.</a:t>
            </a:r>
            <a:r>
              <a:rPr lang="en-US" altLang="ko-KR" dirty="0" smtClean="0">
                <a:hlinkClick r:id="rId2"/>
              </a:rPr>
              <a:t>XI7jXygzaUk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bigstupid.tistory.com/23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all-record.tistory.com/167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3010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86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346</Words>
  <Application>Microsoft Office PowerPoint</Application>
  <PresentationFormat>와이드스크린</PresentationFormat>
  <Paragraphs>32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Arial Unicode MS</vt:lpstr>
      <vt:lpstr>Lora</vt:lpstr>
      <vt:lpstr>Menlo</vt:lpstr>
      <vt:lpstr>맑은 고딕</vt:lpstr>
      <vt:lpstr>Arial</vt:lpstr>
      <vt:lpstr>Office 테마</vt:lpstr>
      <vt:lpstr>What is mapper </vt:lpstr>
      <vt:lpstr>myBatis  vs sql </vt:lpstr>
      <vt:lpstr>DAO vs DTO</vt:lpstr>
      <vt:lpstr>DTO</vt:lpstr>
      <vt:lpstr>CRUD가 어떻게 이루어 지는가 ? (1)</vt:lpstr>
      <vt:lpstr>(2) Xml 문서 </vt:lpstr>
      <vt:lpstr>(3) Controller + service  </vt:lpstr>
      <vt:lpstr>참고 자료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mapper</dc:title>
  <dc:creator>LKH</dc:creator>
  <cp:lastModifiedBy>LKH</cp:lastModifiedBy>
  <cp:revision>13</cp:revision>
  <dcterms:created xsi:type="dcterms:W3CDTF">2019-03-13T04:48:43Z</dcterms:created>
  <dcterms:modified xsi:type="dcterms:W3CDTF">2019-03-18T05:26:26Z</dcterms:modified>
</cp:coreProperties>
</file>