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5" r:id="rId3"/>
    <p:sldId id="266" r:id="rId4"/>
    <p:sldId id="267" r:id="rId5"/>
    <p:sldId id="268" r:id="rId6"/>
    <p:sldId id="269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8A2D-D476-4775-A5A1-89B6964D371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89F-9D0C-4C8D-AFE0-9E15314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80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8A2D-D476-4775-A5A1-89B6964D371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89F-9D0C-4C8D-AFE0-9E15314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4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8A2D-D476-4775-A5A1-89B6964D371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89F-9D0C-4C8D-AFE0-9E15314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8A2D-D476-4775-A5A1-89B6964D371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89F-9D0C-4C8D-AFE0-9E15314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8A2D-D476-4775-A5A1-89B6964D371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89F-9D0C-4C8D-AFE0-9E15314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8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8A2D-D476-4775-A5A1-89B6964D371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89F-9D0C-4C8D-AFE0-9E15314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9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8A2D-D476-4775-A5A1-89B6964D371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89F-9D0C-4C8D-AFE0-9E15314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9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8A2D-D476-4775-A5A1-89B6964D371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89F-9D0C-4C8D-AFE0-9E15314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6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8A2D-D476-4775-A5A1-89B6964D371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89F-9D0C-4C8D-AFE0-9E15314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8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8A2D-D476-4775-A5A1-89B6964D371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89F-9D0C-4C8D-AFE0-9E15314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07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8A2D-D476-4775-A5A1-89B6964D371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2289F-9D0C-4C8D-AFE0-9E15314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4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78A2D-D476-4775-A5A1-89B6964D3714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289F-9D0C-4C8D-AFE0-9E1531490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7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174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Mysql</a:t>
            </a:r>
            <a:r>
              <a:rPr lang="ko-KR" altLang="en-US" dirty="0" smtClean="0"/>
              <a:t>과 연동이 안될 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0015"/>
            <a:ext cx="11177337" cy="55979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-connector-java</a:t>
            </a:r>
            <a:r>
              <a:rPr lang="ko-KR" altLang="en-US" sz="1400" dirty="0"/>
              <a:t>버전 </a:t>
            </a:r>
            <a:r>
              <a:rPr lang="en-US" altLang="ko-KR" sz="1400" dirty="0"/>
              <a:t>5.1.X </a:t>
            </a:r>
            <a:r>
              <a:rPr lang="ko-KR" altLang="en-US" sz="1400" dirty="0"/>
              <a:t>이후 버전부터 </a:t>
            </a:r>
            <a:r>
              <a:rPr lang="en-US" altLang="ko-KR" sz="1400" dirty="0"/>
              <a:t>KST(Korea Standard Time) </a:t>
            </a:r>
            <a:r>
              <a:rPr lang="ko-KR" altLang="en-US" sz="1400" dirty="0" err="1"/>
              <a:t>타임존을</a:t>
            </a:r>
            <a:r>
              <a:rPr lang="ko-KR" altLang="en-US" sz="1400" dirty="0"/>
              <a:t> 인식하지 못하기 때문에</a:t>
            </a:r>
          </a:p>
          <a:p>
            <a:pPr marL="0" indent="0">
              <a:buNone/>
            </a:pPr>
            <a:r>
              <a:rPr lang="en-US" altLang="ko-KR" sz="1400" dirty="0"/>
              <a:t>URL</a:t>
            </a:r>
            <a:r>
              <a:rPr lang="ko-KR" altLang="en-US" sz="1400" dirty="0"/>
              <a:t>에 </a:t>
            </a:r>
            <a:r>
              <a:rPr lang="en-US" altLang="ko-KR" sz="1400" dirty="0"/>
              <a:t>?</a:t>
            </a:r>
            <a:r>
              <a:rPr lang="en-US" altLang="ko-KR" sz="1400" dirty="0" err="1"/>
              <a:t>serverTimezone</a:t>
            </a:r>
            <a:r>
              <a:rPr lang="en-US" altLang="ko-KR" sz="1400" dirty="0"/>
              <a:t>=UTC </a:t>
            </a:r>
            <a:r>
              <a:rPr lang="ko-KR" altLang="en-US" sz="1400" dirty="0" smtClean="0"/>
              <a:t>또는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Asia/Seoul </a:t>
            </a:r>
            <a:r>
              <a:rPr lang="ko-KR" altLang="en-US" sz="1400" dirty="0"/>
              <a:t>을 추가해줘야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 smtClean="0"/>
              <a:t>useSSL</a:t>
            </a:r>
            <a:r>
              <a:rPr lang="en-US" altLang="ko-KR" sz="1400" dirty="0" smtClean="0"/>
              <a:t>=false</a:t>
            </a:r>
            <a:r>
              <a:rPr lang="ko-KR" altLang="en-US" sz="1400" dirty="0" smtClean="0"/>
              <a:t>는 안써줘도 무방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2" y="1426737"/>
            <a:ext cx="6330950" cy="3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5086" y="101174"/>
            <a:ext cx="9710394" cy="92552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자바스크립트</a:t>
            </a:r>
            <a:r>
              <a:rPr lang="en-US" altLang="ko-KR" sz="2000" dirty="0" smtClean="0"/>
              <a:t>(JS) </a:t>
            </a:r>
            <a:r>
              <a:rPr lang="ko-KR" altLang="en-US" sz="2000" dirty="0" smtClean="0"/>
              <a:t>선언</a:t>
            </a:r>
            <a:r>
              <a:rPr lang="en-US" altLang="ko-KR" sz="2000" dirty="0" smtClean="0"/>
              <a:t>					JSP </a:t>
            </a:r>
            <a:r>
              <a:rPr lang="ko-KR" altLang="en-US" sz="2000" dirty="0" smtClean="0"/>
              <a:t>선언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29" y="1026695"/>
            <a:ext cx="7202864" cy="5310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1.&lt;script&gt;</a:t>
            </a:r>
          </a:p>
          <a:p>
            <a:pPr marL="0" indent="0">
              <a:buNone/>
            </a:pPr>
            <a:r>
              <a:rPr lang="ko-KR" altLang="en-US" sz="1800" dirty="0" smtClean="0"/>
              <a:t>브라우저 기본 설정에 맞추어 짐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VB(Visual Basic)</a:t>
            </a:r>
            <a:r>
              <a:rPr lang="ko-KR" altLang="en-US" sz="1800" dirty="0" smtClean="0"/>
              <a:t>이 기본인 브라우저 일시 그 안의 내용을 </a:t>
            </a:r>
            <a:r>
              <a:rPr lang="en-US" altLang="ko-KR" sz="1800" dirty="0" smtClean="0"/>
              <a:t>VB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파싱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2.&lt;script type=“text/</a:t>
            </a: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”&gt;</a:t>
            </a:r>
          </a:p>
          <a:p>
            <a:pPr marL="0" indent="0">
              <a:buNone/>
            </a:pPr>
            <a:r>
              <a:rPr lang="ko-KR" altLang="en-US" sz="1800" dirty="0" smtClean="0"/>
              <a:t>표준 선언 방식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3.&lt;script language=“</a:t>
            </a: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”&gt;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*</a:t>
            </a:r>
            <a:r>
              <a:rPr lang="ko-KR" altLang="en-US" sz="1800" dirty="0" smtClean="0"/>
              <a:t>하위 브라우저와 호환성 생각 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&lt;script type=“text/</a:t>
            </a: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” language=“</a:t>
            </a: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”&gt;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436990" y="1026695"/>
            <a:ext cx="3478489" cy="531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&lt;% …%&gt;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54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17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데이터 전송방식 </a:t>
            </a:r>
            <a:r>
              <a:rPr lang="en-US" altLang="ko-KR" dirty="0" smtClean="0"/>
              <a:t>– form </a:t>
            </a:r>
            <a:r>
              <a:rPr lang="ko-KR" altLang="en-US" dirty="0" smtClean="0"/>
              <a:t>태그를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0015"/>
            <a:ext cx="11177337" cy="559798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dirty="0" smtClean="0"/>
              <a:t>1.</a:t>
            </a:r>
          </a:p>
          <a:p>
            <a:pPr marL="0" indent="0" fontAlgn="base">
              <a:buNone/>
            </a:pPr>
            <a:r>
              <a:rPr lang="en-US" altLang="ko-KR" sz="1400" dirty="0" smtClean="0"/>
              <a:t>&lt;form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action="</a:t>
            </a:r>
            <a:r>
              <a:rPr lang="ko-KR" altLang="en-US" sz="1400" dirty="0">
                <a:solidFill>
                  <a:srgbClr val="FF0000"/>
                </a:solidFill>
              </a:rPr>
              <a:t>내용을 </a:t>
            </a:r>
            <a:r>
              <a:rPr lang="ko-KR" altLang="en-US" sz="1400" dirty="0" smtClean="0">
                <a:solidFill>
                  <a:srgbClr val="FF0000"/>
                </a:solidFill>
              </a:rPr>
              <a:t>보낼 곳의 </a:t>
            </a:r>
            <a:r>
              <a:rPr lang="ko-KR" altLang="en-US" sz="1400" dirty="0">
                <a:solidFill>
                  <a:srgbClr val="FF0000"/>
                </a:solidFill>
              </a:rPr>
              <a:t>주소</a:t>
            </a:r>
            <a:r>
              <a:rPr lang="en-US" altLang="ko-KR" sz="1400" dirty="0">
                <a:solidFill>
                  <a:srgbClr val="FF0000"/>
                </a:solidFill>
              </a:rPr>
              <a:t>" </a:t>
            </a:r>
            <a:r>
              <a:rPr lang="en-US" altLang="ko-KR" sz="1400" dirty="0"/>
              <a:t>name="</a:t>
            </a:r>
            <a:r>
              <a:rPr lang="ko-KR" altLang="en-US" sz="1400" dirty="0"/>
              <a:t>사용자 설정</a:t>
            </a:r>
            <a:r>
              <a:rPr lang="en-US" altLang="ko-KR" sz="1400" dirty="0"/>
              <a:t>" </a:t>
            </a:r>
            <a:r>
              <a:rPr lang="en-US" altLang="ko-KR" sz="1400" dirty="0">
                <a:solidFill>
                  <a:srgbClr val="FF0000"/>
                </a:solidFill>
              </a:rPr>
              <a:t>method="</a:t>
            </a:r>
            <a:r>
              <a:rPr lang="ko-KR" altLang="en-US" sz="1400" dirty="0">
                <a:solidFill>
                  <a:srgbClr val="FF0000"/>
                </a:solidFill>
              </a:rPr>
              <a:t>데이터 전달 방식</a:t>
            </a:r>
            <a:r>
              <a:rPr lang="en-US" altLang="ko-KR" sz="1400" dirty="0">
                <a:solidFill>
                  <a:srgbClr val="FF0000"/>
                </a:solidFill>
              </a:rPr>
              <a:t>" </a:t>
            </a:r>
            <a:r>
              <a:rPr lang="en-US" altLang="ko-KR" sz="1400" dirty="0"/>
              <a:t>&gt;</a:t>
            </a:r>
            <a:endParaRPr lang="ko-KR" altLang="en-US" sz="1400" dirty="0"/>
          </a:p>
          <a:p>
            <a:pPr marL="0" indent="0" fontAlgn="base">
              <a:buNone/>
            </a:pPr>
            <a:r>
              <a:rPr lang="en-US" altLang="ko-KR" sz="1400" dirty="0"/>
              <a:t>&lt;input id="</a:t>
            </a:r>
            <a:r>
              <a:rPr lang="ko-KR" altLang="en-US" sz="1400" dirty="0"/>
              <a:t>사용자 설정</a:t>
            </a:r>
            <a:r>
              <a:rPr lang="en-US" altLang="ko-KR" sz="1400" dirty="0"/>
              <a:t>" type="text/password </a:t>
            </a:r>
            <a:r>
              <a:rPr lang="ko-KR" altLang="en-US" sz="1400" dirty="0"/>
              <a:t>등 사용자 설정</a:t>
            </a:r>
            <a:r>
              <a:rPr lang="en-US" altLang="ko-KR" sz="1400" dirty="0"/>
              <a:t>" name="</a:t>
            </a:r>
            <a:r>
              <a:rPr lang="ko-KR" altLang="en-US" sz="1400" dirty="0"/>
              <a:t>사용자 설정</a:t>
            </a:r>
            <a:r>
              <a:rPr lang="en-US" altLang="ko-KR" sz="1400" dirty="0"/>
              <a:t>" &gt;</a:t>
            </a:r>
            <a:endParaRPr lang="ko-KR" altLang="en-US" sz="1400" dirty="0"/>
          </a:p>
          <a:p>
            <a:pPr marL="0" indent="0" fontAlgn="base">
              <a:buNone/>
            </a:pPr>
            <a:r>
              <a:rPr lang="en-US" altLang="ko-KR" sz="1400" dirty="0"/>
              <a:t>&lt;input type="button" value="</a:t>
            </a:r>
            <a:r>
              <a:rPr lang="ko-KR" altLang="en-US" sz="1400" dirty="0"/>
              <a:t>사용자 설정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ko-KR" altLang="en-US" sz="1400" dirty="0" smtClean="0"/>
              <a:t>함수 호출 </a:t>
            </a:r>
            <a:r>
              <a:rPr lang="ko-KR" altLang="en-US" sz="1400" dirty="0"/>
              <a:t>또는 페이지 전환</a:t>
            </a:r>
            <a:r>
              <a:rPr lang="en-US" altLang="ko-KR" sz="1400" dirty="0"/>
              <a:t>"&gt;</a:t>
            </a:r>
            <a:endParaRPr lang="ko-KR" altLang="en-US" sz="1400" dirty="0"/>
          </a:p>
          <a:p>
            <a:pPr marL="0" indent="0" fontAlgn="base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&lt;input type=“submit” value=“</a:t>
            </a:r>
            <a:r>
              <a:rPr lang="ko-KR" altLang="en-US" sz="1400" dirty="0">
                <a:solidFill>
                  <a:srgbClr val="FF0000"/>
                </a:solidFill>
              </a:rPr>
              <a:t>사용자 설정”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/>
              <a:t>&lt;/form&gt;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 fontAlgn="base">
              <a:buNone/>
            </a:pPr>
            <a:r>
              <a:rPr lang="en-US" altLang="ko-KR" sz="1400" dirty="0" smtClean="0"/>
              <a:t>2.</a:t>
            </a:r>
          </a:p>
          <a:p>
            <a:pPr marL="0" indent="0" fontAlgn="base">
              <a:buNone/>
            </a:pPr>
            <a:r>
              <a:rPr lang="en-US" altLang="ko-KR" sz="1400" dirty="0" smtClean="0"/>
              <a:t>&lt;form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action=“</a:t>
            </a:r>
            <a:r>
              <a:rPr lang="ko-KR" altLang="en-US" sz="1400" dirty="0">
                <a:solidFill>
                  <a:srgbClr val="FF0000"/>
                </a:solidFill>
              </a:rPr>
              <a:t>내용을 </a:t>
            </a:r>
            <a:r>
              <a:rPr lang="ko-KR" altLang="en-US" sz="1400" dirty="0" smtClean="0">
                <a:solidFill>
                  <a:srgbClr val="FF0000"/>
                </a:solidFill>
              </a:rPr>
              <a:t>보낼 곳의 </a:t>
            </a:r>
            <a:r>
              <a:rPr lang="ko-KR" altLang="en-US" sz="1400" dirty="0">
                <a:solidFill>
                  <a:srgbClr val="FF0000"/>
                </a:solidFill>
              </a:rPr>
              <a:t>주소” </a:t>
            </a:r>
            <a:r>
              <a:rPr lang="en-US" altLang="ko-KR" sz="1400" dirty="0"/>
              <a:t>name=“</a:t>
            </a:r>
            <a:r>
              <a:rPr lang="ko-KR" altLang="en-US" sz="1400" dirty="0"/>
              <a:t>사용자 설정” </a:t>
            </a:r>
            <a:r>
              <a:rPr lang="en-US" altLang="ko-KR" sz="1400" dirty="0">
                <a:solidFill>
                  <a:srgbClr val="FF0000"/>
                </a:solidFill>
              </a:rPr>
              <a:t>method=“</a:t>
            </a:r>
            <a:r>
              <a:rPr lang="ko-KR" altLang="en-US" sz="1400" dirty="0">
                <a:solidFill>
                  <a:srgbClr val="FF0000"/>
                </a:solidFill>
              </a:rPr>
              <a:t>데이터 전달 방식</a:t>
            </a:r>
            <a:r>
              <a:rPr lang="ko-KR" altLang="en-US" sz="1400" dirty="0" smtClean="0">
                <a:solidFill>
                  <a:srgbClr val="FF0000"/>
                </a:solidFill>
              </a:rPr>
              <a:t>” </a:t>
            </a:r>
            <a:r>
              <a:rPr lang="en-US" altLang="ko-KR" sz="1400" dirty="0" err="1" smtClean="0"/>
              <a:t>onSubmit</a:t>
            </a:r>
            <a:r>
              <a:rPr lang="en-US" altLang="ko-KR" sz="1400" dirty="0"/>
              <a:t>=“</a:t>
            </a:r>
            <a:r>
              <a:rPr lang="ko-KR" altLang="en-US" sz="1400" dirty="0"/>
              <a:t>실행할 </a:t>
            </a:r>
            <a:r>
              <a:rPr lang="ko-KR" altLang="en-US" sz="1400" dirty="0" smtClean="0"/>
              <a:t>함수 이름</a:t>
            </a:r>
            <a:r>
              <a:rPr lang="en-US" altLang="ko-KR" sz="1400" dirty="0"/>
              <a:t>(); return false”&gt;</a:t>
            </a:r>
          </a:p>
          <a:p>
            <a:pPr marL="0" indent="0" fontAlgn="base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&lt;input type=“submit” value=“</a:t>
            </a:r>
            <a:r>
              <a:rPr lang="ko-KR" altLang="en-US" sz="1400" dirty="0">
                <a:solidFill>
                  <a:srgbClr val="FF0000"/>
                </a:solidFill>
              </a:rPr>
              <a:t>사용자 설정”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altLang="ko-KR" sz="1400" dirty="0"/>
              <a:t>&lt;/form&gt;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 fontAlgn="base">
              <a:buNone/>
            </a:pPr>
            <a:r>
              <a:rPr lang="en-US" altLang="ko-KR" sz="1700" dirty="0" smtClean="0"/>
              <a:t>2</a:t>
            </a:r>
            <a:r>
              <a:rPr lang="ko-KR" altLang="en-US" sz="1700" dirty="0"/>
              <a:t>번째 방식 사용 시 </a:t>
            </a:r>
            <a:r>
              <a:rPr lang="en-US" altLang="ko-KR" sz="1700" dirty="0" smtClean="0"/>
              <a:t>JSP FILE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수를 줄일 수 </a:t>
            </a:r>
            <a:r>
              <a:rPr lang="ko-KR" altLang="en-US" sz="1700" dirty="0" smtClean="0"/>
              <a:t>있음</a:t>
            </a:r>
            <a:endParaRPr lang="ko-KR" altLang="en-US" sz="1700" dirty="0"/>
          </a:p>
          <a:p>
            <a:pPr marL="0" indent="0" fontAlgn="base">
              <a:buNone/>
            </a:pPr>
            <a:r>
              <a:rPr lang="ko-KR" altLang="en-US" sz="1700" dirty="0"/>
              <a:t>예를 들어 아이디 </a:t>
            </a:r>
            <a:r>
              <a:rPr lang="ko-KR" altLang="en-US" sz="1700" dirty="0" smtClean="0"/>
              <a:t>중복 확인을 체크 시</a:t>
            </a:r>
            <a:r>
              <a:rPr lang="en-US" altLang="ko-KR" sz="1700" dirty="0" smtClean="0"/>
              <a:t>,</a:t>
            </a:r>
          </a:p>
          <a:p>
            <a:pPr marL="0" indent="0" fontAlgn="base">
              <a:buNone/>
            </a:pPr>
            <a:r>
              <a:rPr lang="en-US" altLang="ko-KR" sz="1700" dirty="0" smtClean="0"/>
              <a:t>1</a:t>
            </a:r>
            <a:r>
              <a:rPr lang="ko-KR" altLang="en-US" sz="1700" dirty="0" smtClean="0"/>
              <a:t>번은 </a:t>
            </a:r>
            <a:r>
              <a:rPr lang="ko-KR" altLang="en-US" sz="1700" dirty="0"/>
              <a:t>아이디를 새로운 </a:t>
            </a:r>
            <a:r>
              <a:rPr lang="en-US" altLang="ko-KR" sz="1700" dirty="0" smtClean="0"/>
              <a:t>JSP </a:t>
            </a:r>
            <a:r>
              <a:rPr lang="ko-KR" altLang="en-US" sz="1700" dirty="0"/>
              <a:t>페이지로 </a:t>
            </a:r>
            <a:r>
              <a:rPr lang="ko-KR" altLang="en-US" sz="1700" dirty="0" smtClean="0"/>
              <a:t>보내고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 새로운 페이지에서는 </a:t>
            </a:r>
            <a:r>
              <a:rPr lang="ko-KR" altLang="en-US" sz="1700" dirty="0"/>
              <a:t>넘어온 </a:t>
            </a:r>
            <a:r>
              <a:rPr lang="ko-KR" altLang="en-US" sz="1700" dirty="0" smtClean="0"/>
              <a:t>데이터를 </a:t>
            </a:r>
            <a:r>
              <a:rPr lang="ko-KR" altLang="en-US" sz="1700" dirty="0"/>
              <a:t>가지고 </a:t>
            </a:r>
            <a:r>
              <a:rPr lang="ko-KR" altLang="en-US" sz="1700" dirty="0" smtClean="0"/>
              <a:t>중복 체크 </a:t>
            </a:r>
            <a:endParaRPr lang="ko-KR" altLang="en-US" sz="1700" dirty="0"/>
          </a:p>
          <a:p>
            <a:pPr marL="0" indent="0" fontAlgn="base">
              <a:buNone/>
            </a:pPr>
            <a:r>
              <a:rPr lang="en-US" altLang="ko-KR" sz="1700" dirty="0"/>
              <a:t>2</a:t>
            </a:r>
            <a:r>
              <a:rPr lang="ko-KR" altLang="en-US" sz="1700" dirty="0" smtClean="0"/>
              <a:t>번은 동일한 </a:t>
            </a:r>
            <a:r>
              <a:rPr lang="en-US" altLang="ko-KR" sz="1700" dirty="0" smtClean="0"/>
              <a:t>JSP </a:t>
            </a:r>
            <a:r>
              <a:rPr lang="ko-KR" altLang="en-US" sz="1700" dirty="0" smtClean="0"/>
              <a:t>페이지에 정의된 </a:t>
            </a:r>
            <a:r>
              <a:rPr lang="ko-KR" altLang="en-US" sz="1700" dirty="0"/>
              <a:t>함수를 이용하여 </a:t>
            </a:r>
            <a:r>
              <a:rPr lang="ko-KR" altLang="en-US" sz="1700" dirty="0" smtClean="0"/>
              <a:t>중복 체크</a:t>
            </a:r>
            <a:endParaRPr lang="en-US" altLang="ko-KR" sz="1700" dirty="0" smtClean="0"/>
          </a:p>
          <a:p>
            <a:pPr marL="0" indent="0" fontAlgn="base">
              <a:buNone/>
            </a:pPr>
            <a:r>
              <a:rPr lang="en-US" altLang="ko-KR" sz="1700" dirty="0" smtClean="0">
                <a:solidFill>
                  <a:srgbClr val="FF0000"/>
                </a:solidFill>
              </a:rPr>
              <a:t>*submit</a:t>
            </a:r>
            <a:r>
              <a:rPr lang="ko-KR" altLang="en-US" sz="1700" dirty="0" smtClean="0">
                <a:solidFill>
                  <a:srgbClr val="FF0000"/>
                </a:solidFill>
              </a:rPr>
              <a:t>을 이용한 데이터 수신 </a:t>
            </a:r>
            <a:r>
              <a:rPr lang="en-US" altLang="ko-KR" sz="1700" dirty="0" smtClean="0">
                <a:solidFill>
                  <a:srgbClr val="FF0000"/>
                </a:solidFill>
              </a:rPr>
              <a:t>: </a:t>
            </a:r>
            <a:r>
              <a:rPr lang="en-US" altLang="ko-KR" sz="1700" dirty="0" err="1" smtClean="0">
                <a:solidFill>
                  <a:srgbClr val="FF0000"/>
                </a:solidFill>
              </a:rPr>
              <a:t>request.getParameter</a:t>
            </a:r>
            <a:r>
              <a:rPr lang="en-US" altLang="ko-KR" sz="1700" dirty="0" smtClean="0">
                <a:solidFill>
                  <a:srgbClr val="FF0000"/>
                </a:solidFill>
              </a:rPr>
              <a:t>(“name</a:t>
            </a:r>
            <a:r>
              <a:rPr lang="ko-KR" altLang="en-US" sz="1700" dirty="0" smtClean="0">
                <a:solidFill>
                  <a:srgbClr val="FF0000"/>
                </a:solidFill>
              </a:rPr>
              <a:t>명</a:t>
            </a:r>
            <a:r>
              <a:rPr lang="en-US" altLang="ko-KR" sz="1700" dirty="0" smtClean="0">
                <a:solidFill>
                  <a:srgbClr val="FF0000"/>
                </a:solidFill>
              </a:rPr>
              <a:t>”);</a:t>
            </a:r>
            <a:endParaRPr lang="ko-KR" altLang="en-US" sz="17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52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0015"/>
            <a:ext cx="11177337" cy="5310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action : </a:t>
            </a:r>
            <a:r>
              <a:rPr lang="ko-KR" altLang="en-US" sz="2400" dirty="0" smtClean="0"/>
              <a:t>요청을 보낼 곳의 </a:t>
            </a:r>
            <a:r>
              <a:rPr lang="en-US" altLang="ko-KR" sz="2400" dirty="0" smtClean="0"/>
              <a:t>URL , </a:t>
            </a:r>
            <a:r>
              <a:rPr lang="ko-KR" altLang="en-US" sz="2400" dirty="0" smtClean="0"/>
              <a:t>즉 수신 대상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n</a:t>
            </a:r>
            <a:r>
              <a:rPr lang="en-US" altLang="ko-KR" sz="2400" dirty="0" smtClean="0"/>
              <a:t>ame : form</a:t>
            </a:r>
            <a:r>
              <a:rPr lang="ko-KR" altLang="en-US" sz="2400" dirty="0" smtClean="0"/>
              <a:t>의 이름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method : HTTP </a:t>
            </a:r>
            <a:r>
              <a:rPr lang="ko-KR" altLang="en-US" sz="2400" dirty="0" smtClean="0"/>
              <a:t>요청 타입 </a:t>
            </a:r>
            <a:r>
              <a:rPr lang="en-US" altLang="ko-KR" sz="2400" dirty="0" smtClean="0"/>
              <a:t>(GET,POST), </a:t>
            </a:r>
            <a:r>
              <a:rPr lang="ko-KR" altLang="en-US" sz="2400" dirty="0" smtClean="0"/>
              <a:t>즉 데이터 전달 방식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1)GET – form </a:t>
            </a:r>
            <a:r>
              <a:rPr lang="ko-KR" altLang="en-US" sz="2400" dirty="0" smtClean="0"/>
              <a:t>데이터를 </a:t>
            </a:r>
            <a:r>
              <a:rPr lang="en-US" altLang="ko-KR" sz="2400" dirty="0" smtClean="0"/>
              <a:t>URL </a:t>
            </a:r>
            <a:r>
              <a:rPr lang="ko-KR" altLang="en-US" sz="2400" dirty="0" smtClean="0"/>
              <a:t>끝에 붙여 전송 </a:t>
            </a:r>
            <a:r>
              <a:rPr lang="en-US" altLang="ko-KR" sz="2400" dirty="0" smtClean="0"/>
              <a:t>/ </a:t>
            </a:r>
            <a:r>
              <a:rPr lang="ko-KR" altLang="en-US" sz="2400" dirty="0" err="1" smtClean="0"/>
              <a:t>보안성</a:t>
            </a:r>
            <a:r>
              <a:rPr lang="ko-KR" altLang="en-US" sz="2400" dirty="0" smtClean="0"/>
              <a:t> 낮음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속도 빠름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데이터 제한</a:t>
            </a:r>
            <a:r>
              <a:rPr lang="en-US" altLang="ko-KR" sz="2400" dirty="0" smtClean="0"/>
              <a:t>(255B) / </a:t>
            </a:r>
            <a:r>
              <a:rPr lang="ko-KR" altLang="en-US" sz="2400" dirty="0" smtClean="0"/>
              <a:t>리소스에서 데이터를 읽을 때 주로 사용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2)POST – form </a:t>
            </a:r>
            <a:r>
              <a:rPr lang="ko-KR" altLang="en-US" sz="2400" dirty="0" smtClean="0"/>
              <a:t>데이터를 내부적으로 전송 </a:t>
            </a:r>
            <a:r>
              <a:rPr lang="en-US" altLang="ko-KR" sz="2400" dirty="0" smtClean="0"/>
              <a:t>/ GET</a:t>
            </a:r>
            <a:r>
              <a:rPr lang="ko-KR" altLang="en-US" sz="2400" dirty="0" smtClean="0"/>
              <a:t>에 비해 </a:t>
            </a:r>
            <a:r>
              <a:rPr lang="ko-KR" altLang="en-US" sz="2400" dirty="0" err="1" smtClean="0"/>
              <a:t>보안성</a:t>
            </a:r>
            <a:r>
              <a:rPr lang="ko-KR" altLang="en-US" sz="2400" dirty="0" smtClean="0"/>
              <a:t> 높음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	   </a:t>
            </a:r>
            <a:r>
              <a:rPr lang="ko-KR" altLang="en-US" sz="2400" dirty="0" smtClean="0"/>
              <a:t>속도 느림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데이터 </a:t>
            </a:r>
            <a:r>
              <a:rPr lang="ko-KR" altLang="en-US" sz="2400" dirty="0" err="1" smtClean="0"/>
              <a:t>제한없음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리소스에서 데이터를 쓰기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읽기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수정시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*form</a:t>
            </a:r>
            <a:r>
              <a:rPr lang="ko-KR" altLang="en-US" sz="2400" dirty="0" smtClean="0">
                <a:solidFill>
                  <a:srgbClr val="FF0000"/>
                </a:solidFill>
              </a:rPr>
              <a:t>의 속성은 많기 때문에 사용자가 스스로 설정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101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데이터 전송방식 </a:t>
            </a:r>
            <a:r>
              <a:rPr lang="en-US" altLang="ko-KR" dirty="0" smtClean="0"/>
              <a:t>– form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1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17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서로 간 데이터 전달</a:t>
            </a:r>
            <a:r>
              <a:rPr lang="en-US" altLang="ko-KR" dirty="0" smtClean="0"/>
              <a:t>(JSP -&gt; JSP)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38989"/>
            <a:ext cx="11177337" cy="5431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JSP </a:t>
            </a:r>
            <a:r>
              <a:rPr lang="ko-KR" altLang="en-US" sz="2400" dirty="0" smtClean="0">
                <a:solidFill>
                  <a:srgbClr val="FF0000"/>
                </a:solidFill>
              </a:rPr>
              <a:t>실행 순서 </a:t>
            </a:r>
            <a:r>
              <a:rPr lang="en-US" altLang="ko-KR" sz="2400" dirty="0" smtClean="0">
                <a:solidFill>
                  <a:srgbClr val="FF0000"/>
                </a:solidFill>
              </a:rPr>
              <a:t>: JSP -&gt; HTML -&gt; JS</a:t>
            </a:r>
          </a:p>
          <a:p>
            <a:pPr marL="0" indent="0">
              <a:buNone/>
            </a:pPr>
            <a:endParaRPr lang="en-US" altLang="ko-K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400" dirty="0" smtClean="0"/>
              <a:t>전달 시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request.setAttribute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String,Object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 page=“</a:t>
            </a:r>
            <a:r>
              <a:rPr lang="ko-KR" altLang="en-US" sz="2400" dirty="0" smtClean="0"/>
              <a:t>전달받을 </a:t>
            </a:r>
            <a:r>
              <a:rPr lang="en-US" altLang="ko-KR" sz="2400" dirty="0" err="1" smtClean="0"/>
              <a:t>jsp</a:t>
            </a:r>
            <a:r>
              <a:rPr lang="en-US" altLang="ko-KR" sz="2400" dirty="0" smtClean="0"/>
              <a:t>“/&gt;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smtClean="0"/>
              <a:t>수신 시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request.getAttribute</a:t>
            </a:r>
            <a:r>
              <a:rPr lang="en-US" altLang="ko-KR" sz="2400" dirty="0" smtClean="0"/>
              <a:t>(key)</a:t>
            </a:r>
            <a:r>
              <a:rPr lang="ko-KR" altLang="en-US" sz="2400" dirty="0" smtClean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Key – </a:t>
            </a:r>
            <a:r>
              <a:rPr lang="ko-KR" altLang="en-US" sz="2400" dirty="0" smtClean="0"/>
              <a:t>전달 시 사용된 </a:t>
            </a:r>
            <a:r>
              <a:rPr lang="en-US" altLang="ko-KR" sz="2400" dirty="0" smtClean="0"/>
              <a:t>String </a:t>
            </a:r>
            <a:r>
              <a:rPr lang="ko-KR" altLang="en-US" sz="2400" dirty="0" smtClean="0"/>
              <a:t>명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*</a:t>
            </a:r>
            <a:r>
              <a:rPr lang="ko-KR" altLang="en-US" sz="2400" dirty="0" smtClean="0"/>
              <a:t>수신된 데이터의 </a:t>
            </a:r>
            <a:r>
              <a:rPr lang="en-US" altLang="ko-KR" sz="2400" dirty="0" smtClean="0"/>
              <a:t>Type 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Object </a:t>
            </a:r>
            <a:r>
              <a:rPr lang="ko-KR" altLang="en-US" sz="2400" dirty="0" smtClean="0"/>
              <a:t>이므로 형 변환 필요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576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150"/>
            <a:ext cx="4965700" cy="2482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" y="5403261"/>
            <a:ext cx="3098800" cy="1441450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397750" y="1"/>
            <a:ext cx="4617787" cy="65704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전달 하는 </a:t>
            </a:r>
            <a:r>
              <a:rPr lang="en-US" altLang="ko-KR" sz="2400" dirty="0" smtClean="0"/>
              <a:t>JSP PAGE</a:t>
            </a:r>
          </a:p>
          <a:p>
            <a:pPr marL="0" indent="0">
              <a:buNone/>
            </a:pPr>
            <a:r>
              <a:rPr lang="en-US" altLang="ko-KR" sz="1600" dirty="0" smtClean="0"/>
              <a:t>Test1.jsp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수신 하는 </a:t>
            </a:r>
            <a:r>
              <a:rPr lang="en-US" altLang="ko-KR" sz="2400" dirty="0" smtClean="0"/>
              <a:t>JSP PAGE</a:t>
            </a:r>
          </a:p>
          <a:p>
            <a:pPr marL="0" indent="0">
              <a:buNone/>
            </a:pPr>
            <a:r>
              <a:rPr lang="en-US" altLang="ko-KR" sz="1600" dirty="0" smtClean="0"/>
              <a:t>Test2.jsp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fontAlgn="base"/>
            <a:r>
              <a:rPr lang="ko-KR" altLang="en-US" sz="1400" dirty="0" smtClean="0"/>
              <a:t>출력 화면은 </a:t>
            </a:r>
            <a:r>
              <a:rPr lang="en-US" altLang="ko-KR" sz="1400" dirty="0"/>
              <a:t>test2.jsp</a:t>
            </a:r>
            <a:r>
              <a:rPr lang="ko-KR" altLang="en-US" sz="1400" dirty="0"/>
              <a:t>의 작성한 코드이지만 그때의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test1.jsp</a:t>
            </a:r>
            <a:endParaRPr lang="ko-KR" altLang="en-US" sz="1400" dirty="0"/>
          </a:p>
          <a:p>
            <a:pPr fontAlgn="base"/>
            <a:r>
              <a:rPr lang="ko-KR" altLang="en-US" sz="1400" dirty="0" smtClean="0"/>
              <a:t>전달 받</a:t>
            </a:r>
            <a:r>
              <a:rPr lang="ko-KR" altLang="en-US" sz="1400" dirty="0"/>
              <a:t>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페이지의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은 </a:t>
            </a:r>
            <a:r>
              <a:rPr lang="ko-KR" altLang="en-US" sz="1400" dirty="0"/>
              <a:t>나타나지 </a:t>
            </a:r>
            <a:r>
              <a:rPr lang="ko-KR" altLang="en-US" sz="1400" dirty="0" smtClean="0"/>
              <a:t>않음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582944" y="5486400"/>
            <a:ext cx="600697" cy="2073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33892" y="4461529"/>
            <a:ext cx="692871" cy="195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17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서로 간 데이터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38989"/>
            <a:ext cx="11177337" cy="5431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JSP </a:t>
            </a:r>
            <a:r>
              <a:rPr lang="ko-KR" altLang="en-US" sz="2400" dirty="0" smtClean="0">
                <a:solidFill>
                  <a:srgbClr val="FF0000"/>
                </a:solidFill>
              </a:rPr>
              <a:t>실행 순서 </a:t>
            </a:r>
            <a:r>
              <a:rPr lang="en-US" altLang="ko-KR" sz="2400" dirty="0" smtClean="0">
                <a:solidFill>
                  <a:srgbClr val="FF0000"/>
                </a:solidFill>
              </a:rPr>
              <a:t>: JSP -&gt; HTML -&gt; JS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500" dirty="0" smtClean="0"/>
              <a:t>1.JSP -&gt; JS</a:t>
            </a:r>
          </a:p>
          <a:p>
            <a:pPr marL="0" indent="0">
              <a:buNone/>
            </a:pPr>
            <a:r>
              <a:rPr lang="ko-KR" altLang="en-US" sz="1500" dirty="0" smtClean="0"/>
              <a:t>같은 </a:t>
            </a:r>
            <a:r>
              <a:rPr lang="en-US" altLang="ko-KR" sz="1500" dirty="0" smtClean="0"/>
              <a:t>page</a:t>
            </a:r>
            <a:r>
              <a:rPr lang="ko-KR" altLang="en-US" sz="1500" dirty="0" smtClean="0"/>
              <a:t>인 경우에 변수 명을 </a:t>
            </a:r>
            <a:r>
              <a:rPr lang="en-US" altLang="ko-KR" sz="1500" dirty="0" smtClean="0"/>
              <a:t>JS</a:t>
            </a:r>
            <a:r>
              <a:rPr lang="ko-KR" altLang="en-US" sz="1500" dirty="0" smtClean="0"/>
              <a:t>에서 그대로 사용 가능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>
                <a:solidFill>
                  <a:srgbClr val="FF0000"/>
                </a:solidFill>
              </a:rPr>
              <a:t>다른 </a:t>
            </a:r>
            <a:r>
              <a:rPr lang="en-US" altLang="ko-KR" sz="1500" dirty="0" smtClean="0">
                <a:solidFill>
                  <a:srgbClr val="FF0000"/>
                </a:solidFill>
              </a:rPr>
              <a:t>page</a:t>
            </a:r>
            <a:r>
              <a:rPr lang="ko-KR" altLang="en-US" sz="1500" dirty="0" smtClean="0">
                <a:solidFill>
                  <a:srgbClr val="FF0000"/>
                </a:solidFill>
              </a:rPr>
              <a:t>인 경우에 </a:t>
            </a:r>
            <a:r>
              <a:rPr lang="en-US" altLang="ko-KR" sz="1500" dirty="0" smtClean="0">
                <a:solidFill>
                  <a:srgbClr val="FF0000"/>
                </a:solidFill>
              </a:rPr>
              <a:t>form</a:t>
            </a:r>
            <a:r>
              <a:rPr lang="ko-KR" altLang="en-US" sz="1500" dirty="0" smtClean="0">
                <a:solidFill>
                  <a:srgbClr val="FF0000"/>
                </a:solidFill>
              </a:rPr>
              <a:t>을 이용하여 전달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2.JS -&gt; JSP</a:t>
            </a:r>
          </a:p>
          <a:p>
            <a:pPr marL="0" indent="0">
              <a:buNone/>
            </a:pPr>
            <a:r>
              <a:rPr lang="ko-KR" altLang="en-US" sz="1500" dirty="0" smtClean="0"/>
              <a:t>실행 순서에 따라서 일반적으로는 불가능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그래도 하고싶다면 </a:t>
            </a:r>
            <a:r>
              <a:rPr lang="en-US" altLang="ko-KR" sz="1500" dirty="0" smtClean="0">
                <a:solidFill>
                  <a:srgbClr val="FF0000"/>
                </a:solidFill>
              </a:rPr>
              <a:t>form</a:t>
            </a:r>
            <a:r>
              <a:rPr lang="ko-KR" altLang="en-US" sz="1500" dirty="0" smtClean="0">
                <a:solidFill>
                  <a:srgbClr val="FF0000"/>
                </a:solidFill>
              </a:rPr>
              <a:t>을 이용하여 전달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*</a:t>
            </a:r>
            <a:r>
              <a:rPr lang="ko-KR" altLang="en-US" sz="1500" dirty="0" smtClean="0"/>
              <a:t>가장 많이 사용하고 편리한 것이 </a:t>
            </a:r>
            <a:r>
              <a:rPr lang="en-US" altLang="ko-KR" sz="1500" dirty="0" smtClean="0"/>
              <a:t>form</a:t>
            </a:r>
            <a:r>
              <a:rPr lang="ko-KR" altLang="en-US" sz="1500" dirty="0" smtClean="0"/>
              <a:t>을 이용한 </a:t>
            </a:r>
            <a:r>
              <a:rPr lang="en-US" altLang="ko-KR" sz="1500" dirty="0" smtClean="0"/>
              <a:t>submit </a:t>
            </a:r>
            <a:r>
              <a:rPr lang="ko-KR" altLang="en-US" sz="1500" dirty="0" smtClean="0"/>
              <a:t>방식이기 때문에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언어에 상관없이 </a:t>
            </a:r>
            <a:r>
              <a:rPr lang="en-US" altLang="ko-KR" sz="1500" dirty="0" smtClean="0"/>
              <a:t>form</a:t>
            </a:r>
            <a:r>
              <a:rPr lang="ko-KR" altLang="en-US" sz="1500" dirty="0" smtClean="0"/>
              <a:t>을 사용하는 것이 편리하다고 생각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*</a:t>
            </a:r>
            <a:r>
              <a:rPr lang="ko-KR" altLang="en-US" sz="1500" dirty="0" smtClean="0"/>
              <a:t>한번만 쓰이는 경우가 아닌 여러 번 쓰일 </a:t>
            </a:r>
            <a:r>
              <a:rPr lang="en-US" altLang="ko-KR" sz="1500" dirty="0" smtClean="0"/>
              <a:t>‘</a:t>
            </a:r>
            <a:r>
              <a:rPr lang="ko-KR" altLang="en-US" sz="1500" dirty="0" smtClean="0"/>
              <a:t>것</a:t>
            </a:r>
            <a:r>
              <a:rPr lang="en-US" altLang="ko-KR" sz="1500" dirty="0" smtClean="0"/>
              <a:t>’</a:t>
            </a:r>
            <a:r>
              <a:rPr lang="ko-KR" altLang="en-US" sz="1500" dirty="0" smtClean="0"/>
              <a:t> 같은 데이터의 경우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class</a:t>
            </a:r>
            <a:r>
              <a:rPr lang="ko-KR" altLang="en-US" sz="1500" dirty="0" smtClean="0"/>
              <a:t>에 </a:t>
            </a:r>
            <a:r>
              <a:rPr lang="en-US" altLang="ko-KR" sz="1500" dirty="0" smtClean="0"/>
              <a:t>static</a:t>
            </a:r>
            <a:r>
              <a:rPr lang="ko-KR" altLang="en-US" sz="1500" dirty="0" smtClean="0"/>
              <a:t>변수로 선언하여 활용하는 것이 편리할 것 같음</a:t>
            </a:r>
            <a:endParaRPr lang="en-US" altLang="ko-KR" sz="15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96" y="1464427"/>
            <a:ext cx="6374974" cy="2000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1897437"/>
            <a:ext cx="1850796" cy="430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000" y="2366110"/>
            <a:ext cx="1850796" cy="5656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498</Words>
  <Application>Microsoft Office PowerPoint</Application>
  <PresentationFormat>와이드스크린</PresentationFormat>
  <Paragraphs>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Mysql과 연동이 안될 시</vt:lpstr>
      <vt:lpstr>자바스크립트(JS) 선언     JSP 선언</vt:lpstr>
      <vt:lpstr>데이터 전송방식 – form 태그를 이용</vt:lpstr>
      <vt:lpstr>PowerPoint 프레젠테이션</vt:lpstr>
      <vt:lpstr>서로 간 데이터 전달(JSP -&gt; JSP)</vt:lpstr>
      <vt:lpstr>PowerPoint 프레젠테이션</vt:lpstr>
      <vt:lpstr>서로 간 데이터 전달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차례</dc:title>
  <dc:creator>박 장훈</dc:creator>
  <cp:lastModifiedBy>박 장훈</cp:lastModifiedBy>
  <cp:revision>19</cp:revision>
  <dcterms:created xsi:type="dcterms:W3CDTF">2019-03-31T09:56:30Z</dcterms:created>
  <dcterms:modified xsi:type="dcterms:W3CDTF">2019-04-02T04:15:51Z</dcterms:modified>
</cp:coreProperties>
</file>