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70" r:id="rId7"/>
    <p:sldId id="267" r:id="rId8"/>
    <p:sldId id="271" r:id="rId9"/>
    <p:sldId id="272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63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F82B1-8AA6-4B13-85C0-619EFA32372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67321D-883F-42A2-B4CE-28ABF087D603}">
      <dgm:prSet phldrT="[텍스트]"/>
      <dgm:spPr/>
      <dgm:t>
        <a:bodyPr/>
        <a:lstStyle/>
        <a:p>
          <a:pPr latinLnBrk="1"/>
          <a:r>
            <a:rPr lang="ko-KR" altLang="en-US" dirty="0"/>
            <a:t>학습용</a:t>
          </a:r>
          <a:r>
            <a:rPr lang="en-US" altLang="ko-KR" dirty="0"/>
            <a:t>,</a:t>
          </a:r>
          <a:r>
            <a:rPr lang="ko-KR" altLang="en-US" dirty="0"/>
            <a:t>평가용 데이터로드</a:t>
          </a:r>
        </a:p>
      </dgm:t>
    </dgm:pt>
    <dgm:pt modelId="{13EE8358-2AFA-4F16-99E3-200929684729}" type="parTrans" cxnId="{1DD72D3B-FCC5-47BE-8389-DCCB39A8C949}">
      <dgm:prSet/>
      <dgm:spPr/>
      <dgm:t>
        <a:bodyPr/>
        <a:lstStyle/>
        <a:p>
          <a:pPr latinLnBrk="1"/>
          <a:endParaRPr lang="ko-KR" altLang="en-US"/>
        </a:p>
      </dgm:t>
    </dgm:pt>
    <dgm:pt modelId="{7BE89BE5-A29A-4B43-AFCA-CB8FD4A4171E}" type="sibTrans" cxnId="{1DD72D3B-FCC5-47BE-8389-DCCB39A8C949}">
      <dgm:prSet/>
      <dgm:spPr/>
      <dgm:t>
        <a:bodyPr/>
        <a:lstStyle/>
        <a:p>
          <a:pPr latinLnBrk="1"/>
          <a:endParaRPr lang="ko-KR" altLang="en-US"/>
        </a:p>
      </dgm:t>
    </dgm:pt>
    <dgm:pt modelId="{F6C93A88-7CF7-4771-A8D1-FEC2EDAD3416}">
      <dgm:prSet phldrT="[텍스트]"/>
      <dgm:spPr/>
      <dgm:t>
        <a:bodyPr/>
        <a:lstStyle/>
        <a:p>
          <a:pPr latinLnBrk="1"/>
          <a:r>
            <a:rPr lang="ko-KR" altLang="en-US" dirty="0"/>
            <a:t>텍스트 데이터 </a:t>
          </a:r>
          <a:r>
            <a:rPr lang="ko-KR" altLang="en-US" dirty="0" err="1"/>
            <a:t>전처리</a:t>
          </a:r>
          <a:endParaRPr lang="ko-KR" altLang="en-US" dirty="0"/>
        </a:p>
      </dgm:t>
    </dgm:pt>
    <dgm:pt modelId="{81025408-BDFD-4FBB-8947-0C401895457D}" type="parTrans" cxnId="{83FB59E0-3D4B-4961-865A-021F20E708E5}">
      <dgm:prSet/>
      <dgm:spPr/>
      <dgm:t>
        <a:bodyPr/>
        <a:lstStyle/>
        <a:p>
          <a:pPr latinLnBrk="1"/>
          <a:endParaRPr lang="ko-KR" altLang="en-US"/>
        </a:p>
      </dgm:t>
    </dgm:pt>
    <dgm:pt modelId="{A347A89C-B4E4-4DC6-9790-E84621A1D416}" type="sibTrans" cxnId="{83FB59E0-3D4B-4961-865A-021F20E708E5}">
      <dgm:prSet/>
      <dgm:spPr/>
      <dgm:t>
        <a:bodyPr/>
        <a:lstStyle/>
        <a:p>
          <a:pPr latinLnBrk="1"/>
          <a:endParaRPr lang="ko-KR" altLang="en-US"/>
        </a:p>
      </dgm:t>
    </dgm:pt>
    <dgm:pt modelId="{59899F80-8DC8-426F-A6DB-84F56CF1D649}">
      <dgm:prSet phldrT="[텍스트]"/>
      <dgm:spPr/>
      <dgm:t>
        <a:bodyPr/>
        <a:lstStyle/>
        <a:p>
          <a:pPr latinLnBrk="1"/>
          <a:r>
            <a:rPr lang="en-US" b="0" i="0" dirty="0"/>
            <a:t>Bag of Word</a:t>
          </a:r>
          <a:endParaRPr lang="ko-KR" altLang="en-US" dirty="0"/>
        </a:p>
      </dgm:t>
    </dgm:pt>
    <dgm:pt modelId="{5D4404C3-148A-4165-B2E7-EA56F4E92738}" type="parTrans" cxnId="{B3E9FACF-1248-49EF-A80A-96259C49983F}">
      <dgm:prSet/>
      <dgm:spPr/>
      <dgm:t>
        <a:bodyPr/>
        <a:lstStyle/>
        <a:p>
          <a:pPr latinLnBrk="1"/>
          <a:endParaRPr lang="ko-KR" altLang="en-US"/>
        </a:p>
      </dgm:t>
    </dgm:pt>
    <dgm:pt modelId="{1EADAECB-130F-4B91-A4F4-AC00286199DF}" type="sibTrans" cxnId="{B3E9FACF-1248-49EF-A80A-96259C49983F}">
      <dgm:prSet/>
      <dgm:spPr/>
      <dgm:t>
        <a:bodyPr/>
        <a:lstStyle/>
        <a:p>
          <a:pPr latinLnBrk="1"/>
          <a:endParaRPr lang="ko-KR" altLang="en-US"/>
        </a:p>
      </dgm:t>
    </dgm:pt>
    <dgm:pt modelId="{C19E2CD1-0C6E-4AFE-ACFF-82AE454D1552}">
      <dgm:prSet phldrT="[텍스트]"/>
      <dgm:spPr/>
      <dgm:t>
        <a:bodyPr/>
        <a:lstStyle/>
        <a:p>
          <a:pPr latinLnBrk="1"/>
          <a:r>
            <a:rPr lang="ko-KR" altLang="en-US" b="0" i="0" dirty="0"/>
            <a:t>모델학습</a:t>
          </a:r>
          <a:endParaRPr lang="ko-KR" altLang="en-US" dirty="0"/>
        </a:p>
      </dgm:t>
    </dgm:pt>
    <dgm:pt modelId="{B4779A1C-7254-4FD4-AEB4-0AD274795F45}" type="parTrans" cxnId="{E024EC2D-4AE4-48B2-ABEE-46C8C596D253}">
      <dgm:prSet/>
      <dgm:spPr/>
      <dgm:t>
        <a:bodyPr/>
        <a:lstStyle/>
        <a:p>
          <a:pPr latinLnBrk="1"/>
          <a:endParaRPr lang="ko-KR" altLang="en-US"/>
        </a:p>
      </dgm:t>
    </dgm:pt>
    <dgm:pt modelId="{1B44A345-3298-4F3F-8F47-F44485823FF3}" type="sibTrans" cxnId="{E024EC2D-4AE4-48B2-ABEE-46C8C596D253}">
      <dgm:prSet/>
      <dgm:spPr/>
      <dgm:t>
        <a:bodyPr/>
        <a:lstStyle/>
        <a:p>
          <a:pPr latinLnBrk="1"/>
          <a:endParaRPr lang="ko-KR" altLang="en-US"/>
        </a:p>
      </dgm:t>
    </dgm:pt>
    <dgm:pt modelId="{4E2B6284-0C33-4CA9-84E3-B758870C0B8B}" type="pres">
      <dgm:prSet presAssocID="{256F82B1-8AA6-4B13-85C0-619EFA323728}" presName="diagram" presStyleCnt="0">
        <dgm:presLayoutVars>
          <dgm:dir/>
          <dgm:resizeHandles val="exact"/>
        </dgm:presLayoutVars>
      </dgm:prSet>
      <dgm:spPr/>
    </dgm:pt>
    <dgm:pt modelId="{9C553769-2EFC-4F0A-AD79-5BDABC76ECA1}" type="pres">
      <dgm:prSet presAssocID="{8D67321D-883F-42A2-B4CE-28ABF087D603}" presName="node" presStyleLbl="node1" presStyleIdx="0" presStyleCnt="4">
        <dgm:presLayoutVars>
          <dgm:bulletEnabled val="1"/>
        </dgm:presLayoutVars>
      </dgm:prSet>
      <dgm:spPr/>
    </dgm:pt>
    <dgm:pt modelId="{1BFCE165-E036-40A3-8BCB-314FA0653CB6}" type="pres">
      <dgm:prSet presAssocID="{7BE89BE5-A29A-4B43-AFCA-CB8FD4A4171E}" presName="sibTrans" presStyleLbl="sibTrans2D1" presStyleIdx="0" presStyleCnt="3"/>
      <dgm:spPr/>
    </dgm:pt>
    <dgm:pt modelId="{C177AEAD-918F-4008-8FC0-21834090D7D1}" type="pres">
      <dgm:prSet presAssocID="{7BE89BE5-A29A-4B43-AFCA-CB8FD4A4171E}" presName="connectorText" presStyleLbl="sibTrans2D1" presStyleIdx="0" presStyleCnt="3"/>
      <dgm:spPr/>
    </dgm:pt>
    <dgm:pt modelId="{8C219A91-51EE-4665-8E1F-4023C1B9234C}" type="pres">
      <dgm:prSet presAssocID="{F6C93A88-7CF7-4771-A8D1-FEC2EDAD3416}" presName="node" presStyleLbl="node1" presStyleIdx="1" presStyleCnt="4">
        <dgm:presLayoutVars>
          <dgm:bulletEnabled val="1"/>
        </dgm:presLayoutVars>
      </dgm:prSet>
      <dgm:spPr/>
    </dgm:pt>
    <dgm:pt modelId="{C3444035-D3DC-4267-8836-1DFF168F4319}" type="pres">
      <dgm:prSet presAssocID="{A347A89C-B4E4-4DC6-9790-E84621A1D416}" presName="sibTrans" presStyleLbl="sibTrans2D1" presStyleIdx="1" presStyleCnt="3"/>
      <dgm:spPr/>
    </dgm:pt>
    <dgm:pt modelId="{F38683B9-412C-487E-A409-C566D5AAA049}" type="pres">
      <dgm:prSet presAssocID="{A347A89C-B4E4-4DC6-9790-E84621A1D416}" presName="connectorText" presStyleLbl="sibTrans2D1" presStyleIdx="1" presStyleCnt="3"/>
      <dgm:spPr/>
    </dgm:pt>
    <dgm:pt modelId="{19CD4599-62E4-495D-8B21-7A917E551B48}" type="pres">
      <dgm:prSet presAssocID="{59899F80-8DC8-426F-A6DB-84F56CF1D649}" presName="node" presStyleLbl="node1" presStyleIdx="2" presStyleCnt="4">
        <dgm:presLayoutVars>
          <dgm:bulletEnabled val="1"/>
        </dgm:presLayoutVars>
      </dgm:prSet>
      <dgm:spPr/>
    </dgm:pt>
    <dgm:pt modelId="{D2ECE7AB-7B26-4B2B-B20F-AD448FBE0891}" type="pres">
      <dgm:prSet presAssocID="{1EADAECB-130F-4B91-A4F4-AC00286199DF}" presName="sibTrans" presStyleLbl="sibTrans2D1" presStyleIdx="2" presStyleCnt="3"/>
      <dgm:spPr/>
    </dgm:pt>
    <dgm:pt modelId="{C28957E3-3E2D-4C19-B545-DA6EEC037D08}" type="pres">
      <dgm:prSet presAssocID="{1EADAECB-130F-4B91-A4F4-AC00286199DF}" presName="connectorText" presStyleLbl="sibTrans2D1" presStyleIdx="2" presStyleCnt="3"/>
      <dgm:spPr/>
    </dgm:pt>
    <dgm:pt modelId="{31DBF77E-1177-4708-9730-2CFC217F7DAE}" type="pres">
      <dgm:prSet presAssocID="{C19E2CD1-0C6E-4AFE-ACFF-82AE454D1552}" presName="node" presStyleLbl="node1" presStyleIdx="3" presStyleCnt="4">
        <dgm:presLayoutVars>
          <dgm:bulletEnabled val="1"/>
        </dgm:presLayoutVars>
      </dgm:prSet>
      <dgm:spPr/>
    </dgm:pt>
  </dgm:ptLst>
  <dgm:cxnLst>
    <dgm:cxn modelId="{2140AD07-1FE7-458A-ABA4-42EC6D011CC6}" type="presOf" srcId="{1EADAECB-130F-4B91-A4F4-AC00286199DF}" destId="{D2ECE7AB-7B26-4B2B-B20F-AD448FBE0891}" srcOrd="0" destOrd="0" presId="urn:microsoft.com/office/officeart/2005/8/layout/process5"/>
    <dgm:cxn modelId="{E024EC2D-4AE4-48B2-ABEE-46C8C596D253}" srcId="{256F82B1-8AA6-4B13-85C0-619EFA323728}" destId="{C19E2CD1-0C6E-4AFE-ACFF-82AE454D1552}" srcOrd="3" destOrd="0" parTransId="{B4779A1C-7254-4FD4-AEB4-0AD274795F45}" sibTransId="{1B44A345-3298-4F3F-8F47-F44485823FF3}"/>
    <dgm:cxn modelId="{1DD72D3B-FCC5-47BE-8389-DCCB39A8C949}" srcId="{256F82B1-8AA6-4B13-85C0-619EFA323728}" destId="{8D67321D-883F-42A2-B4CE-28ABF087D603}" srcOrd="0" destOrd="0" parTransId="{13EE8358-2AFA-4F16-99E3-200929684729}" sibTransId="{7BE89BE5-A29A-4B43-AFCA-CB8FD4A4171E}"/>
    <dgm:cxn modelId="{D6CFEA7F-5ADC-4A1E-8DE2-7981CE668B5B}" type="presOf" srcId="{59899F80-8DC8-426F-A6DB-84F56CF1D649}" destId="{19CD4599-62E4-495D-8B21-7A917E551B48}" srcOrd="0" destOrd="0" presId="urn:microsoft.com/office/officeart/2005/8/layout/process5"/>
    <dgm:cxn modelId="{CE8C1E88-7AEF-4C42-BC76-64B8AC4FC77B}" type="presOf" srcId="{1EADAECB-130F-4B91-A4F4-AC00286199DF}" destId="{C28957E3-3E2D-4C19-B545-DA6EEC037D08}" srcOrd="1" destOrd="0" presId="urn:microsoft.com/office/officeart/2005/8/layout/process5"/>
    <dgm:cxn modelId="{7DD4598A-DC46-4E74-97BF-BAFC604E8767}" type="presOf" srcId="{7BE89BE5-A29A-4B43-AFCA-CB8FD4A4171E}" destId="{C177AEAD-918F-4008-8FC0-21834090D7D1}" srcOrd="1" destOrd="0" presId="urn:microsoft.com/office/officeart/2005/8/layout/process5"/>
    <dgm:cxn modelId="{01D35FA0-7558-4199-9438-EB6DAA077783}" type="presOf" srcId="{A347A89C-B4E4-4DC6-9790-E84621A1D416}" destId="{C3444035-D3DC-4267-8836-1DFF168F4319}" srcOrd="0" destOrd="0" presId="urn:microsoft.com/office/officeart/2005/8/layout/process5"/>
    <dgm:cxn modelId="{387D7DA6-4441-4FD7-BC2F-2F1AF926D0E7}" type="presOf" srcId="{A347A89C-B4E4-4DC6-9790-E84621A1D416}" destId="{F38683B9-412C-487E-A409-C566D5AAA049}" srcOrd="1" destOrd="0" presId="urn:microsoft.com/office/officeart/2005/8/layout/process5"/>
    <dgm:cxn modelId="{720467A9-B8CA-49A9-948B-5776A63FD12A}" type="presOf" srcId="{8D67321D-883F-42A2-B4CE-28ABF087D603}" destId="{9C553769-2EFC-4F0A-AD79-5BDABC76ECA1}" srcOrd="0" destOrd="0" presId="urn:microsoft.com/office/officeart/2005/8/layout/process5"/>
    <dgm:cxn modelId="{920981CD-CB10-4F2E-80D7-D9DB936598F9}" type="presOf" srcId="{F6C93A88-7CF7-4771-A8D1-FEC2EDAD3416}" destId="{8C219A91-51EE-4665-8E1F-4023C1B9234C}" srcOrd="0" destOrd="0" presId="urn:microsoft.com/office/officeart/2005/8/layout/process5"/>
    <dgm:cxn modelId="{B3E9FACF-1248-49EF-A80A-96259C49983F}" srcId="{256F82B1-8AA6-4B13-85C0-619EFA323728}" destId="{59899F80-8DC8-426F-A6DB-84F56CF1D649}" srcOrd="2" destOrd="0" parTransId="{5D4404C3-148A-4165-B2E7-EA56F4E92738}" sibTransId="{1EADAECB-130F-4B91-A4F4-AC00286199DF}"/>
    <dgm:cxn modelId="{83FB59E0-3D4B-4961-865A-021F20E708E5}" srcId="{256F82B1-8AA6-4B13-85C0-619EFA323728}" destId="{F6C93A88-7CF7-4771-A8D1-FEC2EDAD3416}" srcOrd="1" destOrd="0" parTransId="{81025408-BDFD-4FBB-8947-0C401895457D}" sibTransId="{A347A89C-B4E4-4DC6-9790-E84621A1D416}"/>
    <dgm:cxn modelId="{04C735E6-2AD6-4F99-8BC3-67DE667E6FD4}" type="presOf" srcId="{256F82B1-8AA6-4B13-85C0-619EFA323728}" destId="{4E2B6284-0C33-4CA9-84E3-B758870C0B8B}" srcOrd="0" destOrd="0" presId="urn:microsoft.com/office/officeart/2005/8/layout/process5"/>
    <dgm:cxn modelId="{6A1E41F6-512B-40BD-AC3C-75F496607033}" type="presOf" srcId="{7BE89BE5-A29A-4B43-AFCA-CB8FD4A4171E}" destId="{1BFCE165-E036-40A3-8BCB-314FA0653CB6}" srcOrd="0" destOrd="0" presId="urn:microsoft.com/office/officeart/2005/8/layout/process5"/>
    <dgm:cxn modelId="{97151CF7-01C4-4B9D-B6B0-020050C7A55D}" type="presOf" srcId="{C19E2CD1-0C6E-4AFE-ACFF-82AE454D1552}" destId="{31DBF77E-1177-4708-9730-2CFC217F7DAE}" srcOrd="0" destOrd="0" presId="urn:microsoft.com/office/officeart/2005/8/layout/process5"/>
    <dgm:cxn modelId="{4975221B-411B-450D-978E-F8ED3745EDD8}" type="presParOf" srcId="{4E2B6284-0C33-4CA9-84E3-B758870C0B8B}" destId="{9C553769-2EFC-4F0A-AD79-5BDABC76ECA1}" srcOrd="0" destOrd="0" presId="urn:microsoft.com/office/officeart/2005/8/layout/process5"/>
    <dgm:cxn modelId="{2B0144CE-1C73-4C4E-9C3A-CA248D996E02}" type="presParOf" srcId="{4E2B6284-0C33-4CA9-84E3-B758870C0B8B}" destId="{1BFCE165-E036-40A3-8BCB-314FA0653CB6}" srcOrd="1" destOrd="0" presId="urn:microsoft.com/office/officeart/2005/8/layout/process5"/>
    <dgm:cxn modelId="{B3223C75-89A4-4C20-8364-2D82B74D33AC}" type="presParOf" srcId="{1BFCE165-E036-40A3-8BCB-314FA0653CB6}" destId="{C177AEAD-918F-4008-8FC0-21834090D7D1}" srcOrd="0" destOrd="0" presId="urn:microsoft.com/office/officeart/2005/8/layout/process5"/>
    <dgm:cxn modelId="{31105626-00DD-41CE-A40F-040A30B9C3FE}" type="presParOf" srcId="{4E2B6284-0C33-4CA9-84E3-B758870C0B8B}" destId="{8C219A91-51EE-4665-8E1F-4023C1B9234C}" srcOrd="2" destOrd="0" presId="urn:microsoft.com/office/officeart/2005/8/layout/process5"/>
    <dgm:cxn modelId="{C371D9D2-9C8A-4716-A6E5-4EE80E250C39}" type="presParOf" srcId="{4E2B6284-0C33-4CA9-84E3-B758870C0B8B}" destId="{C3444035-D3DC-4267-8836-1DFF168F4319}" srcOrd="3" destOrd="0" presId="urn:microsoft.com/office/officeart/2005/8/layout/process5"/>
    <dgm:cxn modelId="{CAD9A970-3A2B-4AAA-8F4E-3F994713D35B}" type="presParOf" srcId="{C3444035-D3DC-4267-8836-1DFF168F4319}" destId="{F38683B9-412C-487E-A409-C566D5AAA049}" srcOrd="0" destOrd="0" presId="urn:microsoft.com/office/officeart/2005/8/layout/process5"/>
    <dgm:cxn modelId="{B6DC0FE1-0F99-48A0-BC1E-8555216E49CE}" type="presParOf" srcId="{4E2B6284-0C33-4CA9-84E3-B758870C0B8B}" destId="{19CD4599-62E4-495D-8B21-7A917E551B48}" srcOrd="4" destOrd="0" presId="urn:microsoft.com/office/officeart/2005/8/layout/process5"/>
    <dgm:cxn modelId="{890C6FB9-E7C4-49E1-935F-6F11360BEECB}" type="presParOf" srcId="{4E2B6284-0C33-4CA9-84E3-B758870C0B8B}" destId="{D2ECE7AB-7B26-4B2B-B20F-AD448FBE0891}" srcOrd="5" destOrd="0" presId="urn:microsoft.com/office/officeart/2005/8/layout/process5"/>
    <dgm:cxn modelId="{86D5522B-82F4-4D1B-A278-5F0EEB3805C1}" type="presParOf" srcId="{D2ECE7AB-7B26-4B2B-B20F-AD448FBE0891}" destId="{C28957E3-3E2D-4C19-B545-DA6EEC037D08}" srcOrd="0" destOrd="0" presId="urn:microsoft.com/office/officeart/2005/8/layout/process5"/>
    <dgm:cxn modelId="{7212762E-BDAF-4577-95C8-91022BA1FE93}" type="presParOf" srcId="{4E2B6284-0C33-4CA9-84E3-B758870C0B8B}" destId="{31DBF77E-1177-4708-9730-2CFC217F7DAE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53769-2EFC-4F0A-AD79-5BDABC76ECA1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학습용</a:t>
          </a:r>
          <a:r>
            <a:rPr lang="en-US" altLang="ko-KR" sz="3000" kern="1200" dirty="0"/>
            <a:t>,</a:t>
          </a:r>
          <a:r>
            <a:rPr lang="ko-KR" altLang="en-US" sz="3000" kern="1200" dirty="0"/>
            <a:t>평가용 데이터로드</a:t>
          </a:r>
        </a:p>
      </dsp:txBody>
      <dsp:txXfrm>
        <a:off x="144776" y="50451"/>
        <a:ext cx="2620721" cy="1534246"/>
      </dsp:txXfrm>
    </dsp:sp>
    <dsp:sp modelId="{1BFCE165-E036-40A3-8BCB-314FA0653CB6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052255" y="615490"/>
        <a:ext cx="403082" cy="404168"/>
      </dsp:txXfrm>
    </dsp:sp>
    <dsp:sp modelId="{8C219A91-51EE-4665-8E1F-4023C1B9234C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텍스트 데이터 </a:t>
          </a:r>
          <a:r>
            <a:rPr lang="ko-KR" altLang="en-US" sz="3000" kern="1200" dirty="0" err="1"/>
            <a:t>전처리</a:t>
          </a:r>
          <a:endParaRPr lang="ko-KR" altLang="en-US" sz="3000" kern="1200" dirty="0"/>
        </a:p>
      </dsp:txBody>
      <dsp:txXfrm>
        <a:off x="3947439" y="50451"/>
        <a:ext cx="2620721" cy="1534246"/>
      </dsp:txXfrm>
    </dsp:sp>
    <dsp:sp modelId="{C3444035-D3DC-4267-8836-1DFF168F4319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6854918" y="615490"/>
        <a:ext cx="403082" cy="404168"/>
      </dsp:txXfrm>
    </dsp:sp>
    <dsp:sp modelId="{19CD4599-62E4-495D-8B21-7A917E551B48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Bag of Word</a:t>
          </a:r>
          <a:endParaRPr lang="ko-KR" altLang="en-US" sz="3000" kern="1200" dirty="0"/>
        </a:p>
      </dsp:txBody>
      <dsp:txXfrm>
        <a:off x="7750101" y="50451"/>
        <a:ext cx="2620721" cy="1534246"/>
      </dsp:txXfrm>
    </dsp:sp>
    <dsp:sp modelId="{D2ECE7AB-7B26-4B2B-B20F-AD448FBE0891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 rot="-5400000">
        <a:off x="8858378" y="1871456"/>
        <a:ext cx="404168" cy="403082"/>
      </dsp:txXfrm>
    </dsp:sp>
    <dsp:sp modelId="{31DBF77E-1177-4708-9730-2CFC217F7DAE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dirty="0"/>
            <a:t>모델학습</a:t>
          </a:r>
          <a:endParaRPr lang="ko-KR" altLang="en-US" sz="3000" kern="1200" dirty="0"/>
        </a:p>
      </dsp:txBody>
      <dsp:txXfrm>
        <a:off x="7750101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D3D37-38C4-4E9D-CE18-23B0E6664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5CC2D-0CCB-EF07-6CCD-39E8E6AC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20AE5-D791-959F-7386-F5EE78A7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ED62B-31DC-3E89-BC48-C3C3F8CA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3EBF8-156C-8A96-DECF-58E0D7FC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5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3CBCD-032F-F76A-4CD7-961A91F9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910E0-C1A9-96E4-6600-DDAAC986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008E3-F8C8-CB79-5A2D-F3922FEB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B724C-B02A-7007-0F76-FC0548CA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D1881-EA9A-A8F0-13C1-BD9610D5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3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393E0-6B73-68FA-BE3D-8B592FE10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18411-9F6C-B35F-085A-929ABC8DA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6B075-5E6C-DEA2-F573-5D027304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07656-AAB7-079F-58A3-D9018CA9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31392-FFA1-980F-C121-67FC22E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9181F-8AFF-F641-FFE1-7EF19D62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4FB0-6926-A601-B6C8-A24A29DA3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E0964-E666-4C9B-3F11-99EDFB18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7965-B60C-A31B-0E0D-776401BB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7A3C8-FB34-419D-B00D-2C740D86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4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6E7A6-F21E-643F-83E1-91FA8FE6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C495E-BED0-B166-BC4F-0E016EC5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232DE-24EC-093F-E4FE-BED9AF90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A0E1B-6AD1-0FD7-B9E2-52E3620B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52E41-557C-DD64-58C8-51ACC573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4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72D26-B849-B5CD-953B-7AC98815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DA87C-E647-8A9E-7F14-23130FF4D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F5552-0657-FBC9-6621-41622922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BF7E0-89E1-5F67-1E69-223911FA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F1DFE-FE9F-293B-F522-36A941CC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2223AF-343C-CC54-E25E-3432167F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7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7A51A-7AE8-4E0B-CDC4-D007D1C2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A1710-1505-2649-3509-CC2A4317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A701C-36ED-9F62-2DB7-043CCB49B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C950B0-F898-7A9D-098B-4669A7227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4E4A33-239B-155C-10C1-7F2207927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5547F1-BF24-5F8D-AB8A-90C802D4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0D5720-98C4-7089-16BC-447B2DBA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559C34-69FB-9846-974D-2BC2DC35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8F12B-FE43-1E09-C184-BC7F1F7E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3FB3BE-86F1-17B4-11EB-999FE148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3E3E60-BE74-0180-D204-AB9727A9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B8CD31-9311-171B-E6DB-76860402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EAAB24-DEF6-BF5F-B5DC-7FF6C240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D5A625-ED23-3A5D-EF7C-0AD75309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AC1DD-B34E-27FB-D6A3-1A81EE65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9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72EA-297D-1DD2-3657-390FE05A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3B39B-D933-6E1B-7A5C-FEF66847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0A3C2-CBB1-1870-5FD2-4DA51ABD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F9621-22D9-7E88-9E2E-EC25F81D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070C5-E8F0-D19E-CA3A-30C36296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71C1C-F82F-73A6-5FDA-A8D2499A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5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53BBE-FC1F-43F7-8EF9-4BF9AC8A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1C796-09F3-6B48-262E-CFB9E9907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ACB0E-408B-8845-7AF1-F4850C872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626A7-5DDC-4620-30DE-6C6F01DE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23C04-7A98-E863-39FE-93F91F23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D988B-18F3-94EB-4094-18BFCEBE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7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01C16F-1AAA-1816-757E-6A138834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6A14C-47CD-731A-9277-D3A74E01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BC2F1-E2B0-8CC9-441F-070F1590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0890A-663D-8360-C2ED-FA9860B31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DFD29-183B-DAF6-B26E-F3DD2ADE0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0B60BB-8A88-2FC3-E663-B612208A6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080808"/>
                </a:solidFill>
              </a:rPr>
              <a:t>18011767 </a:t>
            </a:r>
            <a:r>
              <a:rPr lang="ko-KR" altLang="en-US" sz="2000">
                <a:solidFill>
                  <a:srgbClr val="080808"/>
                </a:solidFill>
              </a:rPr>
              <a:t>이규훈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3DCBD7-735B-DF31-D770-1183C002C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 dirty="0" err="1">
                <a:solidFill>
                  <a:srgbClr val="080808"/>
                </a:solidFill>
              </a:rPr>
              <a:t>텀프로젝트</a:t>
            </a:r>
            <a:r>
              <a:rPr lang="ko-KR" altLang="en-US" sz="3600" dirty="0">
                <a:solidFill>
                  <a:srgbClr val="080808"/>
                </a:solidFill>
              </a:rPr>
              <a:t> </a:t>
            </a:r>
            <a:r>
              <a:rPr lang="en-US" altLang="ko-KR" sz="3600" dirty="0">
                <a:solidFill>
                  <a:srgbClr val="080808"/>
                </a:solidFill>
              </a:rPr>
              <a:t>2</a:t>
            </a:r>
            <a:r>
              <a:rPr lang="ko-KR" altLang="en-US" sz="3600" dirty="0">
                <a:solidFill>
                  <a:srgbClr val="080808"/>
                </a:solidFill>
              </a:rPr>
              <a:t>번</a:t>
            </a:r>
            <a:br>
              <a:rPr lang="en-US" altLang="ko-KR" sz="3600" dirty="0">
                <a:solidFill>
                  <a:srgbClr val="080808"/>
                </a:solidFill>
              </a:rPr>
            </a:br>
            <a:r>
              <a:rPr lang="en-US" altLang="ko-KR" sz="3600" dirty="0">
                <a:solidFill>
                  <a:srgbClr val="080808"/>
                </a:solidFill>
              </a:rPr>
              <a:t>Spam </a:t>
            </a:r>
            <a:r>
              <a:rPr lang="ko-KR" altLang="en-US" sz="3600" dirty="0">
                <a:solidFill>
                  <a:srgbClr val="080808"/>
                </a:solidFill>
              </a:rPr>
              <a:t>문자 분류기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모델 학습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8DEC75AA-91B2-DBD1-E924-3EADA781F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70" y="2022419"/>
            <a:ext cx="5491291" cy="2813162"/>
          </a:xfr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3DDEBE6-A91E-3605-7C9C-64A67BCCD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610" y="1457471"/>
            <a:ext cx="5616427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162D9D-6A13-3A5A-5433-ACF7CB75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28DA8-68FB-5C74-6704-968DB40F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4400" dirty="0"/>
              <a:t>프로젝트의 목적</a:t>
            </a:r>
            <a:endParaRPr lang="en-US" altLang="ko-KR" sz="4400" dirty="0"/>
          </a:p>
          <a:p>
            <a:pPr marL="514350" indent="-514350">
              <a:buAutoNum type="arabicPeriod"/>
            </a:pPr>
            <a:r>
              <a:rPr lang="ko-KR" altLang="en-US" sz="4400" dirty="0"/>
              <a:t>프로젝트 코드의 플로우</a:t>
            </a:r>
            <a:endParaRPr lang="en-US" altLang="ko-KR" sz="4400" dirty="0"/>
          </a:p>
          <a:p>
            <a:pPr marL="514350" indent="-514350">
              <a:buAutoNum type="arabicPeriod"/>
            </a:pPr>
            <a:r>
              <a:rPr lang="ko-KR" altLang="en-US" sz="4400" dirty="0"/>
              <a:t>코드 설명</a:t>
            </a:r>
            <a:endParaRPr lang="en-US" altLang="ko-KR" sz="4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53CBC3-8182-1C5F-FC79-C661A624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E756F-BAAE-6A3D-0D1F-3EB5C9AA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ko-KR" sz="2400" b="0" i="0" dirty="0">
                <a:effectLst/>
                <a:latin typeface="Inter" panose="020B0502030000000004" pitchFamily="34" charset="0"/>
              </a:rPr>
              <a:t>1D </a:t>
            </a:r>
            <a:r>
              <a:rPr lang="ko-KR" altLang="en-US" sz="2400" b="0" i="0" dirty="0">
                <a:effectLst/>
                <a:latin typeface="Inter" panose="020B0502030000000004" pitchFamily="34" charset="0"/>
              </a:rPr>
              <a:t>텍스트 데이터 다루기</a:t>
            </a:r>
            <a:endParaRPr lang="en-US" altLang="ko-KR" sz="2400" b="0" i="0" dirty="0">
              <a:effectLst/>
              <a:latin typeface="Inter" panose="020B0502030000000004" pitchFamily="34" charset="0"/>
            </a:endParaRPr>
          </a:p>
          <a:p>
            <a:r>
              <a:rPr lang="en-US" altLang="ko-KR" sz="2400" b="0" i="0" dirty="0">
                <a:effectLst/>
                <a:latin typeface="Inter" panose="020B0502030000000004" pitchFamily="34" charset="0"/>
              </a:rPr>
              <a:t>Spam </a:t>
            </a:r>
            <a:r>
              <a:rPr lang="ko-KR" altLang="en-US" sz="2400" b="0" i="0" dirty="0">
                <a:effectLst/>
                <a:latin typeface="Inter" panose="020B0502030000000004" pitchFamily="34" charset="0"/>
              </a:rPr>
              <a:t>문자를 분류</a:t>
            </a:r>
            <a:endParaRPr lang="en-US" altLang="ko-KR" sz="2400" b="0" i="0" dirty="0">
              <a:effectLst/>
              <a:latin typeface="Inter" panose="020B0502030000000004" pitchFamily="34" charset="0"/>
            </a:endParaRPr>
          </a:p>
          <a:p>
            <a:r>
              <a:rPr lang="ko-KR" altLang="en-US" sz="2400" dirty="0"/>
              <a:t>텍스트 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r>
              <a:rPr lang="en-US" altLang="ko-KR" sz="2400" dirty="0"/>
              <a:t>Bag of Word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Inter" panose="020B0502030000000004" pitchFamily="34" charset="0"/>
              </a:rPr>
              <a:t>1. </a:t>
            </a:r>
            <a:r>
              <a:rPr lang="ko-KR" altLang="en-US" sz="1600" b="0" i="0" dirty="0">
                <a:effectLst/>
                <a:latin typeface="Inter" panose="020B0502030000000004" pitchFamily="34" charset="0"/>
              </a:rPr>
              <a:t>모든 텍스트의 모든 단어를 가져온 다음 각 단어의 발생 횟수를 계산하고</a:t>
            </a:r>
            <a:r>
              <a:rPr lang="en-US" altLang="ko-KR" sz="1600" b="0" i="0" dirty="0">
                <a:effectLst/>
                <a:latin typeface="Inter" panose="020B0502030000000004" pitchFamily="34" charset="0"/>
              </a:rPr>
              <a:t>, </a:t>
            </a:r>
            <a:r>
              <a:rPr lang="ko-KR" altLang="en-US" sz="1600" b="0" i="0" dirty="0">
                <a:effectLst/>
                <a:latin typeface="Inter" panose="020B0502030000000004" pitchFamily="34" charset="0"/>
              </a:rPr>
              <a:t>그 중 특히 자주 나오는 특정 단어</a:t>
            </a:r>
            <a:r>
              <a:rPr lang="en-US" altLang="ko-KR" sz="1600" b="0" i="0" dirty="0">
                <a:effectLst/>
                <a:latin typeface="Inter" panose="020B0502030000000004" pitchFamily="34" charset="0"/>
              </a:rPr>
              <a:t>(Cluster Word)</a:t>
            </a:r>
            <a:r>
              <a:rPr lang="ko-KR" altLang="en-US" sz="1600" b="0" i="0" dirty="0">
                <a:effectLst/>
                <a:latin typeface="Inter" panose="020B0502030000000004" pitchFamily="34" charset="0"/>
              </a:rPr>
              <a:t>들을 선택한다</a:t>
            </a:r>
            <a:r>
              <a:rPr lang="en-US" altLang="ko-KR" sz="1600" b="0" i="0" dirty="0">
                <a:effectLst/>
                <a:latin typeface="Inter" panose="020B05020300000000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Inter" panose="020B0502030000000004" pitchFamily="34" charset="0"/>
              </a:rPr>
              <a:t>2. Cluster Word</a:t>
            </a:r>
            <a:r>
              <a:rPr lang="ko-KR" altLang="en-US" sz="1600" b="0" i="0" dirty="0">
                <a:effectLst/>
                <a:latin typeface="Inter" panose="020B0502030000000004" pitchFamily="34" charset="0"/>
              </a:rPr>
              <a:t>를 총 </a:t>
            </a:r>
            <a:r>
              <a:rPr lang="en-US" altLang="ko-KR" sz="1600" b="0" i="0" dirty="0">
                <a:effectLst/>
                <a:latin typeface="Inter" panose="020B0502030000000004" pitchFamily="34" charset="0"/>
              </a:rPr>
              <a:t>1000</a:t>
            </a:r>
            <a:r>
              <a:rPr lang="ko-KR" altLang="en-US" sz="1600" b="0" i="0" dirty="0">
                <a:effectLst/>
                <a:latin typeface="Inter" panose="020B0502030000000004" pitchFamily="34" charset="0"/>
              </a:rPr>
              <a:t>개 선택했다고 가정했을 때</a:t>
            </a:r>
            <a:r>
              <a:rPr lang="en-US" altLang="ko-KR" sz="1600" b="0" i="0" dirty="0">
                <a:effectLst/>
                <a:latin typeface="Inter" panose="020B0502030000000004" pitchFamily="34" charset="0"/>
              </a:rPr>
              <a:t>, </a:t>
            </a:r>
            <a:r>
              <a:rPr lang="ko-KR" altLang="en-US" sz="1600" b="0" i="0" dirty="0">
                <a:effectLst/>
                <a:latin typeface="Inter" panose="020B0502030000000004" pitchFamily="34" charset="0"/>
              </a:rPr>
              <a:t>이 </a:t>
            </a:r>
            <a:r>
              <a:rPr lang="en-US" altLang="ko-KR" sz="1600" b="0" i="0" dirty="0">
                <a:effectLst/>
                <a:latin typeface="Inter" panose="020B0502030000000004" pitchFamily="34" charset="0"/>
              </a:rPr>
              <a:t>1000</a:t>
            </a:r>
            <a:r>
              <a:rPr lang="ko-KR" altLang="en-US" sz="1600" b="0" i="0" dirty="0">
                <a:effectLst/>
                <a:latin typeface="Inter" panose="020B0502030000000004" pitchFamily="34" charset="0"/>
              </a:rPr>
              <a:t>개의 단어의 발생횟수가 분류 문제의 </a:t>
            </a:r>
            <a:r>
              <a:rPr lang="en-US" altLang="ko-KR" sz="1600" b="0" i="0" dirty="0" err="1">
                <a:effectLst/>
                <a:latin typeface="Inter" panose="020B0502030000000004" pitchFamily="34" charset="0"/>
              </a:rPr>
              <a:t>featur</a:t>
            </a:r>
            <a:r>
              <a:rPr lang="ko-KR" altLang="en-US" sz="1600" b="0" i="0" dirty="0">
                <a:effectLst/>
                <a:latin typeface="Inter" panose="020B0502030000000004" pitchFamily="34" charset="0"/>
              </a:rPr>
              <a:t>가 되는 것이다</a:t>
            </a:r>
            <a:r>
              <a:rPr lang="en-US" altLang="ko-KR" sz="1600" b="0" i="0" dirty="0">
                <a:effectLst/>
                <a:latin typeface="Inter" panose="020B05020300000000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Inter" panose="020B0502030000000004" pitchFamily="34" charset="0"/>
              </a:rPr>
              <a:t>3. </a:t>
            </a:r>
            <a:r>
              <a:rPr lang="ko-KR" altLang="en-US" sz="1600" b="0" i="0" dirty="0">
                <a:effectLst/>
                <a:latin typeface="Inter" panose="020B0502030000000004" pitchFamily="34" charset="0"/>
              </a:rPr>
              <a:t>텍스트가 </a:t>
            </a:r>
            <a:r>
              <a:rPr lang="en-US" altLang="ko-KR" sz="1600" b="0" i="0" dirty="0">
                <a:effectLst/>
                <a:latin typeface="Inter" panose="020B0502030000000004" pitchFamily="34" charset="0"/>
              </a:rPr>
              <a:t>feature</a:t>
            </a:r>
            <a:r>
              <a:rPr lang="ko-KR" altLang="en-US" sz="1600" b="0" i="0" dirty="0">
                <a:effectLst/>
                <a:latin typeface="Inter" panose="020B0502030000000004" pitchFamily="34" charset="0"/>
              </a:rPr>
              <a:t>로 변형되었으니</a:t>
            </a:r>
            <a:r>
              <a:rPr lang="en-US" altLang="ko-KR" sz="1600" b="0" i="0" dirty="0">
                <a:effectLst/>
                <a:latin typeface="Inter" panose="020B0502030000000004" pitchFamily="34" charset="0"/>
              </a:rPr>
              <a:t>, </a:t>
            </a:r>
            <a:r>
              <a:rPr lang="ko-KR" altLang="en-US" sz="1600" b="0" i="0" dirty="0">
                <a:effectLst/>
                <a:latin typeface="Inter" panose="020B0502030000000004" pitchFamily="34" charset="0"/>
              </a:rPr>
              <a:t>원하는 분류기를 학습하여 분류를 진행한다</a:t>
            </a:r>
            <a:r>
              <a:rPr lang="en-US" altLang="ko-KR" sz="1600" b="0" i="0" dirty="0">
                <a:effectLst/>
                <a:latin typeface="Inter" panose="020B0502030000000004" pitchFamily="34" charset="0"/>
              </a:rPr>
              <a:t>.</a:t>
            </a:r>
          </a:p>
          <a:p>
            <a:endParaRPr lang="en-US" altLang="ko-K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00DCC4-30B1-D05C-4EEC-10F8A3F6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프로젝트의 플로우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10CB832D-D5F5-A936-C618-17F95DABC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4094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학습용</a:t>
            </a:r>
            <a:r>
              <a:rPr lang="en-US" altLang="ko-KR" sz="3600" dirty="0"/>
              <a:t>,</a:t>
            </a:r>
            <a:r>
              <a:rPr lang="ko-KR" altLang="en-US" sz="3600" dirty="0"/>
              <a:t>평가용 데이터로드 및 라이브러리 다운로드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52FA9BF3-EDB4-9F47-CA23-F22725085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" y="2119899"/>
            <a:ext cx="5989839" cy="2994920"/>
          </a:xfr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88D02196-EFF2-E8F6-266D-ED83F944F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78" y="1535846"/>
            <a:ext cx="6149873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텍스트 데이터 </a:t>
            </a:r>
            <a:r>
              <a:rPr lang="ko-KR" altLang="en-US" sz="3600" dirty="0" err="1"/>
              <a:t>전처리</a:t>
            </a:r>
            <a:endParaRPr lang="ko-KR" alt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31C3BCFE-844E-6648-2D16-666AA1BE5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48" y="1620159"/>
            <a:ext cx="8247482" cy="4351338"/>
          </a:xfrm>
        </p:spPr>
      </p:pic>
    </p:spTree>
    <p:extLst>
      <p:ext uri="{BB962C8B-B14F-4D97-AF65-F5344CB8AC3E}">
        <p14:creationId xmlns:p14="http://schemas.microsoft.com/office/powerpoint/2010/main" val="16319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텍스트 데이터 </a:t>
            </a:r>
            <a:r>
              <a:rPr lang="ko-KR" altLang="en-US" sz="3600" dirty="0" err="1"/>
              <a:t>전처리</a:t>
            </a:r>
            <a:endParaRPr lang="ko-KR" alt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3201F14-6B38-0FEA-6754-9DB44F210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2" y="1398677"/>
            <a:ext cx="6499195" cy="184728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030B7F0-C149-E47F-F041-824C8838E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6" y="3151363"/>
            <a:ext cx="5802303" cy="27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4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Bag or Word</a:t>
            </a:r>
            <a:endParaRPr lang="ko-KR" alt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F801A33-E2FD-A5D7-FE07-B8484852F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5" y="1751118"/>
            <a:ext cx="8664691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0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67CC8-8C67-9C63-5D17-96CD4833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BD035C-09FB-A57B-0EA9-14170EBED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17" y="2110114"/>
            <a:ext cx="8801474" cy="108809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0A0408-57AC-9011-6C86-ADD02BC4E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17" y="4451010"/>
            <a:ext cx="8632953" cy="9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2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127</Words>
  <Application>Microsoft Office PowerPoint</Application>
  <PresentationFormat>와이드스크린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Inter</vt:lpstr>
      <vt:lpstr>Office 테마</vt:lpstr>
      <vt:lpstr>텀프로젝트 2번 Spam 문자 분류기</vt:lpstr>
      <vt:lpstr>목차</vt:lpstr>
      <vt:lpstr>목적</vt:lpstr>
      <vt:lpstr>프로젝트의 플로우</vt:lpstr>
      <vt:lpstr>학습용,평가용 데이터로드 및 라이브러리 다운로드</vt:lpstr>
      <vt:lpstr>텍스트 데이터 전처리</vt:lpstr>
      <vt:lpstr>텍스트 데이터 전처리</vt:lpstr>
      <vt:lpstr>Bag or Word</vt:lpstr>
      <vt:lpstr>PowerPoint 프레젠테이션</vt:lpstr>
      <vt:lpstr>모델 학습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텀프로젝트 3번</dc:title>
  <dc:creator>이 규훈</dc:creator>
  <cp:lastModifiedBy>이 규훈</cp:lastModifiedBy>
  <cp:revision>15</cp:revision>
  <dcterms:created xsi:type="dcterms:W3CDTF">2022-05-31T16:03:49Z</dcterms:created>
  <dcterms:modified xsi:type="dcterms:W3CDTF">2022-06-21T12:42:37Z</dcterms:modified>
</cp:coreProperties>
</file>