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7" r:id="rId7"/>
    <p:sldId id="270" r:id="rId8"/>
    <p:sldId id="269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6F82B1-8AA6-4B13-85C0-619EFA32372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D67321D-883F-42A2-B4CE-28ABF087D603}">
      <dgm:prSet phldrT="[텍스트]"/>
      <dgm:spPr/>
      <dgm:t>
        <a:bodyPr/>
        <a:lstStyle/>
        <a:p>
          <a:pPr latinLnBrk="1"/>
          <a:r>
            <a:rPr lang="ko-KR" altLang="en-US" dirty="0"/>
            <a:t>학습용</a:t>
          </a:r>
          <a:r>
            <a:rPr lang="en-US" altLang="ko-KR" dirty="0"/>
            <a:t>,</a:t>
          </a:r>
          <a:r>
            <a:rPr lang="ko-KR" altLang="en-US" dirty="0"/>
            <a:t>평가용 데이터로드</a:t>
          </a:r>
        </a:p>
      </dgm:t>
    </dgm:pt>
    <dgm:pt modelId="{13EE8358-2AFA-4F16-99E3-200929684729}" type="parTrans" cxnId="{1DD72D3B-FCC5-47BE-8389-DCCB39A8C949}">
      <dgm:prSet/>
      <dgm:spPr/>
      <dgm:t>
        <a:bodyPr/>
        <a:lstStyle/>
        <a:p>
          <a:pPr latinLnBrk="1"/>
          <a:endParaRPr lang="ko-KR" altLang="en-US"/>
        </a:p>
      </dgm:t>
    </dgm:pt>
    <dgm:pt modelId="{7BE89BE5-A29A-4B43-AFCA-CB8FD4A4171E}" type="sibTrans" cxnId="{1DD72D3B-FCC5-47BE-8389-DCCB39A8C949}">
      <dgm:prSet/>
      <dgm:spPr/>
      <dgm:t>
        <a:bodyPr/>
        <a:lstStyle/>
        <a:p>
          <a:pPr latinLnBrk="1"/>
          <a:endParaRPr lang="ko-KR" altLang="en-US"/>
        </a:p>
      </dgm:t>
    </dgm:pt>
    <dgm:pt modelId="{F6C93A88-7CF7-4771-A8D1-FEC2EDAD3416}">
      <dgm:prSet phldrT="[텍스트]"/>
      <dgm:spPr/>
      <dgm:t>
        <a:bodyPr/>
        <a:lstStyle/>
        <a:p>
          <a:pPr latinLnBrk="1"/>
          <a:r>
            <a:rPr lang="en-US" altLang="ko-KR" dirty="0"/>
            <a:t>Spectrogram </a:t>
          </a:r>
          <a:r>
            <a:rPr lang="ko-KR" altLang="en-US" dirty="0"/>
            <a:t>구하기</a:t>
          </a:r>
        </a:p>
      </dgm:t>
    </dgm:pt>
    <dgm:pt modelId="{81025408-BDFD-4FBB-8947-0C401895457D}" type="parTrans" cxnId="{83FB59E0-3D4B-4961-865A-021F20E708E5}">
      <dgm:prSet/>
      <dgm:spPr/>
      <dgm:t>
        <a:bodyPr/>
        <a:lstStyle/>
        <a:p>
          <a:pPr latinLnBrk="1"/>
          <a:endParaRPr lang="ko-KR" altLang="en-US"/>
        </a:p>
      </dgm:t>
    </dgm:pt>
    <dgm:pt modelId="{A347A89C-B4E4-4DC6-9790-E84621A1D416}" type="sibTrans" cxnId="{83FB59E0-3D4B-4961-865A-021F20E708E5}">
      <dgm:prSet/>
      <dgm:spPr/>
      <dgm:t>
        <a:bodyPr/>
        <a:lstStyle/>
        <a:p>
          <a:pPr latinLnBrk="1"/>
          <a:endParaRPr lang="ko-KR" altLang="en-US"/>
        </a:p>
      </dgm:t>
    </dgm:pt>
    <dgm:pt modelId="{59899F80-8DC8-426F-A6DB-84F56CF1D649}">
      <dgm:prSet phldrT="[텍스트]"/>
      <dgm:spPr/>
      <dgm:t>
        <a:bodyPr/>
        <a:lstStyle/>
        <a:p>
          <a:pPr latinLnBrk="1"/>
          <a:r>
            <a:rPr lang="en-US" b="0" i="0" dirty="0"/>
            <a:t>Mel-Filter Bank</a:t>
          </a:r>
          <a:r>
            <a:rPr lang="ko-KR" altLang="en-US" b="0" i="0" dirty="0"/>
            <a:t>을 이용한 </a:t>
          </a:r>
          <a:r>
            <a:rPr lang="en-US" b="0" i="0" dirty="0"/>
            <a:t>Mel-Spectrogram </a:t>
          </a:r>
          <a:r>
            <a:rPr lang="ko-KR" altLang="en-US" b="0" i="0" dirty="0"/>
            <a:t>구하기</a:t>
          </a:r>
          <a:endParaRPr lang="ko-KR" altLang="en-US" dirty="0"/>
        </a:p>
      </dgm:t>
    </dgm:pt>
    <dgm:pt modelId="{5D4404C3-148A-4165-B2E7-EA56F4E92738}" type="parTrans" cxnId="{B3E9FACF-1248-49EF-A80A-96259C49983F}">
      <dgm:prSet/>
      <dgm:spPr/>
      <dgm:t>
        <a:bodyPr/>
        <a:lstStyle/>
        <a:p>
          <a:pPr latinLnBrk="1"/>
          <a:endParaRPr lang="ko-KR" altLang="en-US"/>
        </a:p>
      </dgm:t>
    </dgm:pt>
    <dgm:pt modelId="{1EADAECB-130F-4B91-A4F4-AC00286199DF}" type="sibTrans" cxnId="{B3E9FACF-1248-49EF-A80A-96259C49983F}">
      <dgm:prSet/>
      <dgm:spPr/>
      <dgm:t>
        <a:bodyPr/>
        <a:lstStyle/>
        <a:p>
          <a:pPr latinLnBrk="1"/>
          <a:endParaRPr lang="ko-KR" altLang="en-US"/>
        </a:p>
      </dgm:t>
    </dgm:pt>
    <dgm:pt modelId="{C19E2CD1-0C6E-4AFE-ACFF-82AE454D1552}">
      <dgm:prSet phldrT="[텍스트]"/>
      <dgm:spPr/>
      <dgm:t>
        <a:bodyPr/>
        <a:lstStyle/>
        <a:p>
          <a:pPr latinLnBrk="1"/>
          <a:r>
            <a:rPr lang="en-US" altLang="ko-KR" b="0" i="0" dirty="0"/>
            <a:t>DCT</a:t>
          </a:r>
          <a:r>
            <a:rPr lang="ko-KR" altLang="en-US" b="0" i="0" dirty="0"/>
            <a:t>를 이용한 </a:t>
          </a:r>
          <a:r>
            <a:rPr lang="en-US" altLang="ko-KR" b="0" i="0" dirty="0"/>
            <a:t>MFCC </a:t>
          </a:r>
          <a:r>
            <a:rPr lang="ko-KR" altLang="en-US" b="0" i="0" dirty="0"/>
            <a:t>구하기</a:t>
          </a:r>
          <a:endParaRPr lang="ko-KR" altLang="en-US" dirty="0"/>
        </a:p>
      </dgm:t>
    </dgm:pt>
    <dgm:pt modelId="{B4779A1C-7254-4FD4-AEB4-0AD274795F45}" type="parTrans" cxnId="{E024EC2D-4AE4-48B2-ABEE-46C8C596D253}">
      <dgm:prSet/>
      <dgm:spPr/>
      <dgm:t>
        <a:bodyPr/>
        <a:lstStyle/>
        <a:p>
          <a:pPr latinLnBrk="1"/>
          <a:endParaRPr lang="ko-KR" altLang="en-US"/>
        </a:p>
      </dgm:t>
    </dgm:pt>
    <dgm:pt modelId="{1B44A345-3298-4F3F-8F47-F44485823FF3}" type="sibTrans" cxnId="{E024EC2D-4AE4-48B2-ABEE-46C8C596D253}">
      <dgm:prSet/>
      <dgm:spPr/>
      <dgm:t>
        <a:bodyPr/>
        <a:lstStyle/>
        <a:p>
          <a:pPr latinLnBrk="1"/>
          <a:endParaRPr lang="ko-KR" altLang="en-US"/>
        </a:p>
      </dgm:t>
    </dgm:pt>
    <dgm:pt modelId="{88B11BC7-1693-4AA6-BD13-19FB8CA2F5CD}">
      <dgm:prSet phldrT="[텍스트]"/>
      <dgm:spPr/>
      <dgm:t>
        <a:bodyPr/>
        <a:lstStyle/>
        <a:p>
          <a:pPr latinLnBrk="1"/>
          <a:r>
            <a:rPr lang="en-US" altLang="ko-KR" b="0" i="0" dirty="0"/>
            <a:t>MFCC </a:t>
          </a:r>
          <a:r>
            <a:rPr lang="ko-KR" altLang="en-US" b="0" i="0" dirty="0"/>
            <a:t>피처를 이용한 모델 학습하기</a:t>
          </a:r>
          <a:endParaRPr lang="ko-KR" altLang="en-US" dirty="0"/>
        </a:p>
      </dgm:t>
    </dgm:pt>
    <dgm:pt modelId="{656B4596-1708-4F8C-947C-EA0808F952DC}" type="parTrans" cxnId="{3F5CCCDB-0F2C-4DA2-8609-6B9509865A03}">
      <dgm:prSet/>
      <dgm:spPr/>
      <dgm:t>
        <a:bodyPr/>
        <a:lstStyle/>
        <a:p>
          <a:pPr latinLnBrk="1"/>
          <a:endParaRPr lang="ko-KR" altLang="en-US"/>
        </a:p>
      </dgm:t>
    </dgm:pt>
    <dgm:pt modelId="{4FDA47B7-CA84-4613-A2EC-75DF4CF95650}" type="sibTrans" cxnId="{3F5CCCDB-0F2C-4DA2-8609-6B9509865A03}">
      <dgm:prSet/>
      <dgm:spPr/>
      <dgm:t>
        <a:bodyPr/>
        <a:lstStyle/>
        <a:p>
          <a:pPr latinLnBrk="1"/>
          <a:endParaRPr lang="ko-KR" altLang="en-US"/>
        </a:p>
      </dgm:t>
    </dgm:pt>
    <dgm:pt modelId="{4E2B6284-0C33-4CA9-84E3-B758870C0B8B}" type="pres">
      <dgm:prSet presAssocID="{256F82B1-8AA6-4B13-85C0-619EFA323728}" presName="diagram" presStyleCnt="0">
        <dgm:presLayoutVars>
          <dgm:dir/>
          <dgm:resizeHandles val="exact"/>
        </dgm:presLayoutVars>
      </dgm:prSet>
      <dgm:spPr/>
    </dgm:pt>
    <dgm:pt modelId="{9C553769-2EFC-4F0A-AD79-5BDABC76ECA1}" type="pres">
      <dgm:prSet presAssocID="{8D67321D-883F-42A2-B4CE-28ABF087D603}" presName="node" presStyleLbl="node1" presStyleIdx="0" presStyleCnt="5">
        <dgm:presLayoutVars>
          <dgm:bulletEnabled val="1"/>
        </dgm:presLayoutVars>
      </dgm:prSet>
      <dgm:spPr/>
    </dgm:pt>
    <dgm:pt modelId="{1BFCE165-E036-40A3-8BCB-314FA0653CB6}" type="pres">
      <dgm:prSet presAssocID="{7BE89BE5-A29A-4B43-AFCA-CB8FD4A4171E}" presName="sibTrans" presStyleLbl="sibTrans2D1" presStyleIdx="0" presStyleCnt="4"/>
      <dgm:spPr/>
    </dgm:pt>
    <dgm:pt modelId="{C177AEAD-918F-4008-8FC0-21834090D7D1}" type="pres">
      <dgm:prSet presAssocID="{7BE89BE5-A29A-4B43-AFCA-CB8FD4A4171E}" presName="connectorText" presStyleLbl="sibTrans2D1" presStyleIdx="0" presStyleCnt="4"/>
      <dgm:spPr/>
    </dgm:pt>
    <dgm:pt modelId="{8C219A91-51EE-4665-8E1F-4023C1B9234C}" type="pres">
      <dgm:prSet presAssocID="{F6C93A88-7CF7-4771-A8D1-FEC2EDAD3416}" presName="node" presStyleLbl="node1" presStyleIdx="1" presStyleCnt="5">
        <dgm:presLayoutVars>
          <dgm:bulletEnabled val="1"/>
        </dgm:presLayoutVars>
      </dgm:prSet>
      <dgm:spPr/>
    </dgm:pt>
    <dgm:pt modelId="{C3444035-D3DC-4267-8836-1DFF168F4319}" type="pres">
      <dgm:prSet presAssocID="{A347A89C-B4E4-4DC6-9790-E84621A1D416}" presName="sibTrans" presStyleLbl="sibTrans2D1" presStyleIdx="1" presStyleCnt="4"/>
      <dgm:spPr/>
    </dgm:pt>
    <dgm:pt modelId="{F38683B9-412C-487E-A409-C566D5AAA049}" type="pres">
      <dgm:prSet presAssocID="{A347A89C-B4E4-4DC6-9790-E84621A1D416}" presName="connectorText" presStyleLbl="sibTrans2D1" presStyleIdx="1" presStyleCnt="4"/>
      <dgm:spPr/>
    </dgm:pt>
    <dgm:pt modelId="{19CD4599-62E4-495D-8B21-7A917E551B48}" type="pres">
      <dgm:prSet presAssocID="{59899F80-8DC8-426F-A6DB-84F56CF1D649}" presName="node" presStyleLbl="node1" presStyleIdx="2" presStyleCnt="5">
        <dgm:presLayoutVars>
          <dgm:bulletEnabled val="1"/>
        </dgm:presLayoutVars>
      </dgm:prSet>
      <dgm:spPr/>
    </dgm:pt>
    <dgm:pt modelId="{D2ECE7AB-7B26-4B2B-B20F-AD448FBE0891}" type="pres">
      <dgm:prSet presAssocID="{1EADAECB-130F-4B91-A4F4-AC00286199DF}" presName="sibTrans" presStyleLbl="sibTrans2D1" presStyleIdx="2" presStyleCnt="4"/>
      <dgm:spPr/>
    </dgm:pt>
    <dgm:pt modelId="{C28957E3-3E2D-4C19-B545-DA6EEC037D08}" type="pres">
      <dgm:prSet presAssocID="{1EADAECB-130F-4B91-A4F4-AC00286199DF}" presName="connectorText" presStyleLbl="sibTrans2D1" presStyleIdx="2" presStyleCnt="4"/>
      <dgm:spPr/>
    </dgm:pt>
    <dgm:pt modelId="{31DBF77E-1177-4708-9730-2CFC217F7DAE}" type="pres">
      <dgm:prSet presAssocID="{C19E2CD1-0C6E-4AFE-ACFF-82AE454D1552}" presName="node" presStyleLbl="node1" presStyleIdx="3" presStyleCnt="5">
        <dgm:presLayoutVars>
          <dgm:bulletEnabled val="1"/>
        </dgm:presLayoutVars>
      </dgm:prSet>
      <dgm:spPr/>
    </dgm:pt>
    <dgm:pt modelId="{71DA71E2-161A-4D2E-A825-C12EC7B9A78B}" type="pres">
      <dgm:prSet presAssocID="{1B44A345-3298-4F3F-8F47-F44485823FF3}" presName="sibTrans" presStyleLbl="sibTrans2D1" presStyleIdx="3" presStyleCnt="4"/>
      <dgm:spPr/>
    </dgm:pt>
    <dgm:pt modelId="{F0E77BE8-3E8B-4F04-BEDE-E00DFB3FEDE9}" type="pres">
      <dgm:prSet presAssocID="{1B44A345-3298-4F3F-8F47-F44485823FF3}" presName="connectorText" presStyleLbl="sibTrans2D1" presStyleIdx="3" presStyleCnt="4"/>
      <dgm:spPr/>
    </dgm:pt>
    <dgm:pt modelId="{271C8D59-5400-4077-B63A-1ED7EB57BE36}" type="pres">
      <dgm:prSet presAssocID="{88B11BC7-1693-4AA6-BD13-19FB8CA2F5CD}" presName="node" presStyleLbl="node1" presStyleIdx="4" presStyleCnt="5">
        <dgm:presLayoutVars>
          <dgm:bulletEnabled val="1"/>
        </dgm:presLayoutVars>
      </dgm:prSet>
      <dgm:spPr/>
    </dgm:pt>
  </dgm:ptLst>
  <dgm:cxnLst>
    <dgm:cxn modelId="{2140AD07-1FE7-458A-ABA4-42EC6D011CC6}" type="presOf" srcId="{1EADAECB-130F-4B91-A4F4-AC00286199DF}" destId="{D2ECE7AB-7B26-4B2B-B20F-AD448FBE0891}" srcOrd="0" destOrd="0" presId="urn:microsoft.com/office/officeart/2005/8/layout/process5"/>
    <dgm:cxn modelId="{C1D6220E-79E4-41D9-A0BB-18D8F0298F49}" type="presOf" srcId="{1B44A345-3298-4F3F-8F47-F44485823FF3}" destId="{F0E77BE8-3E8B-4F04-BEDE-E00DFB3FEDE9}" srcOrd="1" destOrd="0" presId="urn:microsoft.com/office/officeart/2005/8/layout/process5"/>
    <dgm:cxn modelId="{E024EC2D-4AE4-48B2-ABEE-46C8C596D253}" srcId="{256F82B1-8AA6-4B13-85C0-619EFA323728}" destId="{C19E2CD1-0C6E-4AFE-ACFF-82AE454D1552}" srcOrd="3" destOrd="0" parTransId="{B4779A1C-7254-4FD4-AEB4-0AD274795F45}" sibTransId="{1B44A345-3298-4F3F-8F47-F44485823FF3}"/>
    <dgm:cxn modelId="{1DD72D3B-FCC5-47BE-8389-DCCB39A8C949}" srcId="{256F82B1-8AA6-4B13-85C0-619EFA323728}" destId="{8D67321D-883F-42A2-B4CE-28ABF087D603}" srcOrd="0" destOrd="0" parTransId="{13EE8358-2AFA-4F16-99E3-200929684729}" sibTransId="{7BE89BE5-A29A-4B43-AFCA-CB8FD4A4171E}"/>
    <dgm:cxn modelId="{78BE755E-F8F7-40E0-A1FE-8571F57F129F}" type="presOf" srcId="{1B44A345-3298-4F3F-8F47-F44485823FF3}" destId="{71DA71E2-161A-4D2E-A825-C12EC7B9A78B}" srcOrd="0" destOrd="0" presId="urn:microsoft.com/office/officeart/2005/8/layout/process5"/>
    <dgm:cxn modelId="{7F27877A-5964-4EBD-8ACE-CCE071F5D623}" type="presOf" srcId="{88B11BC7-1693-4AA6-BD13-19FB8CA2F5CD}" destId="{271C8D59-5400-4077-B63A-1ED7EB57BE36}" srcOrd="0" destOrd="0" presId="urn:microsoft.com/office/officeart/2005/8/layout/process5"/>
    <dgm:cxn modelId="{D6CFEA7F-5ADC-4A1E-8DE2-7981CE668B5B}" type="presOf" srcId="{59899F80-8DC8-426F-A6DB-84F56CF1D649}" destId="{19CD4599-62E4-495D-8B21-7A917E551B48}" srcOrd="0" destOrd="0" presId="urn:microsoft.com/office/officeart/2005/8/layout/process5"/>
    <dgm:cxn modelId="{CE8C1E88-7AEF-4C42-BC76-64B8AC4FC77B}" type="presOf" srcId="{1EADAECB-130F-4B91-A4F4-AC00286199DF}" destId="{C28957E3-3E2D-4C19-B545-DA6EEC037D08}" srcOrd="1" destOrd="0" presId="urn:microsoft.com/office/officeart/2005/8/layout/process5"/>
    <dgm:cxn modelId="{7DD4598A-DC46-4E74-97BF-BAFC604E8767}" type="presOf" srcId="{7BE89BE5-A29A-4B43-AFCA-CB8FD4A4171E}" destId="{C177AEAD-918F-4008-8FC0-21834090D7D1}" srcOrd="1" destOrd="0" presId="urn:microsoft.com/office/officeart/2005/8/layout/process5"/>
    <dgm:cxn modelId="{01D35FA0-7558-4199-9438-EB6DAA077783}" type="presOf" srcId="{A347A89C-B4E4-4DC6-9790-E84621A1D416}" destId="{C3444035-D3DC-4267-8836-1DFF168F4319}" srcOrd="0" destOrd="0" presId="urn:microsoft.com/office/officeart/2005/8/layout/process5"/>
    <dgm:cxn modelId="{387D7DA6-4441-4FD7-BC2F-2F1AF926D0E7}" type="presOf" srcId="{A347A89C-B4E4-4DC6-9790-E84621A1D416}" destId="{F38683B9-412C-487E-A409-C566D5AAA049}" srcOrd="1" destOrd="0" presId="urn:microsoft.com/office/officeart/2005/8/layout/process5"/>
    <dgm:cxn modelId="{720467A9-B8CA-49A9-948B-5776A63FD12A}" type="presOf" srcId="{8D67321D-883F-42A2-B4CE-28ABF087D603}" destId="{9C553769-2EFC-4F0A-AD79-5BDABC76ECA1}" srcOrd="0" destOrd="0" presId="urn:microsoft.com/office/officeart/2005/8/layout/process5"/>
    <dgm:cxn modelId="{920981CD-CB10-4F2E-80D7-D9DB936598F9}" type="presOf" srcId="{F6C93A88-7CF7-4771-A8D1-FEC2EDAD3416}" destId="{8C219A91-51EE-4665-8E1F-4023C1B9234C}" srcOrd="0" destOrd="0" presId="urn:microsoft.com/office/officeart/2005/8/layout/process5"/>
    <dgm:cxn modelId="{B3E9FACF-1248-49EF-A80A-96259C49983F}" srcId="{256F82B1-8AA6-4B13-85C0-619EFA323728}" destId="{59899F80-8DC8-426F-A6DB-84F56CF1D649}" srcOrd="2" destOrd="0" parTransId="{5D4404C3-148A-4165-B2E7-EA56F4E92738}" sibTransId="{1EADAECB-130F-4B91-A4F4-AC00286199DF}"/>
    <dgm:cxn modelId="{3F5CCCDB-0F2C-4DA2-8609-6B9509865A03}" srcId="{256F82B1-8AA6-4B13-85C0-619EFA323728}" destId="{88B11BC7-1693-4AA6-BD13-19FB8CA2F5CD}" srcOrd="4" destOrd="0" parTransId="{656B4596-1708-4F8C-947C-EA0808F952DC}" sibTransId="{4FDA47B7-CA84-4613-A2EC-75DF4CF95650}"/>
    <dgm:cxn modelId="{83FB59E0-3D4B-4961-865A-021F20E708E5}" srcId="{256F82B1-8AA6-4B13-85C0-619EFA323728}" destId="{F6C93A88-7CF7-4771-A8D1-FEC2EDAD3416}" srcOrd="1" destOrd="0" parTransId="{81025408-BDFD-4FBB-8947-0C401895457D}" sibTransId="{A347A89C-B4E4-4DC6-9790-E84621A1D416}"/>
    <dgm:cxn modelId="{04C735E6-2AD6-4F99-8BC3-67DE667E6FD4}" type="presOf" srcId="{256F82B1-8AA6-4B13-85C0-619EFA323728}" destId="{4E2B6284-0C33-4CA9-84E3-B758870C0B8B}" srcOrd="0" destOrd="0" presId="urn:microsoft.com/office/officeart/2005/8/layout/process5"/>
    <dgm:cxn modelId="{6A1E41F6-512B-40BD-AC3C-75F496607033}" type="presOf" srcId="{7BE89BE5-A29A-4B43-AFCA-CB8FD4A4171E}" destId="{1BFCE165-E036-40A3-8BCB-314FA0653CB6}" srcOrd="0" destOrd="0" presId="urn:microsoft.com/office/officeart/2005/8/layout/process5"/>
    <dgm:cxn modelId="{97151CF7-01C4-4B9D-B6B0-020050C7A55D}" type="presOf" srcId="{C19E2CD1-0C6E-4AFE-ACFF-82AE454D1552}" destId="{31DBF77E-1177-4708-9730-2CFC217F7DAE}" srcOrd="0" destOrd="0" presId="urn:microsoft.com/office/officeart/2005/8/layout/process5"/>
    <dgm:cxn modelId="{4975221B-411B-450D-978E-F8ED3745EDD8}" type="presParOf" srcId="{4E2B6284-0C33-4CA9-84E3-B758870C0B8B}" destId="{9C553769-2EFC-4F0A-AD79-5BDABC76ECA1}" srcOrd="0" destOrd="0" presId="urn:microsoft.com/office/officeart/2005/8/layout/process5"/>
    <dgm:cxn modelId="{2B0144CE-1C73-4C4E-9C3A-CA248D996E02}" type="presParOf" srcId="{4E2B6284-0C33-4CA9-84E3-B758870C0B8B}" destId="{1BFCE165-E036-40A3-8BCB-314FA0653CB6}" srcOrd="1" destOrd="0" presId="urn:microsoft.com/office/officeart/2005/8/layout/process5"/>
    <dgm:cxn modelId="{B3223C75-89A4-4C20-8364-2D82B74D33AC}" type="presParOf" srcId="{1BFCE165-E036-40A3-8BCB-314FA0653CB6}" destId="{C177AEAD-918F-4008-8FC0-21834090D7D1}" srcOrd="0" destOrd="0" presId="urn:microsoft.com/office/officeart/2005/8/layout/process5"/>
    <dgm:cxn modelId="{31105626-00DD-41CE-A40F-040A30B9C3FE}" type="presParOf" srcId="{4E2B6284-0C33-4CA9-84E3-B758870C0B8B}" destId="{8C219A91-51EE-4665-8E1F-4023C1B9234C}" srcOrd="2" destOrd="0" presId="urn:microsoft.com/office/officeart/2005/8/layout/process5"/>
    <dgm:cxn modelId="{C371D9D2-9C8A-4716-A6E5-4EE80E250C39}" type="presParOf" srcId="{4E2B6284-0C33-4CA9-84E3-B758870C0B8B}" destId="{C3444035-D3DC-4267-8836-1DFF168F4319}" srcOrd="3" destOrd="0" presId="urn:microsoft.com/office/officeart/2005/8/layout/process5"/>
    <dgm:cxn modelId="{CAD9A970-3A2B-4AAA-8F4E-3F994713D35B}" type="presParOf" srcId="{C3444035-D3DC-4267-8836-1DFF168F4319}" destId="{F38683B9-412C-487E-A409-C566D5AAA049}" srcOrd="0" destOrd="0" presId="urn:microsoft.com/office/officeart/2005/8/layout/process5"/>
    <dgm:cxn modelId="{B6DC0FE1-0F99-48A0-BC1E-8555216E49CE}" type="presParOf" srcId="{4E2B6284-0C33-4CA9-84E3-B758870C0B8B}" destId="{19CD4599-62E4-495D-8B21-7A917E551B48}" srcOrd="4" destOrd="0" presId="urn:microsoft.com/office/officeart/2005/8/layout/process5"/>
    <dgm:cxn modelId="{890C6FB9-E7C4-49E1-935F-6F11360BEECB}" type="presParOf" srcId="{4E2B6284-0C33-4CA9-84E3-B758870C0B8B}" destId="{D2ECE7AB-7B26-4B2B-B20F-AD448FBE0891}" srcOrd="5" destOrd="0" presId="urn:microsoft.com/office/officeart/2005/8/layout/process5"/>
    <dgm:cxn modelId="{86D5522B-82F4-4D1B-A278-5F0EEB3805C1}" type="presParOf" srcId="{D2ECE7AB-7B26-4B2B-B20F-AD448FBE0891}" destId="{C28957E3-3E2D-4C19-B545-DA6EEC037D08}" srcOrd="0" destOrd="0" presId="urn:microsoft.com/office/officeart/2005/8/layout/process5"/>
    <dgm:cxn modelId="{7212762E-BDAF-4577-95C8-91022BA1FE93}" type="presParOf" srcId="{4E2B6284-0C33-4CA9-84E3-B758870C0B8B}" destId="{31DBF77E-1177-4708-9730-2CFC217F7DAE}" srcOrd="6" destOrd="0" presId="urn:microsoft.com/office/officeart/2005/8/layout/process5"/>
    <dgm:cxn modelId="{84DB1ABD-1F75-4E7A-BE02-5EF1535C318A}" type="presParOf" srcId="{4E2B6284-0C33-4CA9-84E3-B758870C0B8B}" destId="{71DA71E2-161A-4D2E-A825-C12EC7B9A78B}" srcOrd="7" destOrd="0" presId="urn:microsoft.com/office/officeart/2005/8/layout/process5"/>
    <dgm:cxn modelId="{DCF92C97-D5A6-4541-B35F-721EBE5BA66A}" type="presParOf" srcId="{71DA71E2-161A-4D2E-A825-C12EC7B9A78B}" destId="{F0E77BE8-3E8B-4F04-BEDE-E00DFB3FEDE9}" srcOrd="0" destOrd="0" presId="urn:microsoft.com/office/officeart/2005/8/layout/process5"/>
    <dgm:cxn modelId="{28EBB25A-AABD-44D8-8EDA-80A9B23BE8C5}" type="presParOf" srcId="{4E2B6284-0C33-4CA9-84E3-B758870C0B8B}" destId="{271C8D59-5400-4077-B63A-1ED7EB57BE36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53769-2EFC-4F0A-AD79-5BDABC76ECA1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학습용</a:t>
          </a:r>
          <a:r>
            <a:rPr lang="en-US" altLang="ko-KR" sz="2200" kern="1200" dirty="0"/>
            <a:t>,</a:t>
          </a:r>
          <a:r>
            <a:rPr lang="ko-KR" altLang="en-US" sz="2200" kern="1200" dirty="0"/>
            <a:t>평가용 데이터로드</a:t>
          </a:r>
        </a:p>
      </dsp:txBody>
      <dsp:txXfrm>
        <a:off x="144776" y="50451"/>
        <a:ext cx="2620721" cy="1534246"/>
      </dsp:txXfrm>
    </dsp:sp>
    <dsp:sp modelId="{1BFCE165-E036-40A3-8BCB-314FA0653CB6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3052255" y="615490"/>
        <a:ext cx="403082" cy="404168"/>
      </dsp:txXfrm>
    </dsp:sp>
    <dsp:sp modelId="{8C219A91-51EE-4665-8E1F-4023C1B9234C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kern="1200" dirty="0"/>
            <a:t>Spectrogram </a:t>
          </a:r>
          <a:r>
            <a:rPr lang="ko-KR" altLang="en-US" sz="2200" kern="1200" dirty="0"/>
            <a:t>구하기</a:t>
          </a:r>
        </a:p>
      </dsp:txBody>
      <dsp:txXfrm>
        <a:off x="3947439" y="50451"/>
        <a:ext cx="2620721" cy="1534246"/>
      </dsp:txXfrm>
    </dsp:sp>
    <dsp:sp modelId="{C3444035-D3DC-4267-8836-1DFF168F4319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6854918" y="615490"/>
        <a:ext cx="403082" cy="404168"/>
      </dsp:txXfrm>
    </dsp:sp>
    <dsp:sp modelId="{19CD4599-62E4-495D-8B21-7A917E551B48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Mel-Filter Bank</a:t>
          </a:r>
          <a:r>
            <a:rPr lang="ko-KR" altLang="en-US" sz="2200" b="0" i="0" kern="1200" dirty="0"/>
            <a:t>을 이용한 </a:t>
          </a:r>
          <a:r>
            <a:rPr lang="en-US" sz="2200" b="0" i="0" kern="1200" dirty="0"/>
            <a:t>Mel-Spectrogram </a:t>
          </a:r>
          <a:r>
            <a:rPr lang="ko-KR" altLang="en-US" sz="2200" b="0" i="0" kern="1200" dirty="0"/>
            <a:t>구하기</a:t>
          </a:r>
          <a:endParaRPr lang="ko-KR" altLang="en-US" sz="2200" kern="1200" dirty="0"/>
        </a:p>
      </dsp:txBody>
      <dsp:txXfrm>
        <a:off x="7750101" y="50451"/>
        <a:ext cx="2620721" cy="1534246"/>
      </dsp:txXfrm>
    </dsp:sp>
    <dsp:sp modelId="{D2ECE7AB-7B26-4B2B-B20F-AD448FBE0891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 rot="-5400000">
        <a:off x="8858378" y="1871456"/>
        <a:ext cx="404168" cy="403082"/>
      </dsp:txXfrm>
    </dsp:sp>
    <dsp:sp modelId="{31DBF77E-1177-4708-9730-2CFC217F7DAE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b="0" i="0" kern="1200" dirty="0"/>
            <a:t>DCT</a:t>
          </a:r>
          <a:r>
            <a:rPr lang="ko-KR" altLang="en-US" sz="2200" b="0" i="0" kern="1200" dirty="0"/>
            <a:t>를 이용한 </a:t>
          </a:r>
          <a:r>
            <a:rPr lang="en-US" altLang="ko-KR" sz="2200" b="0" i="0" kern="1200" dirty="0"/>
            <a:t>MFCC </a:t>
          </a:r>
          <a:r>
            <a:rPr lang="ko-KR" altLang="en-US" sz="2200" b="0" i="0" kern="1200" dirty="0"/>
            <a:t>구하기</a:t>
          </a:r>
          <a:endParaRPr lang="ko-KR" altLang="en-US" sz="2200" kern="1200" dirty="0"/>
        </a:p>
      </dsp:txBody>
      <dsp:txXfrm>
        <a:off x="7750101" y="2766639"/>
        <a:ext cx="2620721" cy="1534246"/>
      </dsp:txXfrm>
    </dsp:sp>
    <dsp:sp modelId="{71DA71E2-161A-4D2E-A825-C12EC7B9A78B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 rot="10800000">
        <a:off x="7060261" y="3331678"/>
        <a:ext cx="403082" cy="404168"/>
      </dsp:txXfrm>
    </dsp:sp>
    <dsp:sp modelId="{271C8D59-5400-4077-B63A-1ED7EB57BE36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200" b="0" i="0" kern="1200" dirty="0"/>
            <a:t>MFCC </a:t>
          </a:r>
          <a:r>
            <a:rPr lang="ko-KR" altLang="en-US" sz="2200" b="0" i="0" kern="1200" dirty="0"/>
            <a:t>피처를 이용한 모델 학습하기</a:t>
          </a:r>
          <a:endParaRPr lang="ko-KR" altLang="en-US" sz="2200" kern="1200" dirty="0"/>
        </a:p>
      </dsp:txBody>
      <dsp:txXfrm>
        <a:off x="3947439" y="2766639"/>
        <a:ext cx="2620721" cy="1534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D3D37-38C4-4E9D-CE18-23B0E6664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5CC2D-0CCB-EF07-6CCD-39E8E6ACB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20AE5-D791-959F-7386-F5EE78A7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5955-C0BD-4FF4-9B95-D6F8C96362F2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ED62B-31DC-3E89-BC48-C3C3F8CA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3EBF8-156C-8A96-DECF-58E0D7FC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A0AD-5C8E-4CD8-A568-D57230DCD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75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3CBCD-032F-F76A-4CD7-961A91F9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C910E0-C1A9-96E4-6600-DDAAC9866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2008E3-F8C8-CB79-5A2D-F3922FEB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5955-C0BD-4FF4-9B95-D6F8C96362F2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B724C-B02A-7007-0F76-FC0548CA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D1881-EA9A-A8F0-13C1-BD9610D5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A0AD-5C8E-4CD8-A568-D57230DCD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53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F393E0-6B73-68FA-BE3D-8B592FE10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B18411-9F6C-B35F-085A-929ABC8DA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86B075-5E6C-DEA2-F573-5D027304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5955-C0BD-4FF4-9B95-D6F8C96362F2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E07656-AAB7-079F-58A3-D9018CA9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31392-FFA1-980F-C121-67FC22ED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A0AD-5C8E-4CD8-A568-D57230DCD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8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9181F-8AFF-F641-FFE1-7EF19D62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04FB0-6926-A601-B6C8-A24A29DA3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E0964-E666-4C9B-3F11-99EDFB18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5955-C0BD-4FF4-9B95-D6F8C96362F2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7965-B60C-A31B-0E0D-776401BB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7A3C8-FB34-419D-B00D-2C740D86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A0AD-5C8E-4CD8-A568-D57230DCD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64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6E7A6-F21E-643F-83E1-91FA8FE6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9C495E-BED0-B166-BC4F-0E016EC5A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232DE-24EC-093F-E4FE-BED9AF90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5955-C0BD-4FF4-9B95-D6F8C96362F2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FA0E1B-6AD1-0FD7-B9E2-52E3620BD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52E41-557C-DD64-58C8-51ACC573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A0AD-5C8E-4CD8-A568-D57230DCD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84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72D26-B849-B5CD-953B-7AC98815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CDA87C-E647-8A9E-7F14-23130FF4D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8F5552-0657-FBC9-6621-416229225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BF7E0-89E1-5F67-1E69-223911FA1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5955-C0BD-4FF4-9B95-D6F8C96362F2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2F1DFE-FE9F-293B-F522-36A941CC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2223AF-343C-CC54-E25E-3432167F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A0AD-5C8E-4CD8-A568-D57230DCD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07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7A51A-7AE8-4E0B-CDC4-D007D1C2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7A1710-1505-2649-3509-CC2A43177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8A701C-36ED-9F62-2DB7-043CCB49B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C950B0-F898-7A9D-098B-4669A7227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4E4A33-239B-155C-10C1-7F2207927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5547F1-BF24-5F8D-AB8A-90C802D4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5955-C0BD-4FF4-9B95-D6F8C96362F2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0D5720-98C4-7089-16BC-447B2DBA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559C34-69FB-9846-974D-2BC2DC35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A0AD-5C8E-4CD8-A568-D57230DCD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28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8F12B-FE43-1E09-C184-BC7F1F7E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3FB3BE-86F1-17B4-11EB-999FE148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5955-C0BD-4FF4-9B95-D6F8C96362F2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3E3E60-BE74-0180-D204-AB9727A9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B8CD31-9311-171B-E6DB-768604029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A0AD-5C8E-4CD8-A568-D57230DCD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2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EAAB24-DEF6-BF5F-B5DC-7FF6C240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5955-C0BD-4FF4-9B95-D6F8C96362F2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D5A625-ED23-3A5D-EF7C-0AD75309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0AC1DD-B34E-27FB-D6A3-1A81EE65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A0AD-5C8E-4CD8-A568-D57230DCD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9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372EA-297D-1DD2-3657-390FE05A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C3B39B-D933-6E1B-7A5C-FEF668478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0A3C2-CBB1-1870-5FD2-4DA51ABDD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CF9621-22D9-7E88-9E2E-EC25F81D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5955-C0BD-4FF4-9B95-D6F8C96362F2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1070C5-E8F0-D19E-CA3A-30C36296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471C1C-F82F-73A6-5FDA-A8D2499A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A0AD-5C8E-4CD8-A568-D57230DCD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45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53BBE-FC1F-43F7-8EF9-4BF9AC8A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41C796-09F3-6B48-262E-CFB9E9907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1ACB0E-408B-8845-7AF1-F4850C872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4626A7-5DDC-4620-30DE-6C6F01DE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5955-C0BD-4FF4-9B95-D6F8C96362F2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E23C04-7A98-E863-39FE-93F91F23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1D988B-18F3-94EB-4094-18BFCEBE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A0AD-5C8E-4CD8-A568-D57230DCD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17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01C16F-1AAA-1816-757E-6A138834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6A14C-47CD-731A-9277-D3A74E01D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BC2F1-E2B0-8CC9-441F-070F15901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C5955-C0BD-4FF4-9B95-D6F8C96362F2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0890A-663D-8360-C2ED-FA9860B31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DFD29-183B-DAF6-B26E-F3DD2ADE0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2A0AD-5C8E-4CD8-A568-D57230DCD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25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0B60BB-8A88-2FC3-E663-B612208A6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altLang="ko-KR" sz="2000">
                <a:solidFill>
                  <a:srgbClr val="080808"/>
                </a:solidFill>
              </a:rPr>
              <a:t>18011767 </a:t>
            </a:r>
            <a:r>
              <a:rPr lang="ko-KR" altLang="en-US" sz="2000">
                <a:solidFill>
                  <a:srgbClr val="080808"/>
                </a:solidFill>
              </a:rPr>
              <a:t>이규훈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3DCBD7-735B-DF31-D770-1183C002C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ko-KR" altLang="en-US" sz="3600" dirty="0" err="1">
                <a:solidFill>
                  <a:srgbClr val="080808"/>
                </a:solidFill>
              </a:rPr>
              <a:t>텀프로젝트</a:t>
            </a:r>
            <a:r>
              <a:rPr lang="ko-KR" altLang="en-US" sz="3600" dirty="0">
                <a:solidFill>
                  <a:srgbClr val="080808"/>
                </a:solidFill>
              </a:rPr>
              <a:t> </a:t>
            </a:r>
            <a:r>
              <a:rPr lang="en-US" altLang="ko-KR" sz="3600" dirty="0">
                <a:solidFill>
                  <a:srgbClr val="080808"/>
                </a:solidFill>
              </a:rPr>
              <a:t>3</a:t>
            </a:r>
            <a:r>
              <a:rPr lang="ko-KR" altLang="en-US" sz="3600" dirty="0">
                <a:solidFill>
                  <a:srgbClr val="080808"/>
                </a:solidFill>
              </a:rPr>
              <a:t>번</a:t>
            </a:r>
            <a:br>
              <a:rPr lang="en-US" altLang="ko-KR" sz="3600" dirty="0">
                <a:solidFill>
                  <a:srgbClr val="080808"/>
                </a:solidFill>
              </a:rPr>
            </a:br>
            <a:r>
              <a:rPr lang="ko-KR" altLang="en-US" sz="3600" dirty="0">
                <a:solidFill>
                  <a:srgbClr val="080808"/>
                </a:solidFill>
              </a:rPr>
              <a:t>음성 감정 인식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5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162D9D-6A13-3A5A-5433-ACF7CB757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28DA8-68FB-5C74-6704-968DB40F7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4400" dirty="0"/>
              <a:t>프로젝트의 목적</a:t>
            </a:r>
            <a:endParaRPr lang="en-US" altLang="ko-KR" sz="4400" dirty="0"/>
          </a:p>
          <a:p>
            <a:pPr marL="514350" indent="-514350">
              <a:buAutoNum type="arabicPeriod"/>
            </a:pPr>
            <a:r>
              <a:rPr lang="ko-KR" altLang="en-US" sz="4400" dirty="0"/>
              <a:t>프로젝트 코드의 플로우</a:t>
            </a:r>
            <a:endParaRPr lang="en-US" altLang="ko-KR" sz="4400" dirty="0"/>
          </a:p>
          <a:p>
            <a:pPr marL="514350" indent="-514350">
              <a:buAutoNum type="arabicPeriod"/>
            </a:pPr>
            <a:r>
              <a:rPr lang="ko-KR" altLang="en-US" sz="4400" dirty="0"/>
              <a:t>코드 설명</a:t>
            </a:r>
            <a:endParaRPr lang="en-US" altLang="ko-KR" sz="4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6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53CBC3-8182-1C5F-FC79-C661A6244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8E756F-BAAE-6A3D-0D1F-3EB5C9AAB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ko-KR" altLang="en-US" sz="2400" b="0" i="0" dirty="0">
                <a:effectLst/>
                <a:latin typeface="Inter" panose="020B0502030000000004" pitchFamily="34" charset="0"/>
              </a:rPr>
              <a:t>음성데이터는 연속형 데이터이므로 모델의 학습에 사용하기 위하여 이산형 값으로 변경해주어야 합니다</a:t>
            </a:r>
            <a:r>
              <a:rPr lang="en-US" altLang="ko-KR" sz="2400" dirty="0">
                <a:latin typeface="Inter" panose="020B0502030000000004" pitchFamily="34" charset="0"/>
              </a:rPr>
              <a:t>.</a:t>
            </a:r>
          </a:p>
          <a:p>
            <a:r>
              <a:rPr lang="ko-KR" altLang="en-US" sz="2400" dirty="0"/>
              <a:t>음성 데이터를 이산형으로 바꾸기 위해서는 </a:t>
            </a:r>
            <a:r>
              <a:rPr lang="en-US" altLang="ko-KR" sz="2400" dirty="0"/>
              <a:t>sampling, quantization</a:t>
            </a:r>
            <a:r>
              <a:rPr lang="ko-KR" altLang="en-US" sz="2400" dirty="0"/>
              <a:t>을 거쳐야한다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그러나 이산화</a:t>
            </a:r>
            <a:r>
              <a:rPr lang="en-US" altLang="ko-KR" sz="2400" dirty="0"/>
              <a:t>, </a:t>
            </a:r>
            <a:r>
              <a:rPr lang="ko-KR" altLang="en-US" sz="2400" dirty="0"/>
              <a:t>양자화 과정을 거쳤다고 하여 바로 쓸 수는 없다</a:t>
            </a:r>
            <a:r>
              <a:rPr lang="en-US" altLang="ko-KR" sz="2400" dirty="0"/>
              <a:t>. </a:t>
            </a:r>
            <a:r>
              <a:rPr lang="ko-KR" altLang="en-US" sz="2400" dirty="0"/>
              <a:t>왜냐하면 음성 정보 안에서는 다양한 주파수가 있기 때문이다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따라서 </a:t>
            </a:r>
            <a:r>
              <a:rPr lang="en-US" altLang="ko-KR" sz="2400" dirty="0"/>
              <a:t>feature</a:t>
            </a:r>
            <a:r>
              <a:rPr lang="ko-KR" altLang="en-US" sz="2400" dirty="0"/>
              <a:t>를 뽑는 것이 필수적이다</a:t>
            </a:r>
            <a:r>
              <a:rPr lang="en-US" altLang="ko-KR" sz="2400" dirty="0"/>
              <a:t>. </a:t>
            </a:r>
            <a:r>
              <a:rPr lang="ko-KR" altLang="en-US" sz="2400" dirty="0"/>
              <a:t>여기서 </a:t>
            </a:r>
            <a:r>
              <a:rPr lang="en-US" altLang="ko-KR" sz="2400" dirty="0"/>
              <a:t>feature</a:t>
            </a:r>
            <a:r>
              <a:rPr lang="ko-KR" altLang="en-US" sz="2400" dirty="0"/>
              <a:t>를 뽑는 방법이 중요한데</a:t>
            </a:r>
            <a:r>
              <a:rPr lang="en-US" altLang="ko-KR" sz="2400" dirty="0"/>
              <a:t>, Mel-Spectrogram</a:t>
            </a:r>
            <a:r>
              <a:rPr lang="ko-KR" altLang="en-US" sz="2400" dirty="0"/>
              <a:t>과 </a:t>
            </a:r>
            <a:r>
              <a:rPr lang="en-US" altLang="ko-KR" sz="2400" dirty="0"/>
              <a:t>MFCC(</a:t>
            </a:r>
            <a:r>
              <a:rPr lang="en-US" altLang="ko-KR" sz="2400" dirty="0" err="1"/>
              <a:t>Mel_Frequency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Ceptral</a:t>
            </a:r>
            <a:r>
              <a:rPr lang="en-US" altLang="ko-KR" sz="2400" dirty="0"/>
              <a:t> Coefficients)</a:t>
            </a:r>
            <a:r>
              <a:rPr lang="ko-KR" altLang="en-US" sz="2400" dirty="0"/>
              <a:t>를 사용하고자 한다</a:t>
            </a:r>
            <a:r>
              <a:rPr lang="en-US" altLang="ko-KR" sz="240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00DCC4-30B1-D05C-4EEC-10F8A3F6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/>
              <a:t>프로젝트의 플로우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10CB832D-D5F5-A936-C618-17F95DABCD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4416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4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A269A0-11CD-7B1A-A489-F4D564ED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/>
              <a:t>학습용</a:t>
            </a:r>
            <a:r>
              <a:rPr lang="en-US" altLang="ko-KR" sz="3600"/>
              <a:t>,</a:t>
            </a:r>
            <a:r>
              <a:rPr lang="ko-KR" altLang="en-US" sz="3600"/>
              <a:t>평가용 데이터로드</a:t>
            </a:r>
            <a:endParaRPr lang="ko-KR" altLang="en-US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내용 개체 틀 17" descr="텍스트이(가) 표시된 사진&#10;&#10;자동 생성된 설명">
            <a:extLst>
              <a:ext uri="{FF2B5EF4-FFF2-40B4-BE49-F238E27FC236}">
                <a16:creationId xmlns:a16="http://schemas.microsoft.com/office/drawing/2014/main" id="{ABAB41C5-2699-7CC2-6D4A-F8E00A296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62" y="1994593"/>
            <a:ext cx="9236240" cy="1958510"/>
          </a:xfrm>
        </p:spPr>
      </p:pic>
      <p:pic>
        <p:nvPicPr>
          <p:cNvPr id="24" name="그림 23" descr="텍스트이(가) 표시된 사진&#10;&#10;자동 생성된 설명">
            <a:extLst>
              <a:ext uri="{FF2B5EF4-FFF2-40B4-BE49-F238E27FC236}">
                <a16:creationId xmlns:a16="http://schemas.microsoft.com/office/drawing/2014/main" id="{F5947E81-7572-D444-52FA-E661060B1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62" y="4272603"/>
            <a:ext cx="11061471" cy="166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A269A0-11CD-7B1A-A489-F4D564ED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Spectrogram, Mel-Spectrogram</a:t>
            </a:r>
            <a:r>
              <a:rPr lang="ko-KR" altLang="en-US" sz="3600" dirty="0"/>
              <a:t>구하기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2AD4EE4-016E-7704-1769-A7D761F07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60" y="1666595"/>
            <a:ext cx="8743364" cy="1722988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9EF35E56-7BE7-ED93-A82F-44DB62408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59" y="4238568"/>
            <a:ext cx="10110317" cy="201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4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A269A0-11CD-7B1A-A489-F4D564ED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MFCC </a:t>
            </a:r>
            <a:r>
              <a:rPr lang="ko-KR" altLang="en-US" sz="3600" dirty="0"/>
              <a:t>구하기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내용 개체 틀 10" descr="텍스트이(가) 표시된 사진&#10;&#10;자동 생성된 설명">
            <a:extLst>
              <a:ext uri="{FF2B5EF4-FFF2-40B4-BE49-F238E27FC236}">
                <a16:creationId xmlns:a16="http://schemas.microsoft.com/office/drawing/2014/main" id="{7559EF9F-5D6D-89D7-FD07-4CB3D7B82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05" y="1779205"/>
            <a:ext cx="6759526" cy="2179509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205B0A-68DC-3BC3-4E60-8585BAC464F9}"/>
              </a:ext>
            </a:extLst>
          </p:cNvPr>
          <p:cNvSpPr txBox="1"/>
          <p:nvPr/>
        </p:nvSpPr>
        <p:spPr>
          <a:xfrm>
            <a:off x="670705" y="4630994"/>
            <a:ext cx="8129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effectLst/>
                <a:latin typeface="Inter" panose="020B0502030000000004" pitchFamily="34" charset="0"/>
              </a:rPr>
              <a:t>Mel-Spectrogram</a:t>
            </a:r>
            <a:r>
              <a:rPr lang="ko-KR" altLang="en-US" b="0" i="0" dirty="0">
                <a:effectLst/>
                <a:latin typeface="Inter" panose="020B0502030000000004" pitchFamily="34" charset="0"/>
              </a:rPr>
              <a:t>에 </a:t>
            </a:r>
            <a:r>
              <a:rPr lang="en-US" altLang="ko-KR" b="0" i="0" dirty="0">
                <a:effectLst/>
                <a:latin typeface="Inter" panose="020B0502030000000004" pitchFamily="34" charset="0"/>
              </a:rPr>
              <a:t>Discrete cosine transform(DCT) </a:t>
            </a:r>
            <a:r>
              <a:rPr lang="ko-KR" altLang="en-US" b="0" i="0" dirty="0">
                <a:effectLst/>
                <a:latin typeface="Inter" panose="020B0502030000000004" pitchFamily="34" charset="0"/>
              </a:rPr>
              <a:t>연산을 취해주면</a:t>
            </a:r>
            <a:r>
              <a:rPr lang="en-US" altLang="ko-KR" b="0" i="0" dirty="0">
                <a:effectLst/>
                <a:latin typeface="Inter" panose="020B0502030000000004" pitchFamily="34" charset="0"/>
              </a:rPr>
              <a:t>, </a:t>
            </a:r>
            <a:r>
              <a:rPr lang="ko-KR" altLang="en-US" b="0" i="0" dirty="0">
                <a:effectLst/>
                <a:latin typeface="Inter" panose="020B0502030000000004" pitchFamily="34" charset="0"/>
              </a:rPr>
              <a:t>최종적으로 </a:t>
            </a:r>
            <a:r>
              <a:rPr lang="en-US" altLang="ko-KR" b="0" i="0" dirty="0">
                <a:effectLst/>
                <a:latin typeface="Inter" panose="020B0502030000000004" pitchFamily="34" charset="0"/>
              </a:rPr>
              <a:t>MFCC feature</a:t>
            </a:r>
            <a:r>
              <a:rPr lang="ko-KR" altLang="en-US" b="0" i="0" dirty="0">
                <a:effectLst/>
                <a:latin typeface="Inter" panose="020B0502030000000004" pitchFamily="34" charset="0"/>
              </a:rPr>
              <a:t>를 추출할 수 있습니다</a:t>
            </a:r>
            <a:r>
              <a:rPr lang="en-US" altLang="ko-KR" b="0" i="0" dirty="0">
                <a:effectLst/>
                <a:latin typeface="Inter" panose="020B0502030000000004" pitchFamily="34" charset="0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9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A269A0-11CD-7B1A-A489-F4D564ED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모델 학습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A66D24CD-D668-DA58-B626-3CA6629D0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67" y="1366839"/>
            <a:ext cx="10812635" cy="2790896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1FE622-1AA3-2083-0DC1-8EAE7638F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258" y="4973324"/>
            <a:ext cx="10028255" cy="69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59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3B9BF-F71E-2D64-4CB5-2ACC1F40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내용 개체 틀 8" descr="텍스트이(가) 표시된 사진&#10;&#10;자동 생성된 설명">
            <a:extLst>
              <a:ext uri="{FF2B5EF4-FFF2-40B4-BE49-F238E27FC236}">
                <a16:creationId xmlns:a16="http://schemas.microsoft.com/office/drawing/2014/main" id="{60A80B25-2088-DE97-8099-89152FB60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89" y="522443"/>
            <a:ext cx="11147022" cy="5279713"/>
          </a:xfrm>
        </p:spPr>
      </p:pic>
    </p:spTree>
    <p:extLst>
      <p:ext uri="{BB962C8B-B14F-4D97-AF65-F5344CB8AC3E}">
        <p14:creationId xmlns:p14="http://schemas.microsoft.com/office/powerpoint/2010/main" val="194248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145</Words>
  <Application>Microsoft Office PowerPoint</Application>
  <PresentationFormat>와이드스크린</PresentationFormat>
  <Paragraphs>22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Inter</vt:lpstr>
      <vt:lpstr>Office 테마</vt:lpstr>
      <vt:lpstr>텀프로젝트 3번 음성 감정 인식</vt:lpstr>
      <vt:lpstr>목차</vt:lpstr>
      <vt:lpstr>목적</vt:lpstr>
      <vt:lpstr>프로젝트의 플로우</vt:lpstr>
      <vt:lpstr>학습용,평가용 데이터로드</vt:lpstr>
      <vt:lpstr>Spectrogram, Mel-Spectrogram구하기</vt:lpstr>
      <vt:lpstr>MFCC 구하기</vt:lpstr>
      <vt:lpstr>모델 학습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텀프로젝트 3번</dc:title>
  <dc:creator>이 규훈</dc:creator>
  <cp:lastModifiedBy>이 규훈</cp:lastModifiedBy>
  <cp:revision>13</cp:revision>
  <dcterms:created xsi:type="dcterms:W3CDTF">2022-05-31T16:03:49Z</dcterms:created>
  <dcterms:modified xsi:type="dcterms:W3CDTF">2022-06-21T14:37:19Z</dcterms:modified>
</cp:coreProperties>
</file>