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BC0B-424E-4AA6-B866-91279555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E019A-FB18-4B03-A62F-95F44CC73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BD5B3-A7C7-48AB-8C49-49236E58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47D6E-4341-4340-A7BE-7BEA44EC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4A425-D6DD-4BA3-B13F-049F78E8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6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FD065-3461-4A85-BF3D-76DD6CC9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63228-F1D6-43BA-9FA6-A95B9BD6A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1336-95D4-48D6-AE7D-EC298EE6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81FE1-EA30-4F69-B737-2E51E8A3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17121-F3A3-43C8-BD0A-3473CB3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EAA2A-3FA5-4062-9CDA-E5EED6997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38E64-2D13-4090-B5EA-C95C3100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7D03C-E894-4B2A-AC19-3B7B0C46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B317-0832-44E2-A9A8-BBBA43AF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463F8-CE62-4CC4-8F23-22E26F9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0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F2F9C-29E7-4ABA-875F-FFC13269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F3B57-49A6-4436-9BAA-D99152AE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CDA1-6D40-4DC3-8B11-3B7C6547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F118D-348D-4FA1-8223-E341498F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9CC3C-0741-46CE-861A-4F0F2BE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4010-4FB6-4F43-9F07-5C269C2F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81BC-259C-4B80-ADA0-3BFB9ADB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2B7D-09FB-478F-9064-2B44787A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20DDD-D9F3-43A2-B31C-EECD4B4F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EEB9E-7004-45C2-97FA-3FC93BC0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331A-9B7E-4FD8-A9E6-11926CAD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72034-F841-4B43-B438-0DE08EB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7FF56-C043-4FD6-8267-8C01EA15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2941-649C-43E2-8D1D-6CE4A066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1B23C-E403-4082-AABE-3B995C60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BED15-0B18-4395-8F33-05AB1D14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A8D7-1C4A-4C3B-B48B-34FF843C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EEAC-8073-48C7-BF17-F050F004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E32D-969E-44C4-8127-E5220C13E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DF3CC-0F25-48F7-97AF-ACF6EA620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04C5B-7498-45B4-8811-F8A20791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43636-A996-4353-80AB-BFEBAE8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D1A204-26F0-4790-AA47-5EC3BCD7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B7020-9026-43E8-BFDA-91EBACF4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1C0C-6A5F-4DB0-A14D-417D29D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DE63F-93A2-4D6F-AFB0-7D5D1DE3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9A9AD-F7B5-4F54-89CA-B22AA58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E00A8-A136-47EC-8DFA-54ED497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4A788-84BD-4462-873C-E2BE4B70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067B9-C53E-49EA-8FBA-55C7B83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485EE-80C3-49FC-9EA8-CC1BB907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2091-FB2A-4D64-A3B6-92E7E9D0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6FC37-3DA1-485F-9FD5-F04A67A6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918F5-C3A8-442D-A724-E6601FB7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88380-4025-41AD-9C62-0B2641AF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AB53-33BB-492A-801C-E0EB2D1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02119-35A1-4FF4-9808-7B0F6928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C047-8656-41B9-9D6A-7FD6A994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8E631-CDC5-42A8-A5D9-05DC2506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BB818-0354-4FCF-817F-2AAFBF26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C21C1-DBA5-4E76-A8FA-25BE7DAD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A66D4-2DD7-4D29-A7E0-D057D5F0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86D07-A63A-41EC-B8ED-7587698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0B124-E3BB-4F83-B764-CB5ABA21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D20F9-99DF-4210-8DAD-E60B1753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FF87-322E-4FA5-A6FF-EBC73BA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9E988-3DA4-4D1F-9C20-04B40411C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889B-3CF1-4DEA-9763-5D47FF2F8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8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053E1-8C13-47D7-B589-2C7800238E93}"/>
              </a:ext>
            </a:extLst>
          </p:cNvPr>
          <p:cNvSpPr txBox="1"/>
          <p:nvPr/>
        </p:nvSpPr>
        <p:spPr>
          <a:xfrm>
            <a:off x="3118585" y="2675823"/>
            <a:ext cx="6102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1911330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이민정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보고서</a:t>
            </a:r>
          </a:p>
        </p:txBody>
      </p:sp>
    </p:spTree>
    <p:extLst>
      <p:ext uri="{BB962C8B-B14F-4D97-AF65-F5344CB8AC3E}">
        <p14:creationId xmlns:p14="http://schemas.microsoft.com/office/powerpoint/2010/main" val="336423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CAED1A9-A3E7-42E3-9AB9-1ACD2696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" y="571500"/>
            <a:ext cx="611505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6420C-2E42-442A-81CF-DA30AA1DB701}"/>
              </a:ext>
            </a:extLst>
          </p:cNvPr>
          <p:cNvSpPr txBox="1"/>
          <p:nvPr/>
        </p:nvSpPr>
        <p:spPr>
          <a:xfrm>
            <a:off x="8087360" y="826532"/>
            <a:ext cx="2926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홈페이지의 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98227-18F0-4503-9B86-CDE0F86AC00D}"/>
              </a:ext>
            </a:extLst>
          </p:cNvPr>
          <p:cNvSpPr txBox="1"/>
          <p:nvPr/>
        </p:nvSpPr>
        <p:spPr>
          <a:xfrm>
            <a:off x="6299200" y="3978176"/>
            <a:ext cx="29260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홈페이지에 처음 들어왔을 때 보이는 화면으로 환영한다는 의미의 사진을 보여준다</a:t>
            </a:r>
            <a:r>
              <a:rPr lang="en-US" altLang="ko-KR" dirty="0"/>
              <a:t>. </a:t>
            </a:r>
            <a:r>
              <a:rPr lang="ko-KR" altLang="en-US" dirty="0"/>
              <a:t>그 아래에는 환영의 메시지와 함께 각 메뉴에는 어떤 내용이 있는지 설명하는 말을 적어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44FB9-872E-4CCD-AD6E-BC3D9C92D7F4}"/>
              </a:ext>
            </a:extLst>
          </p:cNvPr>
          <p:cNvSpPr txBox="1"/>
          <p:nvPr/>
        </p:nvSpPr>
        <p:spPr>
          <a:xfrm>
            <a:off x="7345680" y="1659652"/>
            <a:ext cx="292608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메뉴에 마우스를 대면 글자색이 변하게 하고</a:t>
            </a:r>
            <a:r>
              <a:rPr lang="en-US" altLang="ko-KR" dirty="0"/>
              <a:t>, </a:t>
            </a:r>
            <a:r>
              <a:rPr lang="ko-KR" altLang="en-US" dirty="0"/>
              <a:t>해당 메뉴를 클릭하면 링크를 연결해 놓아 해당 메뉴의 내용을 확인할 수 있는 페이지로 넘어갈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9CC1B65-35E8-4600-A460-28C54D49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30" y="1753870"/>
            <a:ext cx="901700" cy="64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F3E4C-2935-4E8F-A871-872B2C5A7E22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AE985B-2B4E-46BD-A098-D247FDB97CDF}"/>
              </a:ext>
            </a:extLst>
          </p:cNvPr>
          <p:cNvCxnSpPr/>
          <p:nvPr/>
        </p:nvCxnSpPr>
        <p:spPr>
          <a:xfrm flipV="1">
            <a:off x="4928135" y="1001027"/>
            <a:ext cx="3291840" cy="19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8702075-619F-48BB-9550-8E0FDE682275}"/>
              </a:ext>
            </a:extLst>
          </p:cNvPr>
          <p:cNvSpPr/>
          <p:nvPr/>
        </p:nvSpPr>
        <p:spPr>
          <a:xfrm>
            <a:off x="981777" y="1751332"/>
            <a:ext cx="5736657" cy="7419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E78D3A-4C73-41E9-B730-DEE3EB130CCC}"/>
              </a:ext>
            </a:extLst>
          </p:cNvPr>
          <p:cNvCxnSpPr>
            <a:cxnSpLocks/>
          </p:cNvCxnSpPr>
          <p:nvPr/>
        </p:nvCxnSpPr>
        <p:spPr>
          <a:xfrm flipV="1">
            <a:off x="6574055" y="2219709"/>
            <a:ext cx="771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A9DAC9-5DF7-43DF-9B0F-0DCA97439F72}"/>
              </a:ext>
            </a:extLst>
          </p:cNvPr>
          <p:cNvCxnSpPr>
            <a:cxnSpLocks/>
          </p:cNvCxnSpPr>
          <p:nvPr/>
        </p:nvCxnSpPr>
        <p:spPr>
          <a:xfrm flipV="1">
            <a:off x="4928135" y="4870809"/>
            <a:ext cx="1371065" cy="9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907DBB-6465-4C3E-8D2E-13E29441B2D6}"/>
              </a:ext>
            </a:extLst>
          </p:cNvPr>
          <p:cNvCxnSpPr>
            <a:cxnSpLocks/>
          </p:cNvCxnSpPr>
          <p:nvPr/>
        </p:nvCxnSpPr>
        <p:spPr>
          <a:xfrm>
            <a:off x="4928134" y="3739687"/>
            <a:ext cx="1371066" cy="69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E8988-AC37-4BEE-9D4E-33DD9623FAC0}"/>
              </a:ext>
            </a:extLst>
          </p:cNvPr>
          <p:cNvSpPr txBox="1"/>
          <p:nvPr/>
        </p:nvSpPr>
        <p:spPr>
          <a:xfrm>
            <a:off x="40640" y="4670673"/>
            <a:ext cx="29260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작성자와 저작권의 내용을 </a:t>
            </a:r>
            <a:r>
              <a:rPr lang="en-US" altLang="ko-KR" dirty="0"/>
              <a:t>footer</a:t>
            </a:r>
            <a:r>
              <a:rPr lang="ko-KR" altLang="en-US" dirty="0"/>
              <a:t>로 아래에 적어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E02880-FF45-40F2-93EC-C0C01BAE6192}"/>
              </a:ext>
            </a:extLst>
          </p:cNvPr>
          <p:cNvCxnSpPr>
            <a:cxnSpLocks/>
          </p:cNvCxnSpPr>
          <p:nvPr/>
        </p:nvCxnSpPr>
        <p:spPr>
          <a:xfrm flipV="1">
            <a:off x="874395" y="5380522"/>
            <a:ext cx="107382" cy="74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1FAC61-DB6B-4C18-ABD5-4B5A57AC4234}"/>
              </a:ext>
            </a:extLst>
          </p:cNvPr>
          <p:cNvSpPr txBox="1"/>
          <p:nvPr/>
        </p:nvSpPr>
        <p:spPr>
          <a:xfrm>
            <a:off x="114600" y="729672"/>
            <a:ext cx="2865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맨 처음 링크 주소를 통해 들어갈 경우 나오는 화면</a:t>
            </a:r>
          </a:p>
        </p:txBody>
      </p:sp>
    </p:spTree>
    <p:extLst>
      <p:ext uri="{BB962C8B-B14F-4D97-AF65-F5344CB8AC3E}">
        <p14:creationId xmlns:p14="http://schemas.microsoft.com/office/powerpoint/2010/main" val="28829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747826-736F-409E-9A54-2769D5FA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0" y="546678"/>
            <a:ext cx="6153150" cy="558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8EA2A-C31F-49AF-AA95-5D7C5CA74450}"/>
              </a:ext>
            </a:extLst>
          </p:cNvPr>
          <p:cNvSpPr txBox="1"/>
          <p:nvPr/>
        </p:nvSpPr>
        <p:spPr>
          <a:xfrm>
            <a:off x="114600" y="729672"/>
            <a:ext cx="2865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프로필을 누르면 나오는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C801F-FECD-4DB6-A30E-A69ABBCD816C}"/>
              </a:ext>
            </a:extLst>
          </p:cNvPr>
          <p:cNvSpPr txBox="1"/>
          <p:nvPr/>
        </p:nvSpPr>
        <p:spPr>
          <a:xfrm>
            <a:off x="1980129" y="2684309"/>
            <a:ext cx="3073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사진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DB448-7996-4D30-8363-DF0808C5A549}"/>
              </a:ext>
            </a:extLst>
          </p:cNvPr>
          <p:cNvSpPr txBox="1"/>
          <p:nvPr/>
        </p:nvSpPr>
        <p:spPr>
          <a:xfrm>
            <a:off x="7142567" y="122831"/>
            <a:ext cx="264962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생년월일 등 자기소개에 관련된 내용을 적는다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학력의 경우 졸업할 때 바뀌는 부분이기 때문에 </a:t>
            </a:r>
            <a:r>
              <a:rPr lang="en-US" altLang="ko-KR" dirty="0"/>
              <a:t>form</a:t>
            </a:r>
            <a:r>
              <a:rPr lang="ko-KR" altLang="en-US" dirty="0"/>
              <a:t>의 </a:t>
            </a:r>
            <a:r>
              <a:rPr lang="en-US" altLang="ko-KR" dirty="0"/>
              <a:t>select</a:t>
            </a:r>
            <a:r>
              <a:rPr lang="ko-KR" altLang="en-US" dirty="0"/>
              <a:t>로 입력을 받아 재학중과 졸업 두 개의 항목을 만들어 선택할 수 있도록 한다</a:t>
            </a:r>
            <a:r>
              <a:rPr lang="en-US" altLang="ko-KR" dirty="0"/>
              <a:t>. </a:t>
            </a:r>
            <a:r>
              <a:rPr lang="ko-KR" altLang="en-US" dirty="0"/>
              <a:t>만약 졸업을 하게 될 경우 졸업을 선택한 후 전송하여 바로 바뀔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9E4F-EDB5-4596-8DB1-A9005879B08B}"/>
              </a:ext>
            </a:extLst>
          </p:cNvPr>
          <p:cNvSpPr txBox="1"/>
          <p:nvPr/>
        </p:nvSpPr>
        <p:spPr>
          <a:xfrm>
            <a:off x="6086689" y="3848409"/>
            <a:ext cx="327066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공학에서 개설되는 전공필수 과목과 전공선택 과목 전체를 체크박스로 나열한 후 내가 들은 과목에 체크를 하여 어떤 과목을 들었는지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이는 학기마다 달라질 것이니 수정이 필요할 때 체크를 한 후 전송버튼을 누르면 바로 바뀔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A15E6-1D33-4645-9BB0-E92CA5258C66}"/>
              </a:ext>
            </a:extLst>
          </p:cNvPr>
          <p:cNvSpPr txBox="1"/>
          <p:nvPr/>
        </p:nvSpPr>
        <p:spPr>
          <a:xfrm>
            <a:off x="9918680" y="2389244"/>
            <a:ext cx="189617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페이지에서 폼을 통해 수정할 내용이 있는 부분이나</a:t>
            </a:r>
            <a:r>
              <a:rPr lang="en-US" altLang="ko-KR" dirty="0"/>
              <a:t>, </a:t>
            </a:r>
            <a:r>
              <a:rPr lang="ko-KR" altLang="en-US" dirty="0"/>
              <a:t>폼을 통해 파일 전송을 해야 하는 부분은 홈페이지 주인만 가능하도록 해야 한다</a:t>
            </a:r>
            <a:r>
              <a:rPr lang="en-US" altLang="ko-KR" dirty="0"/>
              <a:t>. </a:t>
            </a:r>
            <a:r>
              <a:rPr lang="ko-KR" altLang="en-US" dirty="0"/>
              <a:t>그렇기에 로그인 기능을 넣어 로그인을 했을 경우 폼을 이용한 내용 전달이 가능하도록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6D9C5-5317-47D4-899F-10D37C5F8034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2253E5-2DF8-46FF-8927-EC8265608528}"/>
              </a:ext>
            </a:extLst>
          </p:cNvPr>
          <p:cNvCxnSpPr>
            <a:cxnSpLocks/>
          </p:cNvCxnSpPr>
          <p:nvPr/>
        </p:nvCxnSpPr>
        <p:spPr>
          <a:xfrm flipV="1">
            <a:off x="2414337" y="2974206"/>
            <a:ext cx="0" cy="20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55E2ED-EEDA-4CE6-B88F-B4A01E4A40F1}"/>
              </a:ext>
            </a:extLst>
          </p:cNvPr>
          <p:cNvCxnSpPr>
            <a:cxnSpLocks/>
          </p:cNvCxnSpPr>
          <p:nvPr/>
        </p:nvCxnSpPr>
        <p:spPr>
          <a:xfrm flipV="1">
            <a:off x="5032764" y="5141071"/>
            <a:ext cx="1059658" cy="5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9B5D9A-E2AD-46FB-9AAC-9C0915E24990}"/>
              </a:ext>
            </a:extLst>
          </p:cNvPr>
          <p:cNvCxnSpPr>
            <a:cxnSpLocks/>
          </p:cNvCxnSpPr>
          <p:nvPr/>
        </p:nvCxnSpPr>
        <p:spPr>
          <a:xfrm flipV="1">
            <a:off x="5216893" y="2133984"/>
            <a:ext cx="1975699" cy="13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3ED4AA-0FA1-47F7-95AC-00E25EFB3C68}"/>
              </a:ext>
            </a:extLst>
          </p:cNvPr>
          <p:cNvCxnSpPr>
            <a:cxnSpLocks/>
          </p:cNvCxnSpPr>
          <p:nvPr/>
        </p:nvCxnSpPr>
        <p:spPr>
          <a:xfrm>
            <a:off x="2173093" y="5243951"/>
            <a:ext cx="7793734" cy="12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1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3A3872-E398-4D1F-B3CE-2CAE7CA6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752475"/>
            <a:ext cx="6305550" cy="535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1E114-865A-4EB7-B39B-DB81EF8509ED}"/>
              </a:ext>
            </a:extLst>
          </p:cNvPr>
          <p:cNvSpPr txBox="1"/>
          <p:nvPr/>
        </p:nvSpPr>
        <p:spPr>
          <a:xfrm>
            <a:off x="4720105" y="889802"/>
            <a:ext cx="2377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프로젝트를 누르면 나오는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C14CF-7A19-4275-9352-67A1E2DB2810}"/>
              </a:ext>
            </a:extLst>
          </p:cNvPr>
          <p:cNvSpPr txBox="1"/>
          <p:nvPr/>
        </p:nvSpPr>
        <p:spPr>
          <a:xfrm>
            <a:off x="7201292" y="120471"/>
            <a:ext cx="237744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소개 내용을 표로 작성하여 프로젝트에 대한 간략한 설명을 넣는 칸과</a:t>
            </a:r>
            <a:r>
              <a:rPr lang="en-US" altLang="ko-KR" dirty="0"/>
              <a:t>, </a:t>
            </a:r>
            <a:r>
              <a:rPr lang="ko-KR" altLang="en-US" dirty="0"/>
              <a:t>프로젝트의 코드를 넣는 칸을 만든다</a:t>
            </a:r>
            <a:r>
              <a:rPr lang="en-US" altLang="ko-KR" dirty="0"/>
              <a:t>. </a:t>
            </a:r>
            <a:r>
              <a:rPr lang="ko-KR" altLang="en-US" dirty="0"/>
              <a:t>프로젝트에 대한 설명을 적는 칸에는 해당 프로젝트의 내용을 간단히 적고</a:t>
            </a:r>
            <a:r>
              <a:rPr lang="en-US" altLang="ko-KR" dirty="0"/>
              <a:t>, </a:t>
            </a:r>
            <a:r>
              <a:rPr lang="ko-KR" altLang="en-US" dirty="0"/>
              <a:t>코드 칸에는 코드보기에 링크를 걸어 클릭할 경우 코드가 적힌 이미지가 새로운 창으로 나타날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E888-6419-4947-8C14-5FD4849B88AD}"/>
              </a:ext>
            </a:extLst>
          </p:cNvPr>
          <p:cNvSpPr txBox="1"/>
          <p:nvPr/>
        </p:nvSpPr>
        <p:spPr>
          <a:xfrm>
            <a:off x="9682480" y="535970"/>
            <a:ext cx="237744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파일을 업로드하고 다운로드 할 수 있도록 표로 작성한다</a:t>
            </a:r>
            <a:r>
              <a:rPr lang="en-US" altLang="ko-KR" dirty="0"/>
              <a:t>. </a:t>
            </a:r>
            <a:r>
              <a:rPr lang="ko-KR" altLang="en-US" dirty="0"/>
              <a:t>업로드 칸에는 </a:t>
            </a:r>
            <a:r>
              <a:rPr lang="en-US" altLang="ko-KR" dirty="0"/>
              <a:t>form</a:t>
            </a:r>
            <a:r>
              <a:rPr lang="ko-KR" altLang="en-US" dirty="0"/>
              <a:t>을 사용하여 파일을 선택하여 올릴 수 있도록 한다</a:t>
            </a:r>
            <a:r>
              <a:rPr lang="en-US" altLang="ko-KR" dirty="0"/>
              <a:t>. </a:t>
            </a:r>
            <a:r>
              <a:rPr lang="ko-KR" altLang="en-US" dirty="0"/>
              <a:t>옆에는 전송버튼을 만들어 올린 파일이 전송버튼을 누를 경우 서버에 저장될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2EAB7-DD17-4DA1-B38F-84F37BACC110}"/>
              </a:ext>
            </a:extLst>
          </p:cNvPr>
          <p:cNvSpPr txBox="1"/>
          <p:nvPr/>
        </p:nvSpPr>
        <p:spPr>
          <a:xfrm>
            <a:off x="9682479" y="4083857"/>
            <a:ext cx="23774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칸에는 번호를 매겨 다운로드 할 수 있는 파일의 이름을 텍스트로 적는다</a:t>
            </a:r>
            <a:r>
              <a:rPr lang="en-US" altLang="ko-KR" dirty="0"/>
              <a:t>. </a:t>
            </a:r>
            <a:r>
              <a:rPr lang="ko-KR" altLang="en-US" dirty="0"/>
              <a:t>그 옆에 다운로드 버튼을 만들어 다운로드를 누를 경우 해당 파일이 다운로드 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DFD58-C4F0-49E2-8690-584979CBCB91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2E4B43-4F2C-4CB5-9D89-FC0B740D514C}"/>
              </a:ext>
            </a:extLst>
          </p:cNvPr>
          <p:cNvCxnSpPr>
            <a:cxnSpLocks/>
          </p:cNvCxnSpPr>
          <p:nvPr/>
        </p:nvCxnSpPr>
        <p:spPr>
          <a:xfrm flipV="1">
            <a:off x="6504238" y="3846378"/>
            <a:ext cx="771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CC92CF-98CC-41AF-B95D-DDD470BB551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302107" y="5376519"/>
            <a:ext cx="3380372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304B7D-E565-4219-9088-95FDF25B4B55}"/>
              </a:ext>
            </a:extLst>
          </p:cNvPr>
          <p:cNvCxnSpPr>
            <a:cxnSpLocks/>
          </p:cNvCxnSpPr>
          <p:nvPr/>
        </p:nvCxnSpPr>
        <p:spPr>
          <a:xfrm flipV="1">
            <a:off x="6302107" y="3571869"/>
            <a:ext cx="3611914" cy="170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FF8DEF7-3ECE-4B46-8C94-4F1ADD01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6" y="758825"/>
            <a:ext cx="6242050" cy="534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1E114-865A-4EB7-B39B-DB81EF8509ED}"/>
              </a:ext>
            </a:extLst>
          </p:cNvPr>
          <p:cNvSpPr txBox="1"/>
          <p:nvPr/>
        </p:nvSpPr>
        <p:spPr>
          <a:xfrm>
            <a:off x="4673483" y="966804"/>
            <a:ext cx="2377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HTML/CSS</a:t>
            </a:r>
            <a:r>
              <a:rPr lang="ko-KR" altLang="en-US" dirty="0"/>
              <a:t> 과제를 누르면 나오는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C14CF-7A19-4275-9352-67A1E2DB2810}"/>
              </a:ext>
            </a:extLst>
          </p:cNvPr>
          <p:cNvSpPr txBox="1"/>
          <p:nvPr/>
        </p:nvSpPr>
        <p:spPr>
          <a:xfrm>
            <a:off x="7091563" y="758825"/>
            <a:ext cx="2377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소개 내용을 표로 작성하여 과제에 대한 간략한 설명을 넣는 칸과</a:t>
            </a:r>
            <a:r>
              <a:rPr lang="en-US" altLang="ko-KR" dirty="0"/>
              <a:t>, </a:t>
            </a:r>
            <a:r>
              <a:rPr lang="ko-KR" altLang="en-US" dirty="0"/>
              <a:t>과제의 코드를 넣는 칸을 만든다</a:t>
            </a:r>
            <a:r>
              <a:rPr lang="en-US" altLang="ko-KR" dirty="0"/>
              <a:t>. </a:t>
            </a:r>
            <a:r>
              <a:rPr lang="ko-KR" altLang="en-US" dirty="0"/>
              <a:t>과제에 대한 설명을 적는 칸에는 해당 과제의 내용을 간단히 적고</a:t>
            </a:r>
            <a:r>
              <a:rPr lang="en-US" altLang="ko-KR" dirty="0"/>
              <a:t>, </a:t>
            </a:r>
            <a:r>
              <a:rPr lang="ko-KR" altLang="en-US" dirty="0"/>
              <a:t>코드 칸에는 코드보기에 링크를 걸어 클릭할 경우 코드가 적힌 이미지가 새로운 창으로 나타날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E888-6419-4947-8C14-5FD4849B88AD}"/>
              </a:ext>
            </a:extLst>
          </p:cNvPr>
          <p:cNvSpPr txBox="1"/>
          <p:nvPr/>
        </p:nvSpPr>
        <p:spPr>
          <a:xfrm>
            <a:off x="9682480" y="535970"/>
            <a:ext cx="237744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HTML/CSS</a:t>
            </a:r>
            <a:r>
              <a:rPr lang="ko-KR" altLang="en-US" dirty="0"/>
              <a:t> 파일을 업로드하고 다운로드 할 수 있도록 표로 작성한다</a:t>
            </a:r>
            <a:r>
              <a:rPr lang="en-US" altLang="ko-KR" dirty="0"/>
              <a:t>. </a:t>
            </a:r>
            <a:r>
              <a:rPr lang="ko-KR" altLang="en-US" dirty="0"/>
              <a:t>업로드 칸에는 </a:t>
            </a:r>
            <a:r>
              <a:rPr lang="en-US" altLang="ko-KR" dirty="0"/>
              <a:t>form</a:t>
            </a:r>
            <a:r>
              <a:rPr lang="ko-KR" altLang="en-US" dirty="0"/>
              <a:t>을 사용하여 파일을 선택하여 올릴 수 있도록 한다</a:t>
            </a:r>
            <a:r>
              <a:rPr lang="en-US" altLang="ko-KR" dirty="0"/>
              <a:t>. </a:t>
            </a:r>
            <a:r>
              <a:rPr lang="ko-KR" altLang="en-US" dirty="0"/>
              <a:t>옆에는 전송버튼을 만들어 올린 파일이 전송버튼을 누를 경우 서버에 저장될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2EAB7-DD17-4DA1-B38F-84F37BACC110}"/>
              </a:ext>
            </a:extLst>
          </p:cNvPr>
          <p:cNvSpPr txBox="1"/>
          <p:nvPr/>
        </p:nvSpPr>
        <p:spPr>
          <a:xfrm>
            <a:off x="9682480" y="4094480"/>
            <a:ext cx="23774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칸에는 번호를 매겨 다운로드 할 수 있는 파일의 이름을 텍스트로 적는다</a:t>
            </a:r>
            <a:r>
              <a:rPr lang="en-US" altLang="ko-KR" dirty="0"/>
              <a:t>. </a:t>
            </a:r>
            <a:r>
              <a:rPr lang="ko-KR" altLang="en-US" dirty="0"/>
              <a:t>그 옆에 다운로드 버튼을 만들어 다운로드를 누를 경우 해당 파일이 다운로드 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91A05-A80A-47EF-B9C1-948F1B6F688C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1B4E2E-3971-4203-91AB-EAD955116466}"/>
              </a:ext>
            </a:extLst>
          </p:cNvPr>
          <p:cNvCxnSpPr>
            <a:cxnSpLocks/>
          </p:cNvCxnSpPr>
          <p:nvPr/>
        </p:nvCxnSpPr>
        <p:spPr>
          <a:xfrm flipV="1">
            <a:off x="6302107" y="3599848"/>
            <a:ext cx="3679291" cy="179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97234C-1DCA-49E1-85A9-783656213D86}"/>
              </a:ext>
            </a:extLst>
          </p:cNvPr>
          <p:cNvCxnSpPr>
            <a:cxnSpLocks/>
          </p:cNvCxnSpPr>
          <p:nvPr/>
        </p:nvCxnSpPr>
        <p:spPr>
          <a:xfrm flipV="1">
            <a:off x="6302108" y="5387141"/>
            <a:ext cx="3380372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6BC317-4739-48FF-B361-0FABC15C17D3}"/>
              </a:ext>
            </a:extLst>
          </p:cNvPr>
          <p:cNvCxnSpPr>
            <a:cxnSpLocks/>
          </p:cNvCxnSpPr>
          <p:nvPr/>
        </p:nvCxnSpPr>
        <p:spPr>
          <a:xfrm>
            <a:off x="5913772" y="3952290"/>
            <a:ext cx="11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1D0832-ADD1-42A0-AF69-3996A459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8" y="552450"/>
            <a:ext cx="6521450" cy="575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5BD0A-8FB8-4A61-B29A-C41A89197DC8}"/>
              </a:ext>
            </a:extLst>
          </p:cNvPr>
          <p:cNvSpPr txBox="1"/>
          <p:nvPr/>
        </p:nvSpPr>
        <p:spPr>
          <a:xfrm>
            <a:off x="4955406" y="836831"/>
            <a:ext cx="3241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TMI</a:t>
            </a:r>
            <a:r>
              <a:rPr lang="ko-KR" altLang="en-US" dirty="0"/>
              <a:t>를 누르면 나오는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B54A0-BE0C-4C6E-831B-EC6C41975FFB}"/>
              </a:ext>
            </a:extLst>
          </p:cNvPr>
          <p:cNvSpPr txBox="1"/>
          <p:nvPr/>
        </p:nvSpPr>
        <p:spPr>
          <a:xfrm>
            <a:off x="7498080" y="1639332"/>
            <a:ext cx="3241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갤럭시 노트 </a:t>
            </a:r>
            <a:r>
              <a:rPr lang="en-US" altLang="ko-KR" dirty="0"/>
              <a:t>20 </a:t>
            </a:r>
            <a:r>
              <a:rPr lang="ko-KR" altLang="en-US" dirty="0" err="1"/>
              <a:t>울트라를</a:t>
            </a:r>
            <a:r>
              <a:rPr lang="ko-KR" altLang="en-US" dirty="0"/>
              <a:t> 사용한다는 </a:t>
            </a:r>
            <a:r>
              <a:rPr lang="en-US" altLang="ko-KR" dirty="0"/>
              <a:t>TMI</a:t>
            </a:r>
            <a:r>
              <a:rPr lang="ko-KR" altLang="en-US" dirty="0"/>
              <a:t>내용에 대한 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5020-EA61-42B1-882A-ACF0E40DA88C}"/>
              </a:ext>
            </a:extLst>
          </p:cNvPr>
          <p:cNvSpPr txBox="1"/>
          <p:nvPr/>
        </p:nvSpPr>
        <p:spPr>
          <a:xfrm>
            <a:off x="6967087" y="4416831"/>
            <a:ext cx="3241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핸드폰을 이용해 찍은 사진과 동영상을 추가한다</a:t>
            </a:r>
            <a:r>
              <a:rPr lang="en-US" altLang="ko-KR" dirty="0"/>
              <a:t>. </a:t>
            </a:r>
            <a:r>
              <a:rPr lang="ko-KR" altLang="en-US" dirty="0"/>
              <a:t>동영상의 경우 컨트롤러가 보이게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008FE-AD5E-4841-B466-1D08C3126FCE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940D8D-A2B3-4774-9E80-3D157D6B97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22462" y="2100997"/>
            <a:ext cx="1975618" cy="164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AF7595-B1DC-4381-9224-6A8D7BA8835B}"/>
              </a:ext>
            </a:extLst>
          </p:cNvPr>
          <p:cNvCxnSpPr>
            <a:cxnSpLocks/>
          </p:cNvCxnSpPr>
          <p:nvPr/>
        </p:nvCxnSpPr>
        <p:spPr>
          <a:xfrm flipV="1">
            <a:off x="5945973" y="5019268"/>
            <a:ext cx="1021114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8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509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이민정</dc:creator>
  <cp:lastModifiedBy>이민정</cp:lastModifiedBy>
  <cp:revision>17</cp:revision>
  <dcterms:created xsi:type="dcterms:W3CDTF">2021-04-25T03:00:02Z</dcterms:created>
  <dcterms:modified xsi:type="dcterms:W3CDTF">2021-04-25T10:20:12Z</dcterms:modified>
</cp:coreProperties>
</file>