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3"/>
  </p:sldMasterIdLst>
  <p:sldIdLst>
    <p:sldId id="256" r:id="rId54"/>
    <p:sldId id="262" r:id="rId55"/>
    <p:sldId id="257" r:id="rId56"/>
    <p:sldId id="266" r:id="rId57"/>
    <p:sldId id="265" r:id="rId58"/>
    <p:sldId id="258" r:id="rId59"/>
    <p:sldId id="259" r:id="rId60"/>
    <p:sldId id="263" r:id="rId61"/>
    <p:sldId id="264" r:id="rId62"/>
    <p:sldId id="260" r:id="rId63"/>
    <p:sldId id="261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00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10.xml"/><Relationship Id="rId68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Master" Target="slideMasters/slideMaster1.xml"/><Relationship Id="rId58" Type="http://schemas.openxmlformats.org/officeDocument/2006/relationships/slide" Target="slides/slide5.xml"/><Relationship Id="rId66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slide" Target="slides/slide8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3.xml"/><Relationship Id="rId64" Type="http://schemas.openxmlformats.org/officeDocument/2006/relationships/slide" Target="slides/slide11.xml"/><Relationship Id="rId69" Type="http://schemas.microsoft.com/office/2016/11/relationships/changesInfo" Target="changesInfos/changesInfo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6.xml"/><Relationship Id="rId67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1.xml"/><Relationship Id="rId62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4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7.xml"/><Relationship Id="rId65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WON LEE" userId="2f01d0a345388971" providerId="LiveId" clId="{0D4B1071-1CB2-458A-964A-AC61C65BD5BA}"/>
    <pc:docChg chg="undo custSel addSld modSld sldOrd">
      <pc:chgData name="JEONGWON LEE" userId="2f01d0a345388971" providerId="LiveId" clId="{0D4B1071-1CB2-458A-964A-AC61C65BD5BA}" dt="2018-02-13T06:30:36.928" v="472" actId="20577"/>
      <pc:docMkLst>
        <pc:docMk/>
      </pc:docMkLst>
      <pc:sldChg chg="addSp delSp modSp">
        <pc:chgData name="JEONGWON LEE" userId="2f01d0a345388971" providerId="LiveId" clId="{0D4B1071-1CB2-458A-964A-AC61C65BD5BA}" dt="2018-02-13T06:29:50.031" v="310" actId="20577"/>
        <pc:sldMkLst>
          <pc:docMk/>
          <pc:sldMk cId="3995764115" sldId="257"/>
        </pc:sldMkLst>
        <pc:spChg chg="add mod">
          <ac:chgData name="JEONGWON LEE" userId="2f01d0a345388971" providerId="LiveId" clId="{0D4B1071-1CB2-458A-964A-AC61C65BD5BA}" dt="2018-02-12T15:10:34.143" v="71" actId="164"/>
          <ac:spMkLst>
            <pc:docMk/>
            <pc:sldMk cId="3995764115" sldId="257"/>
            <ac:spMk id="2" creationId="{E4BFAE73-5B2F-46E7-A3AD-5598ADECFDDB}"/>
          </ac:spMkLst>
        </pc:spChg>
        <pc:spChg chg="add mod">
          <ac:chgData name="JEONGWON LEE" userId="2f01d0a345388971" providerId="LiveId" clId="{0D4B1071-1CB2-458A-964A-AC61C65BD5BA}" dt="2018-02-12T15:10:34.143" v="71" actId="164"/>
          <ac:spMkLst>
            <pc:docMk/>
            <pc:sldMk cId="3995764115" sldId="257"/>
            <ac:spMk id="3" creationId="{9D23B42E-FFF7-4510-8093-218EAF226F3B}"/>
          </ac:spMkLst>
        </pc:spChg>
        <pc:spChg chg="mod">
          <ac:chgData name="JEONGWON LEE" userId="2f01d0a345388971" providerId="LiveId" clId="{0D4B1071-1CB2-458A-964A-AC61C65BD5BA}" dt="2018-02-13T06:29:50.031" v="310" actId="20577"/>
          <ac:spMkLst>
            <pc:docMk/>
            <pc:sldMk cId="3995764115" sldId="257"/>
            <ac:spMk id="19" creationId="{4ADC8A63-5E97-44ED-A3F5-AFFD68F8429E}"/>
          </ac:spMkLst>
        </pc:spChg>
        <pc:spChg chg="mod">
          <ac:chgData name="JEONGWON LEE" userId="2f01d0a345388971" providerId="LiveId" clId="{0D4B1071-1CB2-458A-964A-AC61C65BD5BA}" dt="2018-02-13T06:29:34" v="262" actId="20577"/>
          <ac:spMkLst>
            <pc:docMk/>
            <pc:sldMk cId="3995764115" sldId="257"/>
            <ac:spMk id="20" creationId="{A3D8D318-1501-46E1-A83C-F85D1D734775}"/>
          </ac:spMkLst>
        </pc:spChg>
        <pc:spChg chg="add del mod">
          <ac:chgData name="JEONGWON LEE" userId="2f01d0a345388971" providerId="LiveId" clId="{0D4B1071-1CB2-458A-964A-AC61C65BD5BA}" dt="2018-02-12T15:22:12.798" v="160" actId="478"/>
          <ac:spMkLst>
            <pc:docMk/>
            <pc:sldMk cId="3995764115" sldId="257"/>
            <ac:spMk id="25" creationId="{9832ECCD-F16F-486B-A35A-88CA3EDBA709}"/>
          </ac:spMkLst>
        </pc:spChg>
        <pc:spChg chg="add mod">
          <ac:chgData name="JEONGWON LEE" userId="2f01d0a345388971" providerId="LiveId" clId="{0D4B1071-1CB2-458A-964A-AC61C65BD5BA}" dt="2018-02-12T15:22:33.021" v="175" actId="20577"/>
          <ac:spMkLst>
            <pc:docMk/>
            <pc:sldMk cId="3995764115" sldId="257"/>
            <ac:spMk id="27" creationId="{54DF2836-3FC7-4DBD-B9CA-7E6444AB8D9F}"/>
          </ac:spMkLst>
        </pc:spChg>
        <pc:spChg chg="add mod">
          <ac:chgData name="JEONGWON LEE" userId="2f01d0a345388971" providerId="LiveId" clId="{0D4B1071-1CB2-458A-964A-AC61C65BD5BA}" dt="2018-02-12T15:24:28.217" v="247" actId="1076"/>
          <ac:spMkLst>
            <pc:docMk/>
            <pc:sldMk cId="3995764115" sldId="257"/>
            <ac:spMk id="28" creationId="{6C81B8A4-A2BD-4D1D-A682-03A65088ED22}"/>
          </ac:spMkLst>
        </pc:spChg>
        <pc:spChg chg="add mod">
          <ac:chgData name="JEONGWON LEE" userId="2f01d0a345388971" providerId="LiveId" clId="{0D4B1071-1CB2-458A-964A-AC61C65BD5BA}" dt="2018-02-12T15:24:34.951" v="250" actId="1035"/>
          <ac:spMkLst>
            <pc:docMk/>
            <pc:sldMk cId="3995764115" sldId="257"/>
            <ac:spMk id="29" creationId="{0400CFB8-B917-4C8A-B58A-2C3E6BC55D21}"/>
          </ac:spMkLst>
        </pc:spChg>
        <pc:spChg chg="add mod">
          <ac:chgData name="JEONGWON LEE" userId="2f01d0a345388971" providerId="LiveId" clId="{0D4B1071-1CB2-458A-964A-AC61C65BD5BA}" dt="2018-02-12T15:24:28.217" v="247" actId="1076"/>
          <ac:spMkLst>
            <pc:docMk/>
            <pc:sldMk cId="3995764115" sldId="257"/>
            <ac:spMk id="30" creationId="{767EEFA4-4BC8-43D6-B9CB-C84E5E34B730}"/>
          </ac:spMkLst>
        </pc:spChg>
        <pc:spChg chg="add mod">
          <ac:chgData name="JEONGWON LEE" userId="2f01d0a345388971" providerId="LiveId" clId="{0D4B1071-1CB2-458A-964A-AC61C65BD5BA}" dt="2018-02-12T15:24:28.217" v="247" actId="1076"/>
          <ac:spMkLst>
            <pc:docMk/>
            <pc:sldMk cId="3995764115" sldId="257"/>
            <ac:spMk id="31" creationId="{33961F63-BD6A-4721-A927-EDFA05DED603}"/>
          </ac:spMkLst>
        </pc:spChg>
        <pc:grpChg chg="add del mod">
          <ac:chgData name="JEONGWON LEE" userId="2f01d0a345388971" providerId="LiveId" clId="{0D4B1071-1CB2-458A-964A-AC61C65BD5BA}" dt="2018-02-12T15:20:54.230" v="142" actId="478"/>
          <ac:grpSpMkLst>
            <pc:docMk/>
            <pc:sldMk cId="3995764115" sldId="257"/>
            <ac:grpSpMk id="22" creationId="{37E0C911-C853-46C4-B832-43919F2CDFD6}"/>
          </ac:grpSpMkLst>
        </pc:grpChg>
        <pc:graphicFrameChg chg="del">
          <ac:chgData name="JEONGWON LEE" userId="2f01d0a345388971" providerId="LiveId" clId="{0D4B1071-1CB2-458A-964A-AC61C65BD5BA}" dt="2018-02-12T15:20:51.620" v="141" actId="478"/>
          <ac:graphicFrameMkLst>
            <pc:docMk/>
            <pc:sldMk cId="3995764115" sldId="257"/>
            <ac:graphicFrameMk id="21" creationId="{82D128D0-A9B0-4A1A-AD99-FC4B3C1CC9F7}"/>
          </ac:graphicFrameMkLst>
        </pc:graphicFrameChg>
        <pc:picChg chg="del">
          <ac:chgData name="JEONGWON LEE" userId="2f01d0a345388971" providerId="LiveId" clId="{0D4B1071-1CB2-458A-964A-AC61C65BD5BA}" dt="2018-02-12T15:20:54.230" v="142" actId="478"/>
          <ac:picMkLst>
            <pc:docMk/>
            <pc:sldMk cId="3995764115" sldId="257"/>
            <ac:picMk id="23" creationId="{1F12F86E-04EE-45F5-825D-C3E4336655D1}"/>
          </ac:picMkLst>
        </pc:picChg>
        <pc:picChg chg="del">
          <ac:chgData name="JEONGWON LEE" userId="2f01d0a345388971" providerId="LiveId" clId="{0D4B1071-1CB2-458A-964A-AC61C65BD5BA}" dt="2018-02-12T15:21:05.797" v="143" actId="478"/>
          <ac:picMkLst>
            <pc:docMk/>
            <pc:sldMk cId="3995764115" sldId="257"/>
            <ac:picMk id="24" creationId="{9D595BAE-B7C0-44E9-A7C9-402E5294E6B6}"/>
          </ac:picMkLst>
        </pc:picChg>
        <pc:picChg chg="add del mod">
          <ac:chgData name="JEONGWON LEE" userId="2f01d0a345388971" providerId="LiveId" clId="{0D4B1071-1CB2-458A-964A-AC61C65BD5BA}" dt="2018-02-12T15:09:44.267" v="61" actId="478"/>
          <ac:picMkLst>
            <pc:docMk/>
            <pc:sldMk cId="3995764115" sldId="257"/>
            <ac:picMk id="26" creationId="{0EC17EAE-EF1B-4873-BDF0-21B0C26875D0}"/>
          </ac:picMkLst>
        </pc:picChg>
      </pc:sldChg>
      <pc:sldChg chg="addSp delSp modSp add ord">
        <pc:chgData name="JEONGWON LEE" userId="2f01d0a345388971" providerId="LiveId" clId="{0D4B1071-1CB2-458A-964A-AC61C65BD5BA}" dt="2018-02-12T15:13:22.524" v="106"/>
        <pc:sldMkLst>
          <pc:docMk/>
          <pc:sldMk cId="1536073714" sldId="263"/>
        </pc:sldMkLst>
        <pc:spChg chg="add mod">
          <ac:chgData name="JEONGWON LEE" userId="2f01d0a345388971" providerId="LiveId" clId="{0D4B1071-1CB2-458A-964A-AC61C65BD5BA}" dt="2018-02-12T15:08:16.540" v="34" actId="20577"/>
          <ac:spMkLst>
            <pc:docMk/>
            <pc:sldMk cId="1536073714" sldId="263"/>
            <ac:spMk id="4" creationId="{19D33C93-9CEC-4DCB-84D3-9A3B2267B7EB}"/>
          </ac:spMkLst>
        </pc:spChg>
        <pc:spChg chg="add del">
          <ac:chgData name="JEONGWON LEE" userId="2f01d0a345388971" providerId="LiveId" clId="{0D4B1071-1CB2-458A-964A-AC61C65BD5BA}" dt="2018-02-12T15:08:22.578" v="38"/>
          <ac:spMkLst>
            <pc:docMk/>
            <pc:sldMk cId="1536073714" sldId="263"/>
            <ac:spMk id="5" creationId="{2711E6D2-4724-4348-8DC2-4F79849F9E10}"/>
          </ac:spMkLst>
        </pc:spChg>
        <pc:spChg chg="add del mod">
          <ac:chgData name="JEONGWON LEE" userId="2f01d0a345388971" providerId="LiveId" clId="{0D4B1071-1CB2-458A-964A-AC61C65BD5BA}" dt="2018-02-12T15:11:38.812" v="76" actId="478"/>
          <ac:spMkLst>
            <pc:docMk/>
            <pc:sldMk cId="1536073714" sldId="263"/>
            <ac:spMk id="6" creationId="{3E392022-6659-476D-A16F-5EA3A1B932F5}"/>
          </ac:spMkLst>
        </pc:spChg>
        <pc:spChg chg="add mod">
          <ac:chgData name="JEONGWON LEE" userId="2f01d0a345388971" providerId="LiveId" clId="{0D4B1071-1CB2-458A-964A-AC61C65BD5BA}" dt="2018-02-12T15:08:30.781" v="43" actId="20577"/>
          <ac:spMkLst>
            <pc:docMk/>
            <pc:sldMk cId="1536073714" sldId="263"/>
            <ac:spMk id="44" creationId="{DB55C2DA-B48F-4CA3-89EA-137BAB987602}"/>
          </ac:spMkLst>
        </pc:spChg>
        <pc:spChg chg="add mod">
          <ac:chgData name="JEONGWON LEE" userId="2f01d0a345388971" providerId="LiveId" clId="{0D4B1071-1CB2-458A-964A-AC61C65BD5BA}" dt="2018-02-12T15:08:34.045" v="45" actId="20577"/>
          <ac:spMkLst>
            <pc:docMk/>
            <pc:sldMk cId="1536073714" sldId="263"/>
            <ac:spMk id="45" creationId="{7DCB0A86-8906-4DD1-B13C-EF4DFC7DFEBA}"/>
          </ac:spMkLst>
        </pc:spChg>
        <pc:spChg chg="add mod">
          <ac:chgData name="JEONGWON LEE" userId="2f01d0a345388971" providerId="LiveId" clId="{0D4B1071-1CB2-458A-964A-AC61C65BD5BA}" dt="2018-02-12T15:08:36.357" v="47" actId="20577"/>
          <ac:spMkLst>
            <pc:docMk/>
            <pc:sldMk cId="1536073714" sldId="263"/>
            <ac:spMk id="46" creationId="{97A354E3-37C2-4223-B46A-4091D9E31F3A}"/>
          </ac:spMkLst>
        </pc:spChg>
        <pc:spChg chg="add mod">
          <ac:chgData name="JEONGWON LEE" userId="2f01d0a345388971" providerId="LiveId" clId="{0D4B1071-1CB2-458A-964A-AC61C65BD5BA}" dt="2018-02-12T15:08:38.725" v="49" actId="20577"/>
          <ac:spMkLst>
            <pc:docMk/>
            <pc:sldMk cId="1536073714" sldId="263"/>
            <ac:spMk id="47" creationId="{E1A60782-1E37-4FB6-8CBD-BE29BDF891D9}"/>
          </ac:spMkLst>
        </pc:spChg>
        <pc:spChg chg="add mod">
          <ac:chgData name="JEONGWON LEE" userId="2f01d0a345388971" providerId="LiveId" clId="{0D4B1071-1CB2-458A-964A-AC61C65BD5BA}" dt="2018-02-12T15:08:40.958" v="51" actId="20577"/>
          <ac:spMkLst>
            <pc:docMk/>
            <pc:sldMk cId="1536073714" sldId="263"/>
            <ac:spMk id="48" creationId="{739126F2-D4C1-40B1-AF4B-A802FD4290E2}"/>
          </ac:spMkLst>
        </pc:spChg>
        <pc:spChg chg="add mod">
          <ac:chgData name="JEONGWON LEE" userId="2f01d0a345388971" providerId="LiveId" clId="{0D4B1071-1CB2-458A-964A-AC61C65BD5BA}" dt="2018-02-12T15:12:26.759" v="79" actId="1076"/>
          <ac:spMkLst>
            <pc:docMk/>
            <pc:sldMk cId="1536073714" sldId="263"/>
            <ac:spMk id="54" creationId="{F8323205-7C08-4459-955C-A0A39975B8B5}"/>
          </ac:spMkLst>
        </pc:spChg>
        <pc:spChg chg="del">
          <ac:chgData name="JEONGWON LEE" userId="2f01d0a345388971" providerId="LiveId" clId="{0D4B1071-1CB2-458A-964A-AC61C65BD5BA}" dt="2018-02-12T15:06:36.061" v="2" actId="478"/>
          <ac:spMkLst>
            <pc:docMk/>
            <pc:sldMk cId="1536073714" sldId="263"/>
            <ac:spMk id="99" creationId="{A0ABC4E1-3AD1-417B-AEB5-5A148326F0EB}"/>
          </ac:spMkLst>
        </pc:spChg>
        <pc:grpChg chg="add">
          <ac:chgData name="JEONGWON LEE" userId="2f01d0a345388971" providerId="LiveId" clId="{0D4B1071-1CB2-458A-964A-AC61C65BD5BA}" dt="2018-02-12T15:11:03.577" v="73"/>
          <ac:grpSpMkLst>
            <pc:docMk/>
            <pc:sldMk cId="1536073714" sldId="263"/>
            <ac:grpSpMk id="50" creationId="{FAC592C9-9163-4806-AEE4-D658C4798951}"/>
          </ac:grpSpMkLst>
        </pc:grpChg>
        <pc:grpChg chg="del">
          <ac:chgData name="JEONGWON LEE" userId="2f01d0a345388971" providerId="LiveId" clId="{0D4B1071-1CB2-458A-964A-AC61C65BD5BA}" dt="2018-02-12T15:06:32.748" v="1" actId="478"/>
          <ac:grpSpMkLst>
            <pc:docMk/>
            <pc:sldMk cId="1536073714" sldId="263"/>
            <ac:grpSpMk id="77" creationId="{FC51103E-CCB6-424F-9749-06F96F59E9C8}"/>
          </ac:grpSpMkLst>
        </pc:grpChg>
        <pc:grpChg chg="del">
          <ac:chgData name="JEONGWON LEE" userId="2f01d0a345388971" providerId="LiveId" clId="{0D4B1071-1CB2-458A-964A-AC61C65BD5BA}" dt="2018-02-12T15:06:32.748" v="1" actId="478"/>
          <ac:grpSpMkLst>
            <pc:docMk/>
            <pc:sldMk cId="1536073714" sldId="263"/>
            <ac:grpSpMk id="78" creationId="{A6B939E5-2F97-499B-9771-CFA3C492E870}"/>
          </ac:grpSpMkLst>
        </pc:grpChg>
        <pc:grpChg chg="del">
          <ac:chgData name="JEONGWON LEE" userId="2f01d0a345388971" providerId="LiveId" clId="{0D4B1071-1CB2-458A-964A-AC61C65BD5BA}" dt="2018-02-12T15:06:32.748" v="1" actId="478"/>
          <ac:grpSpMkLst>
            <pc:docMk/>
            <pc:sldMk cId="1536073714" sldId="263"/>
            <ac:grpSpMk id="81" creationId="{1FB70AD7-FE78-4965-87B8-CC414B76F15B}"/>
          </ac:grpSpMkLst>
        </pc:grpChg>
        <pc:grpChg chg="del">
          <ac:chgData name="JEONGWON LEE" userId="2f01d0a345388971" providerId="LiveId" clId="{0D4B1071-1CB2-458A-964A-AC61C65BD5BA}" dt="2018-02-12T15:06:32.748" v="1" actId="478"/>
          <ac:grpSpMkLst>
            <pc:docMk/>
            <pc:sldMk cId="1536073714" sldId="263"/>
            <ac:grpSpMk id="84" creationId="{B81F1825-38F1-46AE-BC5F-DCB8A8899AC4}"/>
          </ac:grpSpMkLst>
        </pc:grpChg>
        <pc:grpChg chg="del">
          <ac:chgData name="JEONGWON LEE" userId="2f01d0a345388971" providerId="LiveId" clId="{0D4B1071-1CB2-458A-964A-AC61C65BD5BA}" dt="2018-02-12T15:06:32.748" v="1" actId="478"/>
          <ac:grpSpMkLst>
            <pc:docMk/>
            <pc:sldMk cId="1536073714" sldId="263"/>
            <ac:grpSpMk id="93" creationId="{58478130-6AD1-49E8-AA80-F81F7FCCD5BF}"/>
          </ac:grpSpMkLst>
        </pc:grpChg>
        <pc:grpChg chg="del">
          <ac:chgData name="JEONGWON LEE" userId="2f01d0a345388971" providerId="LiveId" clId="{0D4B1071-1CB2-458A-964A-AC61C65BD5BA}" dt="2018-02-12T15:06:32.748" v="1" actId="478"/>
          <ac:grpSpMkLst>
            <pc:docMk/>
            <pc:sldMk cId="1536073714" sldId="263"/>
            <ac:grpSpMk id="96" creationId="{98CECF4F-C21A-492E-9A85-327F6ADDC0C0}"/>
          </ac:grpSpMkLst>
        </pc:grpChg>
        <pc:picChg chg="del">
          <ac:chgData name="JEONGWON LEE" userId="2f01d0a345388971" providerId="LiveId" clId="{0D4B1071-1CB2-458A-964A-AC61C65BD5BA}" dt="2018-02-12T15:06:36.061" v="2" actId="478"/>
          <ac:picMkLst>
            <pc:docMk/>
            <pc:sldMk cId="1536073714" sldId="263"/>
            <ac:picMk id="100" creationId="{512EB592-3496-4049-B88D-F58B9B330B0E}"/>
          </ac:picMkLst>
        </pc:picChg>
      </pc:sldChg>
      <pc:sldChg chg="addSp delSp modSp add ord">
        <pc:chgData name="JEONGWON LEE" userId="2f01d0a345388971" providerId="LiveId" clId="{0D4B1071-1CB2-458A-964A-AC61C65BD5BA}" dt="2018-02-12T15:14:57.797" v="118" actId="1076"/>
        <pc:sldMkLst>
          <pc:docMk/>
          <pc:sldMk cId="3195598657" sldId="264"/>
        </pc:sldMkLst>
        <pc:spChg chg="mod">
          <ac:chgData name="JEONGWON LEE" userId="2f01d0a345388971" providerId="LiveId" clId="{0D4B1071-1CB2-458A-964A-AC61C65BD5BA}" dt="2018-02-12T15:13:08.679" v="95"/>
          <ac:spMkLst>
            <pc:docMk/>
            <pc:sldMk cId="3195598657" sldId="264"/>
            <ac:spMk id="4" creationId="{19D33C93-9CEC-4DCB-84D3-9A3B2267B7EB}"/>
          </ac:spMkLst>
        </pc:spChg>
        <pc:spChg chg="add mod">
          <ac:chgData name="JEONGWON LEE" userId="2f01d0a345388971" providerId="LiveId" clId="{0D4B1071-1CB2-458A-964A-AC61C65BD5BA}" dt="2018-02-12T15:14:57.797" v="118" actId="1076"/>
          <ac:spMkLst>
            <pc:docMk/>
            <pc:sldMk cId="3195598657" sldId="264"/>
            <ac:spMk id="36" creationId="{1B5C65D3-34AC-4389-80E1-AE07F2FC7C28}"/>
          </ac:spMkLst>
        </pc:spChg>
        <pc:spChg chg="del">
          <ac:chgData name="JEONGWON LEE" userId="2f01d0a345388971" providerId="LiveId" clId="{0D4B1071-1CB2-458A-964A-AC61C65BD5BA}" dt="2018-02-12T15:12:42.202" v="80" actId="478"/>
          <ac:spMkLst>
            <pc:docMk/>
            <pc:sldMk cId="3195598657" sldId="264"/>
            <ac:spMk id="44" creationId="{DB55C2DA-B48F-4CA3-89EA-137BAB987602}"/>
          </ac:spMkLst>
        </pc:spChg>
        <pc:spChg chg="del">
          <ac:chgData name="JEONGWON LEE" userId="2f01d0a345388971" providerId="LiveId" clId="{0D4B1071-1CB2-458A-964A-AC61C65BD5BA}" dt="2018-02-12T15:12:42.202" v="80" actId="478"/>
          <ac:spMkLst>
            <pc:docMk/>
            <pc:sldMk cId="3195598657" sldId="264"/>
            <ac:spMk id="45" creationId="{7DCB0A86-8906-4DD1-B13C-EF4DFC7DFEBA}"/>
          </ac:spMkLst>
        </pc:spChg>
        <pc:spChg chg="del">
          <ac:chgData name="JEONGWON LEE" userId="2f01d0a345388971" providerId="LiveId" clId="{0D4B1071-1CB2-458A-964A-AC61C65BD5BA}" dt="2018-02-12T15:12:42.202" v="80" actId="478"/>
          <ac:spMkLst>
            <pc:docMk/>
            <pc:sldMk cId="3195598657" sldId="264"/>
            <ac:spMk id="46" creationId="{97A354E3-37C2-4223-B46A-4091D9E31F3A}"/>
          </ac:spMkLst>
        </pc:spChg>
        <pc:spChg chg="del">
          <ac:chgData name="JEONGWON LEE" userId="2f01d0a345388971" providerId="LiveId" clId="{0D4B1071-1CB2-458A-964A-AC61C65BD5BA}" dt="2018-02-12T15:12:42.202" v="80" actId="478"/>
          <ac:spMkLst>
            <pc:docMk/>
            <pc:sldMk cId="3195598657" sldId="264"/>
            <ac:spMk id="47" creationId="{E1A60782-1E37-4FB6-8CBD-BE29BDF891D9}"/>
          </ac:spMkLst>
        </pc:spChg>
        <pc:spChg chg="mod">
          <ac:chgData name="JEONGWON LEE" userId="2f01d0a345388971" providerId="LiveId" clId="{0D4B1071-1CB2-458A-964A-AC61C65BD5BA}" dt="2018-02-12T15:13:17.048" v="105"/>
          <ac:spMkLst>
            <pc:docMk/>
            <pc:sldMk cId="3195598657" sldId="264"/>
            <ac:spMk id="48" creationId="{739126F2-D4C1-40B1-AF4B-A802FD4290E2}"/>
          </ac:spMkLst>
        </pc:spChg>
      </pc:sldChg>
      <pc:sldChg chg="addSp modSp add">
        <pc:chgData name="JEONGWON LEE" userId="2f01d0a345388971" providerId="LiveId" clId="{0D4B1071-1CB2-458A-964A-AC61C65BD5BA}" dt="2018-02-13T06:30:36.928" v="472" actId="20577"/>
        <pc:sldMkLst>
          <pc:docMk/>
          <pc:sldMk cId="2868531119" sldId="265"/>
        </pc:sldMkLst>
        <pc:spChg chg="mod">
          <ac:chgData name="JEONGWON LEE" userId="2f01d0a345388971" providerId="LiveId" clId="{0D4B1071-1CB2-458A-964A-AC61C65BD5BA}" dt="2018-02-13T06:30:36.928" v="472" actId="20577"/>
          <ac:spMkLst>
            <pc:docMk/>
            <pc:sldMk cId="2868531119" sldId="265"/>
            <ac:spMk id="19" creationId="{4ADC8A63-5E97-44ED-A3F5-AFFD68F8429E}"/>
          </ac:spMkLst>
        </pc:spChg>
        <pc:spChg chg="mod">
          <ac:chgData name="JEONGWON LEE" userId="2f01d0a345388971" providerId="LiveId" clId="{0D4B1071-1CB2-458A-964A-AC61C65BD5BA}" dt="2018-02-13T06:30:00.732" v="316" actId="20577"/>
          <ac:spMkLst>
            <pc:docMk/>
            <pc:sldMk cId="2868531119" sldId="265"/>
            <ac:spMk id="20" creationId="{A3D8D318-1501-46E1-A83C-F85D1D734775}"/>
          </ac:spMkLst>
        </pc:spChg>
        <pc:spChg chg="add mod">
          <ac:chgData name="JEONGWON LEE" userId="2f01d0a345388971" providerId="LiveId" clId="{0D4B1071-1CB2-458A-964A-AC61C65BD5BA}" dt="2018-02-12T15:15:28.903" v="139"/>
          <ac:spMkLst>
            <pc:docMk/>
            <pc:sldMk cId="2868531119" sldId="265"/>
            <ac:spMk id="26" creationId="{723E2B1A-84E6-4689-A467-9E8B7B795BCB}"/>
          </ac:spMkLst>
        </pc:spChg>
        <pc:spChg chg="add mod">
          <ac:chgData name="JEONGWON LEE" userId="2f01d0a345388971" providerId="LiveId" clId="{0D4B1071-1CB2-458A-964A-AC61C65BD5BA}" dt="2018-02-12T15:15:14.240" v="126" actId="20577"/>
          <ac:spMkLst>
            <pc:docMk/>
            <pc:sldMk cId="2868531119" sldId="265"/>
            <ac:spMk id="27" creationId="{7F2568CB-6C26-432D-B032-B9A6AE0BECBD}"/>
          </ac:spMkLst>
        </pc:spChg>
      </pc:sldChg>
      <pc:sldChg chg="add">
        <pc:chgData name="JEONGWON LEE" userId="2f01d0a345388971" providerId="LiveId" clId="{0D4B1071-1CB2-458A-964A-AC61C65BD5BA}" dt="2018-02-12T15:20:47.938" v="140"/>
        <pc:sldMkLst>
          <pc:docMk/>
          <pc:sldMk cId="2978474988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738E2-B6AB-4DC6-B72E-B1C81222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E65EB2-00B9-4417-8BCA-BB8AB99DD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12C77-729E-44F6-8D72-A50E0958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2DA8F-7C10-417C-B453-981F9DBC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8B756-8AB6-4705-A39F-88920D12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3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A4AFD-E6B4-446F-A993-94C18F21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E7E0D7-AFDB-48EB-B505-E2AEA3EDC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9CF74-448C-4BBF-BA14-91979386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80BF2-D998-47EC-BB1D-13FA45F4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81896-5CA2-45A4-855D-DFB8871E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79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0D12DA-A8DD-4E3C-963B-00445D24D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C43AB7-9A1C-4AAF-9F30-9B7FD6842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301C1-EE3F-49AE-B3F9-1DC79AB1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AED0D-25DB-4E7B-9FE2-AE0F3924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85F73-4CD1-40A1-8BE6-F74A75C4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9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49534-78AB-4296-9787-32DEED8D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BF8B0-CA76-48E6-BA55-2A69B12B1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8BB61-E205-4376-9260-600F0825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7EEDA-6196-4CAB-8A55-84865E3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D33D6-51C9-459E-94B8-16F18A56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3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6ABD9-A960-4AC5-B8F6-846EE584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5AB20-D5F6-4C53-8AE8-115782662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3BA70-8825-4AD6-A598-EC2F7D48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A7FEF-40D2-4C9A-ADB2-246F8DC0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3DBC5-4267-480F-A218-2C97D6C1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6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58487-4B93-4561-A294-9DE69E5E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EF8DE-CED7-4A75-A5C9-0698A65A9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295C45-92A9-4B68-AF3F-6FF6087DE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E54DC-DA78-48FE-A278-C8065402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D8901-85AB-4206-B39A-C6CF0196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AAE83-0CEA-4ABD-86C7-D4E04E58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9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D84B8-DCA6-4351-8C42-72E6617C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8ACFD-7C99-4E36-A41B-939B66CB9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D05EE1-1112-41E8-83BE-A8AD4A768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8F312F-15B7-4930-A1F5-D6A589533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50704A-B793-4292-9BCE-748A4D89D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A1BF24-F8BE-4143-A667-E3D35603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2FFCC8-692F-4CF0-9318-D94BF368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6127E5-E6BB-4CFB-B5CE-C8251BC1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0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43EFB-74CC-4551-A98C-96DD8379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7A68E8-B0AC-46F3-8364-FE0F436B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B13E25-C6E9-4FD2-8FFF-4889A5BF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C8C189-F15C-4FE6-B110-F9E8328D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01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D64B93-DA05-4D2C-A429-291BD033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7F9020-E3FE-453C-A1C8-162864E2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9CEE70-0BE8-40F4-8EB0-128F7540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0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AE4BC-C147-402E-A27C-8D49AA9E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C2D90-4A60-4B1D-94E2-3FA014D6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DE467B-8032-491C-9E96-546932EB6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C15AD-7691-4ABA-A8A8-CAD9CDDC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62184-9C67-4FE4-BB7A-E43C91DA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3AB87-358F-441C-ABA4-7E85BE0E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6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97EBD-C403-4630-95F8-2FC35F7F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1E3250-9AE3-4C39-A60C-D4C0C2E18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D323F-F6F6-4343-81B7-D2F76B057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3352DE-2C0D-4475-B146-7B587AA1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DDAB2-D24C-4133-B91A-09CE69F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085836-6CB5-465E-9107-92BEB2A3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4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73B077-FD5F-4DC6-8608-E91AD73A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83066-C28E-47A2-A5A2-999577B9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A7876-9719-4D60-B9A2-B1E28F68B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91B7-D3C2-4492-9285-E2EB7E1290B5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35112-E36F-4664-9483-F628436AE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8FACB-77E1-43B5-8C36-048716338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5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46.xml"/><Relationship Id="rId7" Type="http://schemas.openxmlformats.org/officeDocument/2006/relationships/image" Target="../media/image1.png"/><Relationship Id="rId2" Type="http://schemas.openxmlformats.org/officeDocument/2006/relationships/customXml" Target="../../customXml/item45.xml"/><Relationship Id="rId1" Type="http://schemas.openxmlformats.org/officeDocument/2006/relationships/customXml" Target="../../customXml/item44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48.xml"/><Relationship Id="rId10" Type="http://schemas.openxmlformats.org/officeDocument/2006/relationships/image" Target="../media/image6.emf"/><Relationship Id="rId4" Type="http://schemas.openxmlformats.org/officeDocument/2006/relationships/customXml" Target="../../customXml/item47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51.xml"/><Relationship Id="rId7" Type="http://schemas.openxmlformats.org/officeDocument/2006/relationships/image" Target="../media/image2.png"/><Relationship Id="rId2" Type="http://schemas.openxmlformats.org/officeDocument/2006/relationships/customXml" Target="../../customXml/item50.xml"/><Relationship Id="rId1" Type="http://schemas.openxmlformats.org/officeDocument/2006/relationships/customXml" Target="../../customXml/item4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8.xml"/><Relationship Id="rId7" Type="http://schemas.openxmlformats.org/officeDocument/2006/relationships/image" Target="../media/image2.pn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12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16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.xml"/><Relationship Id="rId13" Type="http://schemas.openxmlformats.org/officeDocument/2006/relationships/customXml" Target="../../customXml/item31.xml"/><Relationship Id="rId18" Type="http://schemas.openxmlformats.org/officeDocument/2006/relationships/customXml" Target="../../customXml/item36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20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24.xml"/><Relationship Id="rId12" Type="http://schemas.openxmlformats.org/officeDocument/2006/relationships/customXml" Target="../../customXml/item30.xml"/><Relationship Id="rId17" Type="http://schemas.openxmlformats.org/officeDocument/2006/relationships/customXml" Target="../../customXml/item35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19.xml"/><Relationship Id="rId16" Type="http://schemas.openxmlformats.org/officeDocument/2006/relationships/customXml" Target="../../customXml/item34.xml"/><Relationship Id="rId20" Type="http://schemas.openxmlformats.org/officeDocument/2006/relationships/customXml" Target="../../customXml/item26.xml"/><Relationship Id="rId1" Type="http://schemas.openxmlformats.org/officeDocument/2006/relationships/customXml" Target="../../customXml/item18.xml"/><Relationship Id="rId6" Type="http://schemas.openxmlformats.org/officeDocument/2006/relationships/customXml" Target="../../customXml/item23.xml"/><Relationship Id="rId11" Type="http://schemas.openxmlformats.org/officeDocument/2006/relationships/customXml" Target="../../customXml/item29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22.xml"/><Relationship Id="rId15" Type="http://schemas.openxmlformats.org/officeDocument/2006/relationships/customXml" Target="../../customXml/item33.xml"/><Relationship Id="rId23" Type="http://schemas.openxmlformats.org/officeDocument/2006/relationships/image" Target="../media/image2.png"/><Relationship Id="rId10" Type="http://schemas.openxmlformats.org/officeDocument/2006/relationships/customXml" Target="../../customXml/item28.xml"/><Relationship Id="rId19" Type="http://schemas.openxmlformats.org/officeDocument/2006/relationships/customXml" Target="../../customXml/item37.xml"/><Relationship Id="rId4" Type="http://schemas.openxmlformats.org/officeDocument/2006/relationships/customXml" Target="../../customXml/item21.xml"/><Relationship Id="rId9" Type="http://schemas.openxmlformats.org/officeDocument/2006/relationships/customXml" Target="../../customXml/item27.xml"/><Relationship Id="rId14" Type="http://schemas.openxmlformats.org/officeDocument/2006/relationships/customXml" Target="../../customXml/item32.xml"/><Relationship Id="rId2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0.xml"/><Relationship Id="rId7" Type="http://schemas.openxmlformats.org/officeDocument/2006/relationships/image" Target="../media/image3.png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3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3.xml"/><Relationship Id="rId7" Type="http://schemas.openxmlformats.org/officeDocument/2006/relationships/image" Target="../media/image3.png"/><Relationship Id="rId2" Type="http://schemas.openxmlformats.org/officeDocument/2006/relationships/customXml" Target="../../customXml/item42.xml"/><Relationship Id="rId1" Type="http://schemas.openxmlformats.org/officeDocument/2006/relationships/customXml" Target="../../customXml/item4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6168B-B95D-41D5-8278-4FC5DC92A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빈틈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0BB162-20EB-4515-B0F0-7A01ABB7E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대학교</a:t>
            </a:r>
            <a:endParaRPr lang="en-US" altLang="ko-KR" dirty="0"/>
          </a:p>
          <a:p>
            <a:r>
              <a:rPr lang="ko-KR" altLang="en-US" dirty="0"/>
              <a:t>토탈 관리</a:t>
            </a:r>
            <a:endParaRPr lang="en-US" altLang="ko-KR" dirty="0"/>
          </a:p>
          <a:p>
            <a:r>
              <a:rPr lang="ko-KR" altLang="en-US" dirty="0"/>
              <a:t>애플리케이션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422184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과목당 소통을 </a:t>
            </a:r>
            <a:r>
              <a:rPr lang="ko-KR" altLang="en-US" dirty="0" err="1"/>
              <a:t>원할히</a:t>
            </a:r>
            <a:r>
              <a:rPr lang="ko-KR" altLang="en-US" dirty="0"/>
              <a:t> 하기 위한 </a:t>
            </a:r>
            <a:r>
              <a:rPr lang="ko-KR" altLang="en-US" dirty="0" err="1"/>
              <a:t>메신져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학생용</a:t>
            </a:r>
            <a:r>
              <a:rPr lang="en-US" altLang="ko-KR" dirty="0"/>
              <a:t>, </a:t>
            </a:r>
            <a:r>
              <a:rPr lang="ko-KR" altLang="en-US" dirty="0"/>
              <a:t>교수용 따로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교수가 학생들의 대화를 모두 </a:t>
            </a:r>
            <a:r>
              <a:rPr lang="ko-KR" altLang="en-US" dirty="0" err="1"/>
              <a:t>보게되는게</a:t>
            </a:r>
            <a:r>
              <a:rPr lang="ko-KR" altLang="en-US" dirty="0"/>
              <a:t> 부담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단계별 </a:t>
            </a:r>
            <a:r>
              <a:rPr lang="ko-KR" altLang="en-US" dirty="0" err="1"/>
              <a:t>톡방</a:t>
            </a:r>
            <a:r>
              <a:rPr lang="ko-KR" altLang="en-US" dirty="0"/>
              <a:t> 진입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과목 </a:t>
            </a:r>
            <a:r>
              <a:rPr lang="en-US" altLang="ko-KR" dirty="0"/>
              <a:t>-&gt; </a:t>
            </a:r>
            <a:r>
              <a:rPr lang="ko-KR" altLang="en-US" dirty="0"/>
              <a:t>해당과목의 </a:t>
            </a:r>
            <a:r>
              <a:rPr lang="ko-KR" altLang="en-US" dirty="0" err="1"/>
              <a:t>총톡방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팀톡방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총톡방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대화 가능</a:t>
            </a:r>
            <a:r>
              <a:rPr lang="en-US" altLang="ko-KR" dirty="0"/>
              <a:t>, </a:t>
            </a:r>
            <a:r>
              <a:rPr lang="ko-KR" altLang="en-US" dirty="0"/>
              <a:t>공지기능</a:t>
            </a:r>
            <a:r>
              <a:rPr lang="en-US" altLang="ko-KR" dirty="0"/>
              <a:t>, </a:t>
            </a:r>
            <a:r>
              <a:rPr lang="ko-KR" altLang="en-US" dirty="0"/>
              <a:t>팀조직기능</a:t>
            </a:r>
            <a:r>
              <a:rPr lang="en-US" altLang="ko-KR" dirty="0"/>
              <a:t>, </a:t>
            </a:r>
            <a:r>
              <a:rPr lang="ko-KR" altLang="en-US" dirty="0"/>
              <a:t>직무설정기능</a:t>
            </a:r>
            <a:r>
              <a:rPr lang="en-US" altLang="ko-KR" dirty="0"/>
              <a:t>, </a:t>
            </a:r>
            <a:r>
              <a:rPr lang="ko-KR" altLang="en-US" dirty="0"/>
              <a:t>과제제출 기능</a:t>
            </a:r>
            <a:r>
              <a:rPr lang="en-US" altLang="ko-KR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팀톡방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대화 가능</a:t>
            </a:r>
            <a:r>
              <a:rPr lang="en-US" altLang="ko-KR" dirty="0"/>
              <a:t>, </a:t>
            </a:r>
            <a:r>
              <a:rPr lang="ko-KR" altLang="en-US" dirty="0" err="1"/>
              <a:t>팀내일정기능</a:t>
            </a:r>
            <a:r>
              <a:rPr lang="en-US" altLang="ko-KR" dirty="0"/>
              <a:t>, </a:t>
            </a:r>
            <a:r>
              <a:rPr lang="ko-KR" altLang="en-US" dirty="0"/>
              <a:t>투표기능</a:t>
            </a:r>
            <a:r>
              <a:rPr lang="en-US" altLang="ko-KR" dirty="0"/>
              <a:t>,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Messenger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WindowsPhone">
            <a:extLst>
              <a:ext uri="{FF2B5EF4-FFF2-40B4-BE49-F238E27FC236}">
                <a16:creationId xmlns:a16="http://schemas.microsoft.com/office/drawing/2014/main" id="{C654B827-6817-4834-8DFC-E66CFBDE541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8515" y="-12392"/>
            <a:ext cx="3464995" cy="6857998"/>
            <a:chOff x="2839503" y="1"/>
            <a:chExt cx="3464995" cy="6857998"/>
          </a:xfrm>
        </p:grpSpPr>
        <p:grpSp>
          <p:nvGrpSpPr>
            <p:cNvPr id="22" name="Group 2">
              <a:extLst>
                <a:ext uri="{FF2B5EF4-FFF2-40B4-BE49-F238E27FC236}">
                  <a16:creationId xmlns:a16="http://schemas.microsoft.com/office/drawing/2014/main" id="{33481BCA-BA52-49AE-B08D-4F204D6B8D29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5B2D6882-8F13-4F1B-B942-999F9DCD1B21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6" name="Rounded Rectangle 6">
                  <a:extLst>
                    <a:ext uri="{FF2B5EF4-FFF2-40B4-BE49-F238E27FC236}">
                      <a16:creationId xmlns:a16="http://schemas.microsoft.com/office/drawing/2014/main" id="{D484369A-7FAE-4D71-8061-FE86105F37C0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ounded Rectangle 7">
                  <a:extLst>
                    <a:ext uri="{FF2B5EF4-FFF2-40B4-BE49-F238E27FC236}">
                      <a16:creationId xmlns:a16="http://schemas.microsoft.com/office/drawing/2014/main" id="{6E76A3B6-E4C1-4BE9-8ECD-427C1D8AC571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69B1CB60-3F2D-48E3-B74C-141767023771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Left Arrow 9">
                  <a:extLst>
                    <a:ext uri="{FF2B5EF4-FFF2-40B4-BE49-F238E27FC236}">
                      <a16:creationId xmlns:a16="http://schemas.microsoft.com/office/drawing/2014/main" id="{AA378E09-8FC8-4F54-9C9C-427016E476F9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" name="Group 10">
                  <a:extLst>
                    <a:ext uri="{FF2B5EF4-FFF2-40B4-BE49-F238E27FC236}">
                      <a16:creationId xmlns:a16="http://schemas.microsoft.com/office/drawing/2014/main" id="{9046483C-FF7E-46E5-A29D-E3DAE41CD519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32" name="Flowchart: Stored Data 12">
                    <a:extLst>
                      <a:ext uri="{FF2B5EF4-FFF2-40B4-BE49-F238E27FC236}">
                        <a16:creationId xmlns:a16="http://schemas.microsoft.com/office/drawing/2014/main" id="{30808D9A-4F99-421C-936F-4221135C2C8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lowchart: Stored Data 13">
                    <a:extLst>
                      <a:ext uri="{FF2B5EF4-FFF2-40B4-BE49-F238E27FC236}">
                        <a16:creationId xmlns:a16="http://schemas.microsoft.com/office/drawing/2014/main" id="{EB34F04E-27C7-4A31-8B53-DEE93BE9BB9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lowchart: Stored Data 14">
                    <a:extLst>
                      <a:ext uri="{FF2B5EF4-FFF2-40B4-BE49-F238E27FC236}">
                        <a16:creationId xmlns:a16="http://schemas.microsoft.com/office/drawing/2014/main" id="{2713E0AC-8A15-4D67-A0BC-6B91175402FA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Flowchart: Stored Data 15">
                    <a:extLst>
                      <a:ext uri="{FF2B5EF4-FFF2-40B4-BE49-F238E27FC236}">
                        <a16:creationId xmlns:a16="http://schemas.microsoft.com/office/drawing/2014/main" id="{7D414484-F72B-4634-8990-CF5338B3650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" name="Rounded Rectangle 11">
                  <a:extLst>
                    <a:ext uri="{FF2B5EF4-FFF2-40B4-BE49-F238E27FC236}">
                      <a16:creationId xmlns:a16="http://schemas.microsoft.com/office/drawing/2014/main" id="{FB0D82BB-E211-4255-BC49-04396B8EA2C7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D979BEA7-9137-4E9C-8529-62F3AF18D7E7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F5944206-68A7-46E6-8EB4-B157C2BCD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Picture 2" descr="C:\Users\t-dantay\Documents\First24\error1.png">
            <a:extLst>
              <a:ext uri="{FF2B5EF4-FFF2-40B4-BE49-F238E27FC236}">
                <a16:creationId xmlns:a16="http://schemas.microsoft.com/office/drawing/2014/main" id="{14B68DF5-A248-42EE-BECC-19F7063FBC0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986557E-7742-4527-B8F1-514C13607831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39" name="Picture 2" descr="C:\Users\t-dantay\Documents\Placeholders\user.png">
            <a:extLst>
              <a:ext uri="{FF2B5EF4-FFF2-40B4-BE49-F238E27FC236}">
                <a16:creationId xmlns:a16="http://schemas.microsoft.com/office/drawing/2014/main" id="{0086835B-947B-4B7B-B917-910BB3E130EF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062DE2F-0428-4780-AAB5-B5627D37980F}"/>
              </a:ext>
            </a:extLst>
          </p:cNvPr>
          <p:cNvSpPr/>
          <p:nvPr/>
        </p:nvSpPr>
        <p:spPr>
          <a:xfrm>
            <a:off x="1501971" y="1251525"/>
            <a:ext cx="3038084" cy="4442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C51103E-CCB6-424F-9749-06F96F59E9C8}"/>
              </a:ext>
            </a:extLst>
          </p:cNvPr>
          <p:cNvGrpSpPr/>
          <p:nvPr/>
        </p:nvGrpSpPr>
        <p:grpSpPr>
          <a:xfrm>
            <a:off x="1602290" y="1336181"/>
            <a:ext cx="2366491" cy="416418"/>
            <a:chOff x="1602290" y="1336181"/>
            <a:chExt cx="2366491" cy="4164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731D012-FAFF-4903-B57E-F4096CD3A413}"/>
                </a:ext>
              </a:extLst>
            </p:cNvPr>
            <p:cNvSpPr/>
            <p:nvPr/>
          </p:nvSpPr>
          <p:spPr>
            <a:xfrm>
              <a:off x="1602290" y="1336181"/>
              <a:ext cx="409575" cy="4095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말풍선: 모서리가 둥근 사각형 73">
              <a:extLst>
                <a:ext uri="{FF2B5EF4-FFF2-40B4-BE49-F238E27FC236}">
                  <a16:creationId xmlns:a16="http://schemas.microsoft.com/office/drawing/2014/main" id="{A9EDE2F4-0E1A-48E7-B038-4ED41A9CFE1A}"/>
                </a:ext>
              </a:extLst>
            </p:cNvPr>
            <p:cNvSpPr/>
            <p:nvPr/>
          </p:nvSpPr>
          <p:spPr>
            <a:xfrm>
              <a:off x="2171700" y="1448614"/>
              <a:ext cx="1797081" cy="303985"/>
            </a:xfrm>
            <a:prstGeom prst="wedgeRoundRectCallout">
              <a:avLst>
                <a:gd name="adj1" fmla="val -55285"/>
                <a:gd name="adj2" fmla="val 16449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6B939E5-2F97-499B-9771-CFA3C492E870}"/>
              </a:ext>
            </a:extLst>
          </p:cNvPr>
          <p:cNvGrpSpPr/>
          <p:nvPr/>
        </p:nvGrpSpPr>
        <p:grpSpPr>
          <a:xfrm>
            <a:off x="1602290" y="1911823"/>
            <a:ext cx="2366491" cy="416418"/>
            <a:chOff x="1602290" y="1336181"/>
            <a:chExt cx="2366491" cy="416418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912BDC8-134C-4B7F-B2A5-8BE6363C2EBC}"/>
                </a:ext>
              </a:extLst>
            </p:cNvPr>
            <p:cNvSpPr/>
            <p:nvPr/>
          </p:nvSpPr>
          <p:spPr>
            <a:xfrm>
              <a:off x="1602290" y="1336181"/>
              <a:ext cx="409575" cy="4095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E06915A0-3A94-4082-80E1-D04C3336622F}"/>
                </a:ext>
              </a:extLst>
            </p:cNvPr>
            <p:cNvSpPr/>
            <p:nvPr/>
          </p:nvSpPr>
          <p:spPr>
            <a:xfrm>
              <a:off x="2171700" y="1448614"/>
              <a:ext cx="1797081" cy="303985"/>
            </a:xfrm>
            <a:prstGeom prst="wedgeRoundRectCallout">
              <a:avLst>
                <a:gd name="adj1" fmla="val -55285"/>
                <a:gd name="adj2" fmla="val 16449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FB70AD7-FE78-4965-87B8-CC414B76F15B}"/>
              </a:ext>
            </a:extLst>
          </p:cNvPr>
          <p:cNvGrpSpPr/>
          <p:nvPr/>
        </p:nvGrpSpPr>
        <p:grpSpPr>
          <a:xfrm flipH="1">
            <a:off x="2092714" y="2487465"/>
            <a:ext cx="2366491" cy="416418"/>
            <a:chOff x="1602290" y="1336181"/>
            <a:chExt cx="2366491" cy="416418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ABB74AA-9CA8-4A37-A915-5533167F37EB}"/>
                </a:ext>
              </a:extLst>
            </p:cNvPr>
            <p:cNvSpPr/>
            <p:nvPr/>
          </p:nvSpPr>
          <p:spPr>
            <a:xfrm>
              <a:off x="1602290" y="1336181"/>
              <a:ext cx="409575" cy="4095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말풍선: 모서리가 둥근 사각형 82">
              <a:extLst>
                <a:ext uri="{FF2B5EF4-FFF2-40B4-BE49-F238E27FC236}">
                  <a16:creationId xmlns:a16="http://schemas.microsoft.com/office/drawing/2014/main" id="{D563DA34-5677-40F1-B209-46E3D9CD1752}"/>
                </a:ext>
              </a:extLst>
            </p:cNvPr>
            <p:cNvSpPr/>
            <p:nvPr/>
          </p:nvSpPr>
          <p:spPr>
            <a:xfrm>
              <a:off x="2171700" y="1448614"/>
              <a:ext cx="1797081" cy="303985"/>
            </a:xfrm>
            <a:prstGeom prst="wedgeRoundRectCallout">
              <a:avLst>
                <a:gd name="adj1" fmla="val -55285"/>
                <a:gd name="adj2" fmla="val 16449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81F1825-38F1-46AE-BC5F-DCB8A8899AC4}"/>
              </a:ext>
            </a:extLst>
          </p:cNvPr>
          <p:cNvGrpSpPr/>
          <p:nvPr/>
        </p:nvGrpSpPr>
        <p:grpSpPr>
          <a:xfrm>
            <a:off x="1602290" y="3063107"/>
            <a:ext cx="2366491" cy="416418"/>
            <a:chOff x="1602290" y="1336181"/>
            <a:chExt cx="2366491" cy="416418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7133101-55FF-47FA-8E64-F1D3E071B0A4}"/>
                </a:ext>
              </a:extLst>
            </p:cNvPr>
            <p:cNvSpPr/>
            <p:nvPr/>
          </p:nvSpPr>
          <p:spPr>
            <a:xfrm>
              <a:off x="1602290" y="1336181"/>
              <a:ext cx="409575" cy="4095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말풍선: 모서리가 둥근 사각형 85">
              <a:extLst>
                <a:ext uri="{FF2B5EF4-FFF2-40B4-BE49-F238E27FC236}">
                  <a16:creationId xmlns:a16="http://schemas.microsoft.com/office/drawing/2014/main" id="{9A0FAAD5-D760-4482-99CF-C7912DBF64A4}"/>
                </a:ext>
              </a:extLst>
            </p:cNvPr>
            <p:cNvSpPr/>
            <p:nvPr/>
          </p:nvSpPr>
          <p:spPr>
            <a:xfrm>
              <a:off x="2171700" y="1448614"/>
              <a:ext cx="1797081" cy="303985"/>
            </a:xfrm>
            <a:prstGeom prst="wedgeRoundRectCallout">
              <a:avLst>
                <a:gd name="adj1" fmla="val -55285"/>
                <a:gd name="adj2" fmla="val 16449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8478130-6AD1-49E8-AA80-F81F7FCCD5BF}"/>
              </a:ext>
            </a:extLst>
          </p:cNvPr>
          <p:cNvGrpSpPr/>
          <p:nvPr/>
        </p:nvGrpSpPr>
        <p:grpSpPr>
          <a:xfrm flipH="1">
            <a:off x="2092714" y="3638749"/>
            <a:ext cx="2366491" cy="416418"/>
            <a:chOff x="1602290" y="1336181"/>
            <a:chExt cx="2366491" cy="416418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CEE046EF-EFF1-4A2A-B80A-8D67AC40E064}"/>
                </a:ext>
              </a:extLst>
            </p:cNvPr>
            <p:cNvSpPr/>
            <p:nvPr/>
          </p:nvSpPr>
          <p:spPr>
            <a:xfrm>
              <a:off x="1602290" y="1336181"/>
              <a:ext cx="409575" cy="4095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말풍선: 모서리가 둥근 사각형 94">
              <a:extLst>
                <a:ext uri="{FF2B5EF4-FFF2-40B4-BE49-F238E27FC236}">
                  <a16:creationId xmlns:a16="http://schemas.microsoft.com/office/drawing/2014/main" id="{4033AD84-1CC9-439E-B11F-4FE25FF03C92}"/>
                </a:ext>
              </a:extLst>
            </p:cNvPr>
            <p:cNvSpPr/>
            <p:nvPr/>
          </p:nvSpPr>
          <p:spPr>
            <a:xfrm>
              <a:off x="2171700" y="1448614"/>
              <a:ext cx="1797081" cy="303985"/>
            </a:xfrm>
            <a:prstGeom prst="wedgeRoundRectCallout">
              <a:avLst>
                <a:gd name="adj1" fmla="val -55285"/>
                <a:gd name="adj2" fmla="val 16449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CECF4F-C21A-492E-9A85-327F6ADDC0C0}"/>
              </a:ext>
            </a:extLst>
          </p:cNvPr>
          <p:cNvGrpSpPr/>
          <p:nvPr/>
        </p:nvGrpSpPr>
        <p:grpSpPr>
          <a:xfrm flipH="1">
            <a:off x="2092714" y="4214393"/>
            <a:ext cx="2366491" cy="416418"/>
            <a:chOff x="1602290" y="1336181"/>
            <a:chExt cx="2366491" cy="416418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5DBFB43-B82F-46B0-993D-5E8CF26A2911}"/>
                </a:ext>
              </a:extLst>
            </p:cNvPr>
            <p:cNvSpPr/>
            <p:nvPr/>
          </p:nvSpPr>
          <p:spPr>
            <a:xfrm>
              <a:off x="1602290" y="1336181"/>
              <a:ext cx="409575" cy="4095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말풍선: 모서리가 둥근 사각형 97">
              <a:extLst>
                <a:ext uri="{FF2B5EF4-FFF2-40B4-BE49-F238E27FC236}">
                  <a16:creationId xmlns:a16="http://schemas.microsoft.com/office/drawing/2014/main" id="{DBC96C7C-BE97-4CD6-BA54-45A62F36EAED}"/>
                </a:ext>
              </a:extLst>
            </p:cNvPr>
            <p:cNvSpPr/>
            <p:nvPr/>
          </p:nvSpPr>
          <p:spPr>
            <a:xfrm>
              <a:off x="2171700" y="1448614"/>
              <a:ext cx="1797081" cy="303985"/>
            </a:xfrm>
            <a:prstGeom prst="wedgeRoundRectCallout">
              <a:avLst>
                <a:gd name="adj1" fmla="val -55285"/>
                <a:gd name="adj2" fmla="val 16449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A0ABC4E1-3AD1-417B-AEB5-5A148326F0E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494973" y="5468780"/>
            <a:ext cx="3045081" cy="22717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pic>
        <p:nvPicPr>
          <p:cNvPr id="100" name="Picture 1">
            <a:extLst>
              <a:ext uri="{FF2B5EF4-FFF2-40B4-BE49-F238E27FC236}">
                <a16:creationId xmlns:a16="http://schemas.microsoft.com/office/drawing/2014/main" id="{512EB592-3496-4049-B88D-F58B9B330B0E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4287431" y="5493969"/>
            <a:ext cx="200025" cy="19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2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출석</a:t>
            </a:r>
            <a:r>
              <a:rPr lang="en-US" altLang="ko-KR" dirty="0"/>
              <a:t>/</a:t>
            </a:r>
            <a:r>
              <a:rPr lang="ko-KR" altLang="en-US" dirty="0"/>
              <a:t>결석</a:t>
            </a:r>
            <a:r>
              <a:rPr lang="en-US" altLang="ko-KR" dirty="0"/>
              <a:t>/</a:t>
            </a:r>
            <a:r>
              <a:rPr lang="ko-KR" altLang="en-US" dirty="0"/>
              <a:t>지각 체크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체크 방식 </a:t>
            </a:r>
            <a:r>
              <a:rPr lang="en-US" altLang="ko-KR" dirty="0"/>
              <a:t>: </a:t>
            </a:r>
            <a:r>
              <a:rPr lang="ko-KR" altLang="en-US" dirty="0"/>
              <a:t>노크패턴</a:t>
            </a:r>
            <a:r>
              <a:rPr lang="en-US" altLang="ko-KR" dirty="0"/>
              <a:t>, </a:t>
            </a:r>
            <a:r>
              <a:rPr lang="ko-KR" altLang="en-US" dirty="0" err="1"/>
              <a:t>암구호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Attendance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WindowsPhone">
            <a:extLst>
              <a:ext uri="{FF2B5EF4-FFF2-40B4-BE49-F238E27FC236}">
                <a16:creationId xmlns:a16="http://schemas.microsoft.com/office/drawing/2014/main" id="{6378A6BD-B1E1-437F-8017-6B833298585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8515" y="-12392"/>
            <a:ext cx="3464995" cy="6857998"/>
            <a:chOff x="2839503" y="1"/>
            <a:chExt cx="3464995" cy="6857998"/>
          </a:xfrm>
        </p:grpSpPr>
        <p:grpSp>
          <p:nvGrpSpPr>
            <p:cNvPr id="22" name="Group 2">
              <a:extLst>
                <a:ext uri="{FF2B5EF4-FFF2-40B4-BE49-F238E27FC236}">
                  <a16:creationId xmlns:a16="http://schemas.microsoft.com/office/drawing/2014/main" id="{C8A52053-7A76-4E8A-AC4C-5A06FA4C1273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B1B2CB98-45C6-4EB5-B0BB-78F81F353A95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6" name="Rounded Rectangle 6">
                  <a:extLst>
                    <a:ext uri="{FF2B5EF4-FFF2-40B4-BE49-F238E27FC236}">
                      <a16:creationId xmlns:a16="http://schemas.microsoft.com/office/drawing/2014/main" id="{252399EA-67CA-4B6C-8A9A-8F09B20D4F7C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ounded Rectangle 7">
                  <a:extLst>
                    <a:ext uri="{FF2B5EF4-FFF2-40B4-BE49-F238E27FC236}">
                      <a16:creationId xmlns:a16="http://schemas.microsoft.com/office/drawing/2014/main" id="{AF71316B-1321-4244-9A0A-A85D2F2F19BF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2122FE7E-C89B-4CED-BBB4-0EAF046C4C3B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Left Arrow 9">
                  <a:extLst>
                    <a:ext uri="{FF2B5EF4-FFF2-40B4-BE49-F238E27FC236}">
                      <a16:creationId xmlns:a16="http://schemas.microsoft.com/office/drawing/2014/main" id="{92B84C0D-D56D-42B0-B37C-9B222450037F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" name="Group 10">
                  <a:extLst>
                    <a:ext uri="{FF2B5EF4-FFF2-40B4-BE49-F238E27FC236}">
                      <a16:creationId xmlns:a16="http://schemas.microsoft.com/office/drawing/2014/main" id="{C3928BCA-6D5F-4155-A978-A41C8DD05B58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32" name="Flowchart: Stored Data 12">
                    <a:extLst>
                      <a:ext uri="{FF2B5EF4-FFF2-40B4-BE49-F238E27FC236}">
                        <a16:creationId xmlns:a16="http://schemas.microsoft.com/office/drawing/2014/main" id="{557C5E52-8A9A-411B-A314-D7D3F66F7DFC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lowchart: Stored Data 13">
                    <a:extLst>
                      <a:ext uri="{FF2B5EF4-FFF2-40B4-BE49-F238E27FC236}">
                        <a16:creationId xmlns:a16="http://schemas.microsoft.com/office/drawing/2014/main" id="{968933FB-EC16-4554-92FB-E441EC22E4D6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lowchart: Stored Data 14">
                    <a:extLst>
                      <a:ext uri="{FF2B5EF4-FFF2-40B4-BE49-F238E27FC236}">
                        <a16:creationId xmlns:a16="http://schemas.microsoft.com/office/drawing/2014/main" id="{D710C04A-B23D-4DA3-92D6-6E1FF3241348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Flowchart: Stored Data 15">
                    <a:extLst>
                      <a:ext uri="{FF2B5EF4-FFF2-40B4-BE49-F238E27FC236}">
                        <a16:creationId xmlns:a16="http://schemas.microsoft.com/office/drawing/2014/main" id="{8959E3D2-2866-4314-A857-67E4DA8FFCE6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" name="Rounded Rectangle 11">
                  <a:extLst>
                    <a:ext uri="{FF2B5EF4-FFF2-40B4-BE49-F238E27FC236}">
                      <a16:creationId xmlns:a16="http://schemas.microsoft.com/office/drawing/2014/main" id="{974B046F-6253-4A2E-B2ED-90C3903A6CB0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06627ADD-72F8-4C83-B3EE-946F7A0CDC39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D2E96A1C-AE9C-4B50-8C5A-A8DA2507F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2" descr="C:\Users\t-dantay\Documents\First24\error1.png">
            <a:extLst>
              <a:ext uri="{FF2B5EF4-FFF2-40B4-BE49-F238E27FC236}">
                <a16:creationId xmlns:a16="http://schemas.microsoft.com/office/drawing/2014/main" id="{2C3DD645-78E4-40CE-81FC-0D57526598EB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EB378B2-695F-4628-9DBE-D5CEE3583533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38" name="Picture 2" descr="C:\Users\t-dantay\Documents\Placeholders\user.png">
            <a:extLst>
              <a:ext uri="{FF2B5EF4-FFF2-40B4-BE49-F238E27FC236}">
                <a16:creationId xmlns:a16="http://schemas.microsoft.com/office/drawing/2014/main" id="{8C7BF3EF-50B1-4682-899A-47FA4A8FEC83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TabGroupVertical">
            <a:extLst>
              <a:ext uri="{FF2B5EF4-FFF2-40B4-BE49-F238E27FC236}">
                <a16:creationId xmlns:a16="http://schemas.microsoft.com/office/drawing/2014/main" id="{4694A274-91EC-492B-8B21-93D17D64B8AA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550670" y="1325627"/>
            <a:ext cx="2907030" cy="4368429"/>
            <a:chOff x="3101340" y="2723643"/>
            <a:chExt cx="3489960" cy="2054097"/>
          </a:xfrm>
        </p:grpSpPr>
        <p:sp>
          <p:nvSpPr>
            <p:cNvPr id="61" name="Container">
              <a:extLst>
                <a:ext uri="{FF2B5EF4-FFF2-40B4-BE49-F238E27FC236}">
                  <a16:creationId xmlns:a16="http://schemas.microsoft.com/office/drawing/2014/main" id="{29F924F7-5E24-46BE-9CBF-3A2771017DBD}"/>
                </a:ext>
              </a:extLst>
            </p:cNvPr>
            <p:cNvSpPr/>
            <p:nvPr/>
          </p:nvSpPr>
          <p:spPr>
            <a:xfrm>
              <a:off x="3886610" y="2723643"/>
              <a:ext cx="2704690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Tab2">
              <a:extLst>
                <a:ext uri="{FF2B5EF4-FFF2-40B4-BE49-F238E27FC236}">
                  <a16:creationId xmlns:a16="http://schemas.microsoft.com/office/drawing/2014/main" id="{ABF5E3F8-E064-4599-BA15-4E4A30B298E9}"/>
                </a:ext>
              </a:extLst>
            </p:cNvPr>
            <p:cNvSpPr txBox="1"/>
            <p:nvPr/>
          </p:nvSpPr>
          <p:spPr>
            <a:xfrm>
              <a:off x="3140313" y="2968529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과목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3" name="Group 4">
              <a:extLst>
                <a:ext uri="{FF2B5EF4-FFF2-40B4-BE49-F238E27FC236}">
                  <a16:creationId xmlns:a16="http://schemas.microsoft.com/office/drawing/2014/main" id="{9139B5CD-4CE3-4B4D-A076-DCEEF6AE8570}"/>
                </a:ext>
              </a:extLst>
            </p:cNvPr>
            <p:cNvGrpSpPr/>
            <p:nvPr/>
          </p:nvGrpSpPr>
          <p:grpSpPr>
            <a:xfrm>
              <a:off x="3101340" y="2767361"/>
              <a:ext cx="783939" cy="201168"/>
              <a:chOff x="3317876" y="2807054"/>
              <a:chExt cx="567403" cy="201168"/>
            </a:xfrm>
          </p:grpSpPr>
          <p:sp>
            <p:nvSpPr>
              <p:cNvPr id="66" name="TabLine">
                <a:extLst>
                  <a:ext uri="{FF2B5EF4-FFF2-40B4-BE49-F238E27FC236}">
                    <a16:creationId xmlns:a16="http://schemas.microsoft.com/office/drawing/2014/main" id="{10FBAF7C-CA3D-48FF-A789-253685AF9EA4}"/>
                  </a:ext>
                </a:extLst>
              </p:cNvPr>
              <p:cNvSpPr txBox="1"/>
              <p:nvPr/>
            </p:nvSpPr>
            <p:spPr>
              <a:xfrm>
                <a:off x="3317876" y="2807054"/>
                <a:ext cx="567252" cy="20116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과목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" name="ActiveTab">
                <a:extLst>
                  <a:ext uri="{FF2B5EF4-FFF2-40B4-BE49-F238E27FC236}">
                    <a16:creationId xmlns:a16="http://schemas.microsoft.com/office/drawing/2014/main" id="{3DA01A84-15D3-4E7C-8E8A-FF0E3818896D}"/>
                  </a:ext>
                </a:extLst>
              </p:cNvPr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4" name="Tab3">
              <a:extLst>
                <a:ext uri="{FF2B5EF4-FFF2-40B4-BE49-F238E27FC236}">
                  <a16:creationId xmlns:a16="http://schemas.microsoft.com/office/drawing/2014/main" id="{5B2851FF-5DC2-483F-B8A0-887978579AC7}"/>
                </a:ext>
              </a:extLst>
            </p:cNvPr>
            <p:cNvSpPr txBox="1"/>
            <p:nvPr/>
          </p:nvSpPr>
          <p:spPr>
            <a:xfrm>
              <a:off x="3140313" y="3169697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과목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Tab4">
              <a:extLst>
                <a:ext uri="{FF2B5EF4-FFF2-40B4-BE49-F238E27FC236}">
                  <a16:creationId xmlns:a16="http://schemas.microsoft.com/office/drawing/2014/main" id="{D84D5D36-26A2-4507-B25F-15C5410D523B}"/>
                </a:ext>
              </a:extLst>
            </p:cNvPr>
            <p:cNvSpPr txBox="1"/>
            <p:nvPr/>
          </p:nvSpPr>
          <p:spPr>
            <a:xfrm>
              <a:off x="3140313" y="3370865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과목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08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263E3-B710-43F0-9337-AD5507DA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69E08-B82A-4041-944F-6D7863255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계명대학교를 시작으로 전국 대학으로 확대</a:t>
            </a:r>
            <a:endParaRPr lang="en-US" altLang="ko-KR" dirty="0"/>
          </a:p>
          <a:p>
            <a:r>
              <a:rPr lang="ko-KR" altLang="en-US" dirty="0" err="1"/>
              <a:t>전자출결시스템으로</a:t>
            </a:r>
            <a:r>
              <a:rPr lang="ko-KR" altLang="en-US" dirty="0"/>
              <a:t> 모든 학생들이 수업마다 </a:t>
            </a:r>
            <a:r>
              <a:rPr lang="ko-KR" altLang="en-US" dirty="0" err="1"/>
              <a:t>확인해야하고</a:t>
            </a:r>
            <a:r>
              <a:rPr lang="ko-KR" altLang="en-US" dirty="0"/>
              <a:t> 이에 따라 </a:t>
            </a:r>
            <a:r>
              <a:rPr lang="ko-KR" altLang="en-US" dirty="0" err="1"/>
              <a:t>광고배너</a:t>
            </a:r>
            <a:r>
              <a:rPr lang="ko-KR" altLang="en-US" dirty="0"/>
              <a:t> 등으로 </a:t>
            </a:r>
            <a:r>
              <a:rPr lang="ko-KR" altLang="en-US"/>
              <a:t>광고비 수익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957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5B1862C6-B110-4C24-AD3F-350CF28EA10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6928" y="1"/>
            <a:ext cx="3464995" cy="6857998"/>
            <a:chOff x="2839503" y="1"/>
            <a:chExt cx="3464995" cy="6857998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59474DE-F04F-4E6D-92B4-701D85A32921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2FED5F6C-AC15-40F4-99A9-CC368724A62A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>
                  <a:extLst>
                    <a:ext uri="{FF2B5EF4-FFF2-40B4-BE49-F238E27FC236}">
                      <a16:creationId xmlns:a16="http://schemas.microsoft.com/office/drawing/2014/main" id="{F7607A20-8B77-4BB0-AB84-BFADD63246AD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>
                  <a:extLst>
                    <a:ext uri="{FF2B5EF4-FFF2-40B4-BE49-F238E27FC236}">
                      <a16:creationId xmlns:a16="http://schemas.microsoft.com/office/drawing/2014/main" id="{F76F8D6C-C58F-4EF7-8DBE-D627BFB8DC00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>
                  <a:extLst>
                    <a:ext uri="{FF2B5EF4-FFF2-40B4-BE49-F238E27FC236}">
                      <a16:creationId xmlns:a16="http://schemas.microsoft.com/office/drawing/2014/main" id="{C99A6F84-E3AF-4152-AAA1-5FDFCC4E23AE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>
                  <a:extLst>
                    <a:ext uri="{FF2B5EF4-FFF2-40B4-BE49-F238E27FC236}">
                      <a16:creationId xmlns:a16="http://schemas.microsoft.com/office/drawing/2014/main" id="{727BF822-7F59-475F-B177-720959C7E091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>
                  <a:extLst>
                    <a:ext uri="{FF2B5EF4-FFF2-40B4-BE49-F238E27FC236}">
                      <a16:creationId xmlns:a16="http://schemas.microsoft.com/office/drawing/2014/main" id="{B2762A1D-041D-4843-8C0D-B63939EAEE8A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15" name="Flowchart: Stored Data 12">
                    <a:extLst>
                      <a:ext uri="{FF2B5EF4-FFF2-40B4-BE49-F238E27FC236}">
                        <a16:creationId xmlns:a16="http://schemas.microsoft.com/office/drawing/2014/main" id="{D1BA6483-716C-4FC6-8785-B83C54F9F39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>
                    <a:extLst>
                      <a:ext uri="{FF2B5EF4-FFF2-40B4-BE49-F238E27FC236}">
                        <a16:creationId xmlns:a16="http://schemas.microsoft.com/office/drawing/2014/main" id="{4CAEB14F-6DD6-4DFD-B6FA-663DF55B991D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>
                    <a:extLst>
                      <a:ext uri="{FF2B5EF4-FFF2-40B4-BE49-F238E27FC236}">
                        <a16:creationId xmlns:a16="http://schemas.microsoft.com/office/drawing/2014/main" id="{706E02C9-1839-4F36-95A0-701437A92F7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>
                    <a:extLst>
                      <a:ext uri="{FF2B5EF4-FFF2-40B4-BE49-F238E27FC236}">
                        <a16:creationId xmlns:a16="http://schemas.microsoft.com/office/drawing/2014/main" id="{BED887AF-1BA4-4EA9-ADB6-C493989A1DE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>
                  <a:extLst>
                    <a:ext uri="{FF2B5EF4-FFF2-40B4-BE49-F238E27FC236}">
                      <a16:creationId xmlns:a16="http://schemas.microsoft.com/office/drawing/2014/main" id="{1410DD46-C79A-4A8B-98D3-7C068DB35823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43782BB0-9F90-4627-800A-FC10490F7259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98224E9B-FD5B-42A4-A3BE-75AC2473B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되면 계속 확인 상태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Screen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DF2836-3FC7-4DBD-B9CA-7E6444AB8D9F}"/>
              </a:ext>
            </a:extLst>
          </p:cNvPr>
          <p:cNvSpPr/>
          <p:nvPr/>
        </p:nvSpPr>
        <p:spPr>
          <a:xfrm>
            <a:off x="1514670" y="670647"/>
            <a:ext cx="3038085" cy="5614690"/>
          </a:xfrm>
          <a:prstGeom prst="rect">
            <a:avLst/>
          </a:prstGeom>
          <a:solidFill>
            <a:srgbClr val="FBE5D6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빈 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6C81B8A4-A2BD-4D1D-A682-03A65088E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418416" y="32004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0400CFB8-B917-4C8A-B58A-2C3E6BC55D2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418416" y="353753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PW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767EEFA4-4BC8-43D6-B9CB-C84E5E34B73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416100" y="3916624"/>
            <a:ext cx="59014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Log-In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33961F63-BD6A-4721-A927-EDFA05DED60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52124" y="3916624"/>
            <a:ext cx="59014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Sign-In</a:t>
            </a:r>
          </a:p>
        </p:txBody>
      </p:sp>
    </p:spTree>
    <p:extLst>
      <p:ext uri="{BB962C8B-B14F-4D97-AF65-F5344CB8AC3E}">
        <p14:creationId xmlns:p14="http://schemas.microsoft.com/office/powerpoint/2010/main" val="399576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5B1862C6-B110-4C24-AD3F-350CF28EA10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6928" y="1"/>
            <a:ext cx="3464995" cy="6857998"/>
            <a:chOff x="2839503" y="1"/>
            <a:chExt cx="3464995" cy="6857998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59474DE-F04F-4E6D-92B4-701D85A32921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2FED5F6C-AC15-40F4-99A9-CC368724A62A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>
                  <a:extLst>
                    <a:ext uri="{FF2B5EF4-FFF2-40B4-BE49-F238E27FC236}">
                      <a16:creationId xmlns:a16="http://schemas.microsoft.com/office/drawing/2014/main" id="{F7607A20-8B77-4BB0-AB84-BFADD63246AD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>
                  <a:extLst>
                    <a:ext uri="{FF2B5EF4-FFF2-40B4-BE49-F238E27FC236}">
                      <a16:creationId xmlns:a16="http://schemas.microsoft.com/office/drawing/2014/main" id="{F76F8D6C-C58F-4EF7-8DBE-D627BFB8DC00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>
                  <a:extLst>
                    <a:ext uri="{FF2B5EF4-FFF2-40B4-BE49-F238E27FC236}">
                      <a16:creationId xmlns:a16="http://schemas.microsoft.com/office/drawing/2014/main" id="{C99A6F84-E3AF-4152-AAA1-5FDFCC4E23AE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>
                  <a:extLst>
                    <a:ext uri="{FF2B5EF4-FFF2-40B4-BE49-F238E27FC236}">
                      <a16:creationId xmlns:a16="http://schemas.microsoft.com/office/drawing/2014/main" id="{727BF822-7F59-475F-B177-720959C7E091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>
                  <a:extLst>
                    <a:ext uri="{FF2B5EF4-FFF2-40B4-BE49-F238E27FC236}">
                      <a16:creationId xmlns:a16="http://schemas.microsoft.com/office/drawing/2014/main" id="{B2762A1D-041D-4843-8C0D-B63939EAEE8A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15" name="Flowchart: Stored Data 12">
                    <a:extLst>
                      <a:ext uri="{FF2B5EF4-FFF2-40B4-BE49-F238E27FC236}">
                        <a16:creationId xmlns:a16="http://schemas.microsoft.com/office/drawing/2014/main" id="{D1BA6483-716C-4FC6-8785-B83C54F9F39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>
                    <a:extLst>
                      <a:ext uri="{FF2B5EF4-FFF2-40B4-BE49-F238E27FC236}">
                        <a16:creationId xmlns:a16="http://schemas.microsoft.com/office/drawing/2014/main" id="{4CAEB14F-6DD6-4DFD-B6FA-663DF55B991D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>
                    <a:extLst>
                      <a:ext uri="{FF2B5EF4-FFF2-40B4-BE49-F238E27FC236}">
                        <a16:creationId xmlns:a16="http://schemas.microsoft.com/office/drawing/2014/main" id="{706E02C9-1839-4F36-95A0-701437A92F7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>
                    <a:extLst>
                      <a:ext uri="{FF2B5EF4-FFF2-40B4-BE49-F238E27FC236}">
                        <a16:creationId xmlns:a16="http://schemas.microsoft.com/office/drawing/2014/main" id="{BED887AF-1BA4-4EA9-ADB6-C493989A1DE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>
                  <a:extLst>
                    <a:ext uri="{FF2B5EF4-FFF2-40B4-BE49-F238E27FC236}">
                      <a16:creationId xmlns:a16="http://schemas.microsoft.com/office/drawing/2014/main" id="{1410DD46-C79A-4A8B-98D3-7C068DB35823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43782BB0-9F90-4627-800A-FC10490F7259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98224E9B-FD5B-42A4-A3BE-75AC2473B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 화면은 시간표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왼쪽 위 상단 </a:t>
            </a:r>
            <a:r>
              <a:rPr lang="en-US" altLang="ko-KR" dirty="0"/>
              <a:t>: </a:t>
            </a:r>
            <a:r>
              <a:rPr lang="ko-KR" altLang="en-US" dirty="0"/>
              <a:t>계정정보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오른쪽 위 상단</a:t>
            </a:r>
            <a:r>
              <a:rPr lang="en-US" altLang="ko-KR" dirty="0"/>
              <a:t> : </a:t>
            </a:r>
            <a:r>
              <a:rPr lang="ko-KR" altLang="en-US" dirty="0"/>
              <a:t>강의 추가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1" name="Table">
            <a:extLst>
              <a:ext uri="{FF2B5EF4-FFF2-40B4-BE49-F238E27FC236}">
                <a16:creationId xmlns:a16="http://schemas.microsoft.com/office/drawing/2014/main" id="{82D128D0-A9B0-4A1A-AD99-FC4B3C1CC9F7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/>
          </p:nvPr>
        </p:nvGraphicFramePr>
        <p:xfrm>
          <a:off x="1501972" y="1261097"/>
          <a:ext cx="3038696" cy="431102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484100863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3759441784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목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09:00</a:t>
                      </a: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039305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387943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96386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8028879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3922554"/>
                  </a:ext>
                </a:extLst>
              </a:tr>
            </a:tbl>
          </a:graphicData>
        </a:graphic>
      </p:graphicFrame>
      <p:pic>
        <p:nvPicPr>
          <p:cNvPr id="23" name="Picture 2" descr="C:\Users\t-dantay\Documents\First24\error1.png">
            <a:extLst>
              <a:ext uri="{FF2B5EF4-FFF2-40B4-BE49-F238E27FC236}">
                <a16:creationId xmlns:a16="http://schemas.microsoft.com/office/drawing/2014/main" id="{1F12F86E-04EE-45F5-825D-C3E4336655D1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832ECCD-F16F-486B-A35A-88CA3EDBA709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24" name="Picture 2" descr="C:\Users\t-dantay\Documents\Placeholders\user.png">
            <a:extLst>
              <a:ext uri="{FF2B5EF4-FFF2-40B4-BE49-F238E27FC236}">
                <a16:creationId xmlns:a16="http://schemas.microsoft.com/office/drawing/2014/main" id="{9D595BAE-B7C0-44E9-A7C9-402E5294E6B6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7E0C911-C853-46C4-B832-43919F2CDFD6}"/>
              </a:ext>
            </a:extLst>
          </p:cNvPr>
          <p:cNvGrpSpPr/>
          <p:nvPr/>
        </p:nvGrpSpPr>
        <p:grpSpPr>
          <a:xfrm>
            <a:off x="4082765" y="5783418"/>
            <a:ext cx="361949" cy="361949"/>
            <a:chOff x="5734051" y="5259718"/>
            <a:chExt cx="361949" cy="36194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4BFAE73-5B2F-46E7-A3AD-5598ADECFDDB}"/>
                </a:ext>
              </a:extLst>
            </p:cNvPr>
            <p:cNvSpPr/>
            <p:nvPr/>
          </p:nvSpPr>
          <p:spPr>
            <a:xfrm>
              <a:off x="5734051" y="5259718"/>
              <a:ext cx="361949" cy="3619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D23B42E-FFF7-4510-8093-218EAF226F3B}"/>
                </a:ext>
              </a:extLst>
            </p:cNvPr>
            <p:cNvSpPr/>
            <p:nvPr/>
          </p:nvSpPr>
          <p:spPr>
            <a:xfrm>
              <a:off x="5815965" y="5341632"/>
              <a:ext cx="198120" cy="1981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47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5B1862C6-B110-4C24-AD3F-350CF28EA10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6928" y="1"/>
            <a:ext cx="3464995" cy="6857998"/>
            <a:chOff x="2839503" y="1"/>
            <a:chExt cx="3464995" cy="6857998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59474DE-F04F-4E6D-92B4-701D85A32921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2FED5F6C-AC15-40F4-99A9-CC368724A62A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>
                  <a:extLst>
                    <a:ext uri="{FF2B5EF4-FFF2-40B4-BE49-F238E27FC236}">
                      <a16:creationId xmlns:a16="http://schemas.microsoft.com/office/drawing/2014/main" id="{F7607A20-8B77-4BB0-AB84-BFADD63246AD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>
                  <a:extLst>
                    <a:ext uri="{FF2B5EF4-FFF2-40B4-BE49-F238E27FC236}">
                      <a16:creationId xmlns:a16="http://schemas.microsoft.com/office/drawing/2014/main" id="{F76F8D6C-C58F-4EF7-8DBE-D627BFB8DC00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>
                  <a:extLst>
                    <a:ext uri="{FF2B5EF4-FFF2-40B4-BE49-F238E27FC236}">
                      <a16:creationId xmlns:a16="http://schemas.microsoft.com/office/drawing/2014/main" id="{C99A6F84-E3AF-4152-AAA1-5FDFCC4E23AE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>
                  <a:extLst>
                    <a:ext uri="{FF2B5EF4-FFF2-40B4-BE49-F238E27FC236}">
                      <a16:creationId xmlns:a16="http://schemas.microsoft.com/office/drawing/2014/main" id="{727BF822-7F59-475F-B177-720959C7E091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>
                  <a:extLst>
                    <a:ext uri="{FF2B5EF4-FFF2-40B4-BE49-F238E27FC236}">
                      <a16:creationId xmlns:a16="http://schemas.microsoft.com/office/drawing/2014/main" id="{B2762A1D-041D-4843-8C0D-B63939EAEE8A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15" name="Flowchart: Stored Data 12">
                    <a:extLst>
                      <a:ext uri="{FF2B5EF4-FFF2-40B4-BE49-F238E27FC236}">
                        <a16:creationId xmlns:a16="http://schemas.microsoft.com/office/drawing/2014/main" id="{D1BA6483-716C-4FC6-8785-B83C54F9F39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>
                    <a:extLst>
                      <a:ext uri="{FF2B5EF4-FFF2-40B4-BE49-F238E27FC236}">
                        <a16:creationId xmlns:a16="http://schemas.microsoft.com/office/drawing/2014/main" id="{4CAEB14F-6DD6-4DFD-B6FA-663DF55B991D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>
                    <a:extLst>
                      <a:ext uri="{FF2B5EF4-FFF2-40B4-BE49-F238E27FC236}">
                        <a16:creationId xmlns:a16="http://schemas.microsoft.com/office/drawing/2014/main" id="{706E02C9-1839-4F36-95A0-701437A92F7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>
                    <a:extLst>
                      <a:ext uri="{FF2B5EF4-FFF2-40B4-BE49-F238E27FC236}">
                        <a16:creationId xmlns:a16="http://schemas.microsoft.com/office/drawing/2014/main" id="{BED887AF-1BA4-4EA9-ADB6-C493989A1DE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>
                  <a:extLst>
                    <a:ext uri="{FF2B5EF4-FFF2-40B4-BE49-F238E27FC236}">
                      <a16:creationId xmlns:a16="http://schemas.microsoft.com/office/drawing/2014/main" id="{1410DD46-C79A-4A8B-98D3-7C068DB35823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43782BB0-9F90-4627-800A-FC10490F7259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98224E9B-FD5B-42A4-A3BE-75AC2473B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상황에 따라 바뀌는 버튼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버튼은 대화</a:t>
            </a:r>
            <a:r>
              <a:rPr lang="en-US" altLang="ko-KR" dirty="0"/>
              <a:t>, </a:t>
            </a:r>
            <a:r>
              <a:rPr lang="ko-KR" altLang="en-US" dirty="0"/>
              <a:t>출결 메뉴로 가는 버튼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톡방</a:t>
            </a:r>
            <a:r>
              <a:rPr lang="ko-KR" altLang="en-US"/>
              <a:t> 안에서는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1" name="Table">
            <a:extLst>
              <a:ext uri="{FF2B5EF4-FFF2-40B4-BE49-F238E27FC236}">
                <a16:creationId xmlns:a16="http://schemas.microsoft.com/office/drawing/2014/main" id="{82D128D0-A9B0-4A1A-AD99-FC4B3C1CC9F7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/>
          </p:nvPr>
        </p:nvGraphicFramePr>
        <p:xfrm>
          <a:off x="1501972" y="1261097"/>
          <a:ext cx="3038696" cy="431102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484100863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3759441784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목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09:00</a:t>
                      </a: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039305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387943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96386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8028879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3922554"/>
                  </a:ext>
                </a:extLst>
              </a:tr>
            </a:tbl>
          </a:graphicData>
        </a:graphic>
      </p:graphicFrame>
      <p:pic>
        <p:nvPicPr>
          <p:cNvPr id="23" name="Picture 2" descr="C:\Users\t-dantay\Documents\First24\error1.png">
            <a:extLst>
              <a:ext uri="{FF2B5EF4-FFF2-40B4-BE49-F238E27FC236}">
                <a16:creationId xmlns:a16="http://schemas.microsoft.com/office/drawing/2014/main" id="{1F12F86E-04EE-45F5-825D-C3E4336655D1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832ECCD-F16F-486B-A35A-88CA3EDBA709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24" name="Picture 2" descr="C:\Users\t-dantay\Documents\Placeholders\user.png">
            <a:extLst>
              <a:ext uri="{FF2B5EF4-FFF2-40B4-BE49-F238E27FC236}">
                <a16:creationId xmlns:a16="http://schemas.microsoft.com/office/drawing/2014/main" id="{9D595BAE-B7C0-44E9-A7C9-402E5294E6B6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7E0C911-C853-46C4-B832-43919F2CDFD6}"/>
              </a:ext>
            </a:extLst>
          </p:cNvPr>
          <p:cNvGrpSpPr/>
          <p:nvPr/>
        </p:nvGrpSpPr>
        <p:grpSpPr>
          <a:xfrm>
            <a:off x="4082765" y="5783418"/>
            <a:ext cx="361949" cy="361949"/>
            <a:chOff x="5734051" y="5259718"/>
            <a:chExt cx="361949" cy="36194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4BFAE73-5B2F-46E7-A3AD-5598ADECFDDB}"/>
                </a:ext>
              </a:extLst>
            </p:cNvPr>
            <p:cNvSpPr/>
            <p:nvPr/>
          </p:nvSpPr>
          <p:spPr>
            <a:xfrm>
              <a:off x="5734051" y="5259718"/>
              <a:ext cx="361949" cy="3619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D23B42E-FFF7-4510-8093-218EAF226F3B}"/>
                </a:ext>
              </a:extLst>
            </p:cNvPr>
            <p:cNvSpPr/>
            <p:nvPr/>
          </p:nvSpPr>
          <p:spPr>
            <a:xfrm>
              <a:off x="5815965" y="5341632"/>
              <a:ext cx="198120" cy="1981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723E2B1A-84E6-4689-A467-9E8B7B795BCB}"/>
              </a:ext>
            </a:extLst>
          </p:cNvPr>
          <p:cNvSpPr/>
          <p:nvPr/>
        </p:nvSpPr>
        <p:spPr>
          <a:xfrm>
            <a:off x="3127163" y="5077256"/>
            <a:ext cx="1399823" cy="526492"/>
          </a:xfrm>
          <a:prstGeom prst="wedgeRoundRectCallout">
            <a:avLst>
              <a:gd name="adj1" fmla="val 28159"/>
              <a:gd name="adj2" fmla="val 77580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F2568CB-6C26-432D-B032-B9A6AE0BECBD}"/>
              </a:ext>
            </a:extLst>
          </p:cNvPr>
          <p:cNvSpPr/>
          <p:nvPr/>
        </p:nvSpPr>
        <p:spPr>
          <a:xfrm>
            <a:off x="3127163" y="4546600"/>
            <a:ext cx="1412892" cy="5306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TALK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53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계정 정보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 Info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WindowsPhone">
            <a:extLst>
              <a:ext uri="{FF2B5EF4-FFF2-40B4-BE49-F238E27FC236}">
                <a16:creationId xmlns:a16="http://schemas.microsoft.com/office/drawing/2014/main" id="{2E555B41-9739-411F-86DC-C1FF0DB9BC8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6928" y="1"/>
            <a:ext cx="3464995" cy="6857998"/>
            <a:chOff x="2839503" y="1"/>
            <a:chExt cx="3464995" cy="6857998"/>
          </a:xfrm>
        </p:grpSpPr>
        <p:grpSp>
          <p:nvGrpSpPr>
            <p:cNvPr id="22" name="Group 2">
              <a:extLst>
                <a:ext uri="{FF2B5EF4-FFF2-40B4-BE49-F238E27FC236}">
                  <a16:creationId xmlns:a16="http://schemas.microsoft.com/office/drawing/2014/main" id="{3A2CEB16-6833-48B9-A16D-9A7EFCDFC086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12FA3AF1-9779-4AF0-897F-C7A3128B010E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6" name="Rounded Rectangle 6">
                  <a:extLst>
                    <a:ext uri="{FF2B5EF4-FFF2-40B4-BE49-F238E27FC236}">
                      <a16:creationId xmlns:a16="http://schemas.microsoft.com/office/drawing/2014/main" id="{B6842E6B-3F77-466C-9FA2-E6A5E545D1A8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ounded Rectangle 7">
                  <a:extLst>
                    <a:ext uri="{FF2B5EF4-FFF2-40B4-BE49-F238E27FC236}">
                      <a16:creationId xmlns:a16="http://schemas.microsoft.com/office/drawing/2014/main" id="{3BD141F6-A98F-4F56-A3D9-6C13A7437841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3838A601-0104-48BF-8D44-3280E8DD8DD2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Left Arrow 9">
                  <a:extLst>
                    <a:ext uri="{FF2B5EF4-FFF2-40B4-BE49-F238E27FC236}">
                      <a16:creationId xmlns:a16="http://schemas.microsoft.com/office/drawing/2014/main" id="{D8239F0F-6597-4902-AC3A-16E42759A60D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" name="Group 10">
                  <a:extLst>
                    <a:ext uri="{FF2B5EF4-FFF2-40B4-BE49-F238E27FC236}">
                      <a16:creationId xmlns:a16="http://schemas.microsoft.com/office/drawing/2014/main" id="{CF4A2160-8DBA-4B42-98E8-5276458B263F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32" name="Flowchart: Stored Data 12">
                    <a:extLst>
                      <a:ext uri="{FF2B5EF4-FFF2-40B4-BE49-F238E27FC236}">
                        <a16:creationId xmlns:a16="http://schemas.microsoft.com/office/drawing/2014/main" id="{9C545133-125C-4044-B1B3-D18E8FA918E5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lowchart: Stored Data 13">
                    <a:extLst>
                      <a:ext uri="{FF2B5EF4-FFF2-40B4-BE49-F238E27FC236}">
                        <a16:creationId xmlns:a16="http://schemas.microsoft.com/office/drawing/2014/main" id="{2FCA2520-5BA6-440A-AA70-9CC3CCC564B7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lowchart: Stored Data 14">
                    <a:extLst>
                      <a:ext uri="{FF2B5EF4-FFF2-40B4-BE49-F238E27FC236}">
                        <a16:creationId xmlns:a16="http://schemas.microsoft.com/office/drawing/2014/main" id="{3F6C541F-2F90-4937-A836-2D8800790BF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Flowchart: Stored Data 15">
                    <a:extLst>
                      <a:ext uri="{FF2B5EF4-FFF2-40B4-BE49-F238E27FC236}">
                        <a16:creationId xmlns:a16="http://schemas.microsoft.com/office/drawing/2014/main" id="{BE6CE92E-CCA7-41B8-AA0C-C22C0035366F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" name="Rounded Rectangle 11">
                  <a:extLst>
                    <a:ext uri="{FF2B5EF4-FFF2-40B4-BE49-F238E27FC236}">
                      <a16:creationId xmlns:a16="http://schemas.microsoft.com/office/drawing/2014/main" id="{5F857D99-DBD5-498D-A6E4-0F78102D2161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4580502C-BE23-4C2C-94FC-954831BFCADD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25EE226A-D19D-414A-8265-2F15B80B2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6" name="Table">
            <a:extLst>
              <a:ext uri="{FF2B5EF4-FFF2-40B4-BE49-F238E27FC236}">
                <a16:creationId xmlns:a16="http://schemas.microsoft.com/office/drawing/2014/main" id="{8A4C6D92-121E-44A3-B29F-604D87BD1BB3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375155467"/>
              </p:ext>
            </p:extLst>
          </p:nvPr>
        </p:nvGraphicFramePr>
        <p:xfrm>
          <a:off x="1501972" y="1261097"/>
          <a:ext cx="3038696" cy="431102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484100863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3759441784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목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09:00</a:t>
                      </a: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039305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387943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96386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8028879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3922554"/>
                  </a:ext>
                </a:extLst>
              </a:tr>
            </a:tbl>
          </a:graphicData>
        </a:graphic>
      </p:graphicFrame>
      <p:pic>
        <p:nvPicPr>
          <p:cNvPr id="37" name="Picture 2" descr="C:\Users\t-dantay\Documents\First24\error1.png">
            <a:extLst>
              <a:ext uri="{FF2B5EF4-FFF2-40B4-BE49-F238E27FC236}">
                <a16:creationId xmlns:a16="http://schemas.microsoft.com/office/drawing/2014/main" id="{3D36772D-5138-481F-8844-3A6E44EB2609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EB5F508-8A82-4FA6-BD9A-54674EFD88E8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12EA75B-8C4E-45F8-BCDE-77932FBE3446}"/>
              </a:ext>
            </a:extLst>
          </p:cNvPr>
          <p:cNvSpPr/>
          <p:nvPr/>
        </p:nvSpPr>
        <p:spPr>
          <a:xfrm>
            <a:off x="1501970" y="704916"/>
            <a:ext cx="512339" cy="51233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2" descr="C:\Users\t-dantay\Documents\Placeholders\user.png">
            <a:extLst>
              <a:ext uri="{FF2B5EF4-FFF2-40B4-BE49-F238E27FC236}">
                <a16:creationId xmlns:a16="http://schemas.microsoft.com/office/drawing/2014/main" id="{2175C905-9674-4DB1-942B-0D5359CB0E87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1EF96F0-A0B1-426F-9C51-69045AD9ED91}"/>
              </a:ext>
            </a:extLst>
          </p:cNvPr>
          <p:cNvSpPr/>
          <p:nvPr/>
        </p:nvSpPr>
        <p:spPr>
          <a:xfrm>
            <a:off x="1501970" y="1217255"/>
            <a:ext cx="1608660" cy="506808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120060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강의 추가 알고리즘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1. </a:t>
            </a:r>
            <a:r>
              <a:rPr lang="ko-KR" altLang="en-US" dirty="0"/>
              <a:t>필수전공</a:t>
            </a:r>
            <a:r>
              <a:rPr lang="en-US" altLang="ko-KR" dirty="0"/>
              <a:t>, </a:t>
            </a:r>
            <a:r>
              <a:rPr lang="ko-KR" altLang="en-US" dirty="0"/>
              <a:t>과목 선정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2. </a:t>
            </a:r>
            <a:r>
              <a:rPr lang="ko-KR" altLang="en-US" dirty="0"/>
              <a:t>공강을 만들고자 하는 요일</a:t>
            </a:r>
            <a:r>
              <a:rPr lang="en-US" altLang="ko-KR" dirty="0"/>
              <a:t>, </a:t>
            </a:r>
            <a:r>
              <a:rPr lang="ko-KR" altLang="en-US" dirty="0"/>
              <a:t>시간 전성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3. </a:t>
            </a:r>
            <a:r>
              <a:rPr lang="ko-KR" altLang="en-US" dirty="0"/>
              <a:t>추천 알고리즘 작동 후 시간표 추천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4. </a:t>
            </a:r>
            <a:r>
              <a:rPr lang="ko-KR" altLang="en-US" dirty="0"/>
              <a:t>임시 리스트에 예비 시간표</a:t>
            </a:r>
            <a:r>
              <a:rPr lang="en-US" altLang="ko-KR" dirty="0"/>
              <a:t>(</a:t>
            </a:r>
            <a:r>
              <a:rPr lang="ko-KR" altLang="en-US" dirty="0"/>
              <a:t>플랜</a:t>
            </a:r>
            <a:r>
              <a:rPr lang="en-US" altLang="ko-KR" dirty="0"/>
              <a:t>A…) </a:t>
            </a:r>
            <a:r>
              <a:rPr lang="ko-KR" altLang="en-US" dirty="0"/>
              <a:t>저장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WindowsPhone">
            <a:extLst>
              <a:ext uri="{FF2B5EF4-FFF2-40B4-BE49-F238E27FC236}">
                <a16:creationId xmlns:a16="http://schemas.microsoft.com/office/drawing/2014/main" id="{697829BD-E209-4D0B-AD79-FD87B05F599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8515" y="-12392"/>
            <a:ext cx="3464995" cy="6857998"/>
            <a:chOff x="2839503" y="1"/>
            <a:chExt cx="3464995" cy="6857998"/>
          </a:xfrm>
        </p:grpSpPr>
        <p:grpSp>
          <p:nvGrpSpPr>
            <p:cNvPr id="22" name="Group 2">
              <a:extLst>
                <a:ext uri="{FF2B5EF4-FFF2-40B4-BE49-F238E27FC236}">
                  <a16:creationId xmlns:a16="http://schemas.microsoft.com/office/drawing/2014/main" id="{529635E7-3516-4801-BD4A-553B4470A365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5DBA16ED-4428-48F2-8038-7E90A4D6622C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6" name="Rounded Rectangle 6">
                  <a:extLst>
                    <a:ext uri="{FF2B5EF4-FFF2-40B4-BE49-F238E27FC236}">
                      <a16:creationId xmlns:a16="http://schemas.microsoft.com/office/drawing/2014/main" id="{AC1CF8EE-0819-468D-8C89-65FAA35C131C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ounded Rectangle 7">
                  <a:extLst>
                    <a:ext uri="{FF2B5EF4-FFF2-40B4-BE49-F238E27FC236}">
                      <a16:creationId xmlns:a16="http://schemas.microsoft.com/office/drawing/2014/main" id="{E812E957-0C27-499D-8C3C-B744F4B7E876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A53029ED-A31B-48D2-86CA-582828061E9E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Left Arrow 9">
                  <a:extLst>
                    <a:ext uri="{FF2B5EF4-FFF2-40B4-BE49-F238E27FC236}">
                      <a16:creationId xmlns:a16="http://schemas.microsoft.com/office/drawing/2014/main" id="{3998BA5B-538F-4AC6-B850-5E39CE98E847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" name="Group 10">
                  <a:extLst>
                    <a:ext uri="{FF2B5EF4-FFF2-40B4-BE49-F238E27FC236}">
                      <a16:creationId xmlns:a16="http://schemas.microsoft.com/office/drawing/2014/main" id="{FBF23778-2299-4F63-81A2-1B1CD921E18B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32" name="Flowchart: Stored Data 12">
                    <a:extLst>
                      <a:ext uri="{FF2B5EF4-FFF2-40B4-BE49-F238E27FC236}">
                        <a16:creationId xmlns:a16="http://schemas.microsoft.com/office/drawing/2014/main" id="{4217A842-1976-49AB-814D-027CCD0B719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lowchart: Stored Data 13">
                    <a:extLst>
                      <a:ext uri="{FF2B5EF4-FFF2-40B4-BE49-F238E27FC236}">
                        <a16:creationId xmlns:a16="http://schemas.microsoft.com/office/drawing/2014/main" id="{A98B003E-9A48-4F52-B325-932E44BC7B36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lowchart: Stored Data 14">
                    <a:extLst>
                      <a:ext uri="{FF2B5EF4-FFF2-40B4-BE49-F238E27FC236}">
                        <a16:creationId xmlns:a16="http://schemas.microsoft.com/office/drawing/2014/main" id="{8B5EDF98-0EF9-4B05-AE32-AEAC95AF1D36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Flowchart: Stored Data 15">
                    <a:extLst>
                      <a:ext uri="{FF2B5EF4-FFF2-40B4-BE49-F238E27FC236}">
                        <a16:creationId xmlns:a16="http://schemas.microsoft.com/office/drawing/2014/main" id="{EC6BAAB6-9C6F-4DF9-9E39-46A2CA9585ED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" name="Rounded Rectangle 11">
                  <a:extLst>
                    <a:ext uri="{FF2B5EF4-FFF2-40B4-BE49-F238E27FC236}">
                      <a16:creationId xmlns:a16="http://schemas.microsoft.com/office/drawing/2014/main" id="{A9A31C77-D792-4955-990A-40DF3A39675F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C282559-B53E-4462-9437-E093D7E36F5A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0B617CC7-38B8-48F5-82EF-C788E7A18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6" name="Table">
            <a:extLst>
              <a:ext uri="{FF2B5EF4-FFF2-40B4-BE49-F238E27FC236}">
                <a16:creationId xmlns:a16="http://schemas.microsoft.com/office/drawing/2014/main" id="{5AA3EC1A-DF88-4FD7-954F-2D02008095AD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760843957"/>
              </p:ext>
            </p:extLst>
          </p:nvPr>
        </p:nvGraphicFramePr>
        <p:xfrm>
          <a:off x="1501972" y="1261097"/>
          <a:ext cx="3038696" cy="431102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484100863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3759441784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목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09:00</a:t>
                      </a: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039305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387943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96386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8028879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3922554"/>
                  </a:ext>
                </a:extLst>
              </a:tr>
            </a:tbl>
          </a:graphicData>
        </a:graphic>
      </p:graphicFrame>
      <p:pic>
        <p:nvPicPr>
          <p:cNvPr id="37" name="Picture 2" descr="C:\Users\t-dantay\Documents\First24\error1.png">
            <a:extLst>
              <a:ext uri="{FF2B5EF4-FFF2-40B4-BE49-F238E27FC236}">
                <a16:creationId xmlns:a16="http://schemas.microsoft.com/office/drawing/2014/main" id="{E17E8C00-82C0-4FCB-B613-82B416507076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0782F0C-3256-4DE4-8B31-FEAB448474C4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40" name="Picture 2" descr="C:\Users\t-dantay\Documents\Placeholders\user.png">
            <a:extLst>
              <a:ext uri="{FF2B5EF4-FFF2-40B4-BE49-F238E27FC236}">
                <a16:creationId xmlns:a16="http://schemas.microsoft.com/office/drawing/2014/main" id="{A4FB8803-0959-4CC0-943F-5D0BF9DA0A59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4595A9-BCD0-4CC9-AA76-11E3FF763D26}"/>
              </a:ext>
            </a:extLst>
          </p:cNvPr>
          <p:cNvSpPr/>
          <p:nvPr/>
        </p:nvSpPr>
        <p:spPr>
          <a:xfrm>
            <a:off x="5502664" y="3274846"/>
            <a:ext cx="3036498" cy="320178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2" name="TabGroup">
            <a:extLst>
              <a:ext uri="{FF2B5EF4-FFF2-40B4-BE49-F238E27FC236}">
                <a16:creationId xmlns:a16="http://schemas.microsoft.com/office/drawing/2014/main" id="{08F2BBFE-E5C1-4597-92D5-168076397D56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5596702" y="3410265"/>
            <a:ext cx="2844816" cy="2497668"/>
            <a:chOff x="3138993" y="2600325"/>
            <a:chExt cx="3513043" cy="2017394"/>
          </a:xfrm>
        </p:grpSpPr>
        <p:sp>
          <p:nvSpPr>
            <p:cNvPr id="103" name="Container">
              <a:extLst>
                <a:ext uri="{FF2B5EF4-FFF2-40B4-BE49-F238E27FC236}">
                  <a16:creationId xmlns:a16="http://schemas.microsoft.com/office/drawing/2014/main" id="{B33D55C2-E3C3-415D-9C45-D87AE65879BE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Tab3">
              <a:extLst>
                <a:ext uri="{FF2B5EF4-FFF2-40B4-BE49-F238E27FC236}">
                  <a16:creationId xmlns:a16="http://schemas.microsoft.com/office/drawing/2014/main" id="{76ECBBD1-C51B-4BFD-889D-4BEE4C8AC8BC}"/>
                </a:ext>
              </a:extLst>
            </p:cNvPr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tab2</a:t>
              </a:r>
            </a:p>
          </p:txBody>
        </p:sp>
        <p:sp>
          <p:nvSpPr>
            <p:cNvPr id="105" name="Tab2">
              <a:extLst>
                <a:ext uri="{FF2B5EF4-FFF2-40B4-BE49-F238E27FC236}">
                  <a16:creationId xmlns:a16="http://schemas.microsoft.com/office/drawing/2014/main" id="{D43B5291-857B-49C5-968C-BE2F3BB678B1}"/>
                </a:ext>
              </a:extLst>
            </p:cNvPr>
            <p:cNvSpPr txBox="1"/>
            <p:nvPr/>
          </p:nvSpPr>
          <p:spPr>
            <a:xfrm>
              <a:off x="4902444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tab3</a:t>
              </a:r>
            </a:p>
          </p:txBody>
        </p:sp>
        <p:grpSp>
          <p:nvGrpSpPr>
            <p:cNvPr id="106" name="Group 5">
              <a:extLst>
                <a:ext uri="{FF2B5EF4-FFF2-40B4-BE49-F238E27FC236}">
                  <a16:creationId xmlns:a16="http://schemas.microsoft.com/office/drawing/2014/main" id="{B1BCBB50-4077-4CE1-AD13-BABB715BD591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108" name="ActiveTab">
                <a:extLst>
                  <a:ext uri="{FF2B5EF4-FFF2-40B4-BE49-F238E27FC236}">
                    <a16:creationId xmlns:a16="http://schemas.microsoft.com/office/drawing/2014/main" id="{35283F5A-D4CC-4698-BF9D-7B03DE782D60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과목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TabLine">
                <a:extLst>
                  <a:ext uri="{FF2B5EF4-FFF2-40B4-BE49-F238E27FC236}">
                    <a16:creationId xmlns:a16="http://schemas.microsoft.com/office/drawing/2014/main" id="{93590399-9957-4BAE-A097-CFF8E877F67B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07" name="Tab4">
              <a:extLst>
                <a:ext uri="{FF2B5EF4-FFF2-40B4-BE49-F238E27FC236}">
                  <a16:creationId xmlns:a16="http://schemas.microsoft.com/office/drawing/2014/main" id="{9F0456D8-A339-413F-BDD7-97427FCE4ECF}"/>
                </a:ext>
              </a:extLst>
            </p:cNvPr>
            <p:cNvSpPr txBox="1"/>
            <p:nvPr/>
          </p:nvSpPr>
          <p:spPr>
            <a:xfrm>
              <a:off x="5709642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tab4</a:t>
              </a:r>
            </a:p>
          </p:txBody>
        </p:sp>
      </p:grpSp>
      <p:sp>
        <p:nvSpPr>
          <p:cNvPr id="69" name="Content">
            <a:extLst>
              <a:ext uri="{FF2B5EF4-FFF2-40B4-BE49-F238E27FC236}">
                <a16:creationId xmlns:a16="http://schemas.microsoft.com/office/drawing/2014/main" id="{A4FDC1B5-5FF5-4190-B49F-CEA402DD839D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7488171" y="6089522"/>
            <a:ext cx="953346" cy="306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임시 시간표 저장</a:t>
            </a:r>
            <a:endParaRPr lang="en-US" sz="7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0C13F1BB-53C3-4405-8B13-C92E179A6AA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8100179" y="3775728"/>
            <a:ext cx="290464" cy="21907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ko-KR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+</a:t>
            </a:r>
            <a:endParaRPr lang="en-US" sz="2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1" name="List">
            <a:extLst>
              <a:ext uri="{FF2B5EF4-FFF2-40B4-BE49-F238E27FC236}">
                <a16:creationId xmlns:a16="http://schemas.microsoft.com/office/drawing/2014/main" id="{71C0CCEC-A49B-463C-8167-D6061A2DDB69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662338" y="4136775"/>
            <a:ext cx="2728305" cy="1533690"/>
            <a:chOff x="4610405" y="3047458"/>
            <a:chExt cx="1651415" cy="1533690"/>
          </a:xfrm>
        </p:grpSpPr>
        <p:grpSp>
          <p:nvGrpSpPr>
            <p:cNvPr id="82" name="Group 2">
              <a:extLst>
                <a:ext uri="{FF2B5EF4-FFF2-40B4-BE49-F238E27FC236}">
                  <a16:creationId xmlns:a16="http://schemas.microsoft.com/office/drawing/2014/main" id="{32C41B5C-1F99-4F1D-B658-FBEFFAF4AD22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88" name="Background">
                <a:extLst>
                  <a:ext uri="{FF2B5EF4-FFF2-40B4-BE49-F238E27FC236}">
                    <a16:creationId xmlns:a16="http://schemas.microsoft.com/office/drawing/2014/main" id="{356C95B9-7862-4AFF-A19F-CE68F414C2C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9" name="Content">
                <a:extLst>
                  <a:ext uri="{FF2B5EF4-FFF2-40B4-BE49-F238E27FC236}">
                    <a16:creationId xmlns:a16="http://schemas.microsoft.com/office/drawing/2014/main" id="{EB0ABE03-0231-42D6-98F7-50C05D967D5B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00171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3" name="Group 3">
              <a:extLst>
                <a:ext uri="{FF2B5EF4-FFF2-40B4-BE49-F238E27FC236}">
                  <a16:creationId xmlns:a16="http://schemas.microsoft.com/office/drawing/2014/main" id="{3D44AB6C-61E9-4D10-A9A7-9DA9FB2E3170}"/>
                </a:ext>
              </a:extLst>
            </p:cNvPr>
            <p:cNvGrpSpPr/>
            <p:nvPr>
              <p:custDataLst>
                <p:custData r:id="rId20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84" name="ScrollBar">
                <a:extLst>
                  <a:ext uri="{FF2B5EF4-FFF2-40B4-BE49-F238E27FC236}">
                    <a16:creationId xmlns:a16="http://schemas.microsoft.com/office/drawing/2014/main" id="{F28E0CA5-37CB-444C-B8A6-C50A156C2FA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85" name="Slider">
                <a:extLst>
                  <a:ext uri="{FF2B5EF4-FFF2-40B4-BE49-F238E27FC236}">
                    <a16:creationId xmlns:a16="http://schemas.microsoft.com/office/drawing/2014/main" id="{EF7B2D57-939E-4488-9E2D-540F272B46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UpArrow">
                <a:extLst>
                  <a:ext uri="{FF2B5EF4-FFF2-40B4-BE49-F238E27FC236}">
                    <a16:creationId xmlns:a16="http://schemas.microsoft.com/office/drawing/2014/main" id="{DCBBAB60-0B78-497E-A51F-A4A75FD2648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DownArrow">
                <a:extLst>
                  <a:ext uri="{FF2B5EF4-FFF2-40B4-BE49-F238E27FC236}">
                    <a16:creationId xmlns:a16="http://schemas.microsoft.com/office/drawing/2014/main" id="{00C0BA72-F226-4701-8B26-7EBF66A31B59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1" name="Content">
            <a:extLst>
              <a:ext uri="{FF2B5EF4-FFF2-40B4-BE49-F238E27FC236}">
                <a16:creationId xmlns:a16="http://schemas.microsoft.com/office/drawing/2014/main" id="{F2776578-F55E-481E-8EEC-1EC07F3CDA5F}"/>
              </a:ext>
            </a:extLst>
          </p:cNvPr>
          <p:cNvSpPr/>
          <p:nvPr/>
        </p:nvSpPr>
        <p:spPr>
          <a:xfrm>
            <a:off x="5673173" y="3782816"/>
            <a:ext cx="2278487" cy="219074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2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endParaRPr lang="en-US" sz="1050" i="1" dirty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3" name="CheckBoxChecked">
            <a:extLst>
              <a:ext uri="{FF2B5EF4-FFF2-40B4-BE49-F238E27FC236}">
                <a16:creationId xmlns:a16="http://schemas.microsoft.com/office/drawing/2014/main" id="{A73B8409-8552-4E4E-9EE3-8851C8655CA9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5731465" y="4188130"/>
            <a:ext cx="1488856" cy="230832"/>
            <a:chOff x="4317072" y="3312427"/>
            <a:chExt cx="1488856" cy="230832"/>
          </a:xfrm>
        </p:grpSpPr>
        <p:grpSp>
          <p:nvGrpSpPr>
            <p:cNvPr id="94" name="Group 2">
              <a:extLst>
                <a:ext uri="{FF2B5EF4-FFF2-40B4-BE49-F238E27FC236}">
                  <a16:creationId xmlns:a16="http://schemas.microsoft.com/office/drawing/2014/main" id="{58D186EB-32F2-4DE1-ABF3-612F675597E2}"/>
                </a:ext>
              </a:extLst>
            </p:cNvPr>
            <p:cNvGrpSpPr/>
            <p:nvPr/>
          </p:nvGrpSpPr>
          <p:grpSpPr>
            <a:xfrm>
              <a:off x="4354440" y="3312427"/>
              <a:ext cx="1451488" cy="230832"/>
              <a:chOff x="5179843" y="2087451"/>
              <a:chExt cx="1360338" cy="216403"/>
            </a:xfrm>
          </p:grpSpPr>
          <p:sp>
            <p:nvSpPr>
              <p:cNvPr id="96" name="Content">
                <a:extLst>
                  <a:ext uri="{FF2B5EF4-FFF2-40B4-BE49-F238E27FC236}">
                    <a16:creationId xmlns:a16="http://schemas.microsoft.com/office/drawing/2014/main" id="{AF507671-699A-41A5-AF29-4B039C93E1CF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36033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데이터 베이스</a:t>
                </a:r>
                <a:r>
                  <a:rPr lang="en-US" altLang="ko-KR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| </a:t>
                </a:r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월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CheckBox">
                <a:extLst>
                  <a:ext uri="{FF2B5EF4-FFF2-40B4-BE49-F238E27FC236}">
                    <a16:creationId xmlns:a16="http://schemas.microsoft.com/office/drawing/2014/main" id="{1F5B233E-1568-487A-8CD9-00597DA510D1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3D966757-9519-455C-915D-E78B4DFFF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CheckBoxUnchecked">
            <a:extLst>
              <a:ext uri="{FF2B5EF4-FFF2-40B4-BE49-F238E27FC236}">
                <a16:creationId xmlns:a16="http://schemas.microsoft.com/office/drawing/2014/main" id="{FCF6E472-9B89-4573-845F-08357DC75030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5768833" y="4456108"/>
            <a:ext cx="1451493" cy="230832"/>
            <a:chOff x="5179843" y="2087449"/>
            <a:chExt cx="1360342" cy="216403"/>
          </a:xfrm>
        </p:grpSpPr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239BB65-4506-457C-9F98-3F8115FD75C2}"/>
                </a:ext>
              </a:extLst>
            </p:cNvPr>
            <p:cNvSpPr txBox="1"/>
            <p:nvPr/>
          </p:nvSpPr>
          <p:spPr>
            <a:xfrm>
              <a:off x="5179848" y="2087449"/>
              <a:ext cx="136033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데이터 베이스 </a:t>
              </a:r>
              <a:r>
                <a:rPr lang="en-US" altLang="ko-K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| </a:t>
              </a:r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수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heckBox">
              <a:extLst>
                <a:ext uri="{FF2B5EF4-FFF2-40B4-BE49-F238E27FC236}">
                  <a16:creationId xmlns:a16="http://schemas.microsoft.com/office/drawing/2014/main" id="{A49704EB-2CEE-440E-A121-6B6806EC0EDF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1" name="Icon" descr="C:\Users\t-dantay\Documents\WPIcons\appbar.feature.search.rest.png">
            <a:extLst>
              <a:ext uri="{FF2B5EF4-FFF2-40B4-BE49-F238E27FC236}">
                <a16:creationId xmlns:a16="http://schemas.microsoft.com/office/drawing/2014/main" id="{AA884893-8E27-45A4-B84F-FD1A0541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948" y="3744955"/>
            <a:ext cx="310896" cy="31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7FF75C-B568-43BA-BEAA-2CBA927A866E}"/>
              </a:ext>
            </a:extLst>
          </p:cNvPr>
          <p:cNvSpPr/>
          <p:nvPr/>
        </p:nvSpPr>
        <p:spPr>
          <a:xfrm>
            <a:off x="8576530" y="3274845"/>
            <a:ext cx="3036498" cy="320178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AF48BAAF-CD0C-4B1F-856F-B7399E0F8951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0562037" y="6089521"/>
            <a:ext cx="953346" cy="306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시간표 만들기</a:t>
            </a:r>
            <a:endParaRPr lang="en-US" sz="8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0" name="TabGroup">
            <a:extLst>
              <a:ext uri="{FF2B5EF4-FFF2-40B4-BE49-F238E27FC236}">
                <a16:creationId xmlns:a16="http://schemas.microsoft.com/office/drawing/2014/main" id="{4FC24CBF-D3E2-45B9-B9B2-BF3241CE19BA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8629783" y="3410265"/>
            <a:ext cx="2844815" cy="2497668"/>
            <a:chOff x="3138993" y="2600325"/>
            <a:chExt cx="3513043" cy="2017394"/>
          </a:xfrm>
        </p:grpSpPr>
        <p:sp>
          <p:nvSpPr>
            <p:cNvPr id="111" name="Container">
              <a:extLst>
                <a:ext uri="{FF2B5EF4-FFF2-40B4-BE49-F238E27FC236}">
                  <a16:creationId xmlns:a16="http://schemas.microsoft.com/office/drawing/2014/main" id="{ABA7A859-E0FA-4E8B-8A20-3457EB1DD761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Tab3">
              <a:extLst>
                <a:ext uri="{FF2B5EF4-FFF2-40B4-BE49-F238E27FC236}">
                  <a16:creationId xmlns:a16="http://schemas.microsoft.com/office/drawing/2014/main" id="{4D017465-4998-441E-BA5C-ED84FD642E80}"/>
                </a:ext>
              </a:extLst>
            </p:cNvPr>
            <p:cNvSpPr txBox="1"/>
            <p:nvPr/>
          </p:nvSpPr>
          <p:spPr>
            <a:xfrm>
              <a:off x="3189543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chemeClr val="tx1"/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과목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Tab2">
              <a:extLst>
                <a:ext uri="{FF2B5EF4-FFF2-40B4-BE49-F238E27FC236}">
                  <a16:creationId xmlns:a16="http://schemas.microsoft.com/office/drawing/2014/main" id="{5DD9CD6F-7A80-4E7C-86EF-6E6FAC477157}"/>
                </a:ext>
              </a:extLst>
            </p:cNvPr>
            <p:cNvSpPr txBox="1"/>
            <p:nvPr/>
          </p:nvSpPr>
          <p:spPr>
            <a:xfrm>
              <a:off x="4902444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tab3</a:t>
              </a:r>
            </a:p>
          </p:txBody>
        </p:sp>
        <p:grpSp>
          <p:nvGrpSpPr>
            <p:cNvPr id="114" name="Group 5">
              <a:extLst>
                <a:ext uri="{FF2B5EF4-FFF2-40B4-BE49-F238E27FC236}">
                  <a16:creationId xmlns:a16="http://schemas.microsoft.com/office/drawing/2014/main" id="{599E6D2A-115F-401D-8219-DA49BE2D1C6A}"/>
                </a:ext>
              </a:extLst>
            </p:cNvPr>
            <p:cNvGrpSpPr/>
            <p:nvPr/>
          </p:nvGrpSpPr>
          <p:grpSpPr>
            <a:xfrm>
              <a:off x="3204388" y="2600325"/>
              <a:ext cx="1690692" cy="246492"/>
              <a:chOff x="3479835" y="2698418"/>
              <a:chExt cx="1094316" cy="210312"/>
            </a:xfrm>
          </p:grpSpPr>
          <p:sp>
            <p:nvSpPr>
              <p:cNvPr id="116" name="ActiveTab">
                <a:extLst>
                  <a:ext uri="{FF2B5EF4-FFF2-40B4-BE49-F238E27FC236}">
                    <a16:creationId xmlns:a16="http://schemas.microsoft.com/office/drawing/2014/main" id="{0C51EBED-55F0-4629-9FDE-DBDC05E29B03}"/>
                  </a:ext>
                </a:extLst>
              </p:cNvPr>
              <p:cNvSpPr txBox="1"/>
              <p:nvPr/>
            </p:nvSpPr>
            <p:spPr>
              <a:xfrm>
                <a:off x="3991293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시간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TabLine">
                <a:extLst>
                  <a:ext uri="{FF2B5EF4-FFF2-40B4-BE49-F238E27FC236}">
                    <a16:creationId xmlns:a16="http://schemas.microsoft.com/office/drawing/2014/main" id="{4121BF27-4C50-4A3F-B233-CE57B89E139D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15" name="Tab4">
              <a:extLst>
                <a:ext uri="{FF2B5EF4-FFF2-40B4-BE49-F238E27FC236}">
                  <a16:creationId xmlns:a16="http://schemas.microsoft.com/office/drawing/2014/main" id="{28FB26BE-E22A-430A-B060-411A32B000FD}"/>
                </a:ext>
              </a:extLst>
            </p:cNvPr>
            <p:cNvSpPr txBox="1"/>
            <p:nvPr/>
          </p:nvSpPr>
          <p:spPr>
            <a:xfrm>
              <a:off x="5709642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tab4</a:t>
              </a:r>
            </a:p>
          </p:txBody>
        </p:sp>
      </p:grpSp>
      <p:grpSp>
        <p:nvGrpSpPr>
          <p:cNvPr id="44" name="DropdownBox">
            <a:extLst>
              <a:ext uri="{FF2B5EF4-FFF2-40B4-BE49-F238E27FC236}">
                <a16:creationId xmlns:a16="http://schemas.microsoft.com/office/drawing/2014/main" id="{0E35460B-D41D-4FF2-BB77-A59DD4E2C39E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8755911" y="3779670"/>
            <a:ext cx="482151" cy="219074"/>
            <a:chOff x="4016824" y="3329200"/>
            <a:chExt cx="1097652" cy="228600"/>
          </a:xfrm>
        </p:grpSpPr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6A2A31C-D4ED-4F09-828D-CBBC2512A992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요일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DownArrow">
              <a:extLst>
                <a:ext uri="{FF2B5EF4-FFF2-40B4-BE49-F238E27FC236}">
                  <a16:creationId xmlns:a16="http://schemas.microsoft.com/office/drawing/2014/main" id="{86E3025D-64F4-45BF-A574-C66F98CA393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8" name="DropdownBox">
            <a:extLst>
              <a:ext uri="{FF2B5EF4-FFF2-40B4-BE49-F238E27FC236}">
                <a16:creationId xmlns:a16="http://schemas.microsoft.com/office/drawing/2014/main" id="{2EBE7713-EF61-4772-ABF0-E55DC6E1C5C4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9406999" y="3779670"/>
            <a:ext cx="697838" cy="219074"/>
            <a:chOff x="4016824" y="3329200"/>
            <a:chExt cx="1097652" cy="228600"/>
          </a:xfrm>
        </p:grpSpPr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F49B54D8-C6E6-46F9-B4B0-93DFEC8117F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시작시간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>
              <a:extLst>
                <a:ext uri="{FF2B5EF4-FFF2-40B4-BE49-F238E27FC236}">
                  <a16:creationId xmlns:a16="http://schemas.microsoft.com/office/drawing/2014/main" id="{58E1A628-73AE-44C7-BC75-80E8BD778B9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4" name="DropdownBox">
            <a:extLst>
              <a:ext uri="{FF2B5EF4-FFF2-40B4-BE49-F238E27FC236}">
                <a16:creationId xmlns:a16="http://schemas.microsoft.com/office/drawing/2014/main" id="{7DBFEA3D-ADB4-44BB-B72C-99976C0602B5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10321822" y="3779670"/>
            <a:ext cx="697838" cy="219074"/>
            <a:chOff x="4016824" y="3329200"/>
            <a:chExt cx="1097652" cy="228600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E73A6385-FFA7-4247-9E8D-FED02A07703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종료시간</a:t>
              </a:r>
              <a:endParaRPr lang="en-US" sz="105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DownArrow">
              <a:extLst>
                <a:ext uri="{FF2B5EF4-FFF2-40B4-BE49-F238E27FC236}">
                  <a16:creationId xmlns:a16="http://schemas.microsoft.com/office/drawing/2014/main" id="{F52D75F3-C859-4903-B5AD-D709A529BAD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7" name="Content">
            <a:extLst>
              <a:ext uri="{FF2B5EF4-FFF2-40B4-BE49-F238E27FC236}">
                <a16:creationId xmlns:a16="http://schemas.microsoft.com/office/drawing/2014/main" id="{7875AB76-20AE-4D0E-A085-E050848922C3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0075729" y="3761044"/>
            <a:ext cx="290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~</a:t>
            </a: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D7F7EBCF-84D1-4F65-9973-967EBB32CCF1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11174045" y="3775727"/>
            <a:ext cx="290464" cy="21907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ko-KR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+</a:t>
            </a:r>
            <a:endParaRPr lang="en-US" sz="2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9" name="List">
            <a:extLst>
              <a:ext uri="{FF2B5EF4-FFF2-40B4-BE49-F238E27FC236}">
                <a16:creationId xmlns:a16="http://schemas.microsoft.com/office/drawing/2014/main" id="{200F8C04-51ED-4E4A-B5FC-AE3BC108ACFD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8736204" y="4136774"/>
            <a:ext cx="2728305" cy="1533690"/>
            <a:chOff x="4610405" y="3047458"/>
            <a:chExt cx="1651415" cy="1533690"/>
          </a:xfrm>
        </p:grpSpPr>
        <p:grpSp>
          <p:nvGrpSpPr>
            <p:cNvPr id="60" name="Group 2">
              <a:extLst>
                <a:ext uri="{FF2B5EF4-FFF2-40B4-BE49-F238E27FC236}">
                  <a16:creationId xmlns:a16="http://schemas.microsoft.com/office/drawing/2014/main" id="{5FE777F0-F244-44C1-B888-95117425ED3A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66" name="Background">
                <a:extLst>
                  <a:ext uri="{FF2B5EF4-FFF2-40B4-BE49-F238E27FC236}">
                    <a16:creationId xmlns:a16="http://schemas.microsoft.com/office/drawing/2014/main" id="{F6A9F79C-5C92-425F-8544-EEFC6A2F0B10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E75B8F57-BA59-4DD6-A078-4BC12E55D1F7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00171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ko-KR" alt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월</a:t>
                </a:r>
                <a:r>
                  <a:rPr lang="en-US" altLang="ko-K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 09:00    10:000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1" name="Group 3">
              <a:extLst>
                <a:ext uri="{FF2B5EF4-FFF2-40B4-BE49-F238E27FC236}">
                  <a16:creationId xmlns:a16="http://schemas.microsoft.com/office/drawing/2014/main" id="{11C96156-4FAC-45D2-9835-30DF512F8090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62" name="ScrollBar">
                <a:extLst>
                  <a:ext uri="{FF2B5EF4-FFF2-40B4-BE49-F238E27FC236}">
                    <a16:creationId xmlns:a16="http://schemas.microsoft.com/office/drawing/2014/main" id="{EEB89F4B-A0E7-44E6-981B-B19ADC6C5D9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63" name="Slider">
                <a:extLst>
                  <a:ext uri="{FF2B5EF4-FFF2-40B4-BE49-F238E27FC236}">
                    <a16:creationId xmlns:a16="http://schemas.microsoft.com/office/drawing/2014/main" id="{948C33A2-67CD-49FB-9042-07A1FD8A9B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UpArrow">
                <a:extLst>
                  <a:ext uri="{FF2B5EF4-FFF2-40B4-BE49-F238E27FC236}">
                    <a16:creationId xmlns:a16="http://schemas.microsoft.com/office/drawing/2014/main" id="{92BDD749-B7DE-4787-A913-F8E02D07C74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DownArrow">
                <a:extLst>
                  <a:ext uri="{FF2B5EF4-FFF2-40B4-BE49-F238E27FC236}">
                    <a16:creationId xmlns:a16="http://schemas.microsoft.com/office/drawing/2014/main" id="{E8DBB730-5C0A-4081-BB8C-BF06CFF094B8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644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과목당 소통을 </a:t>
            </a:r>
            <a:r>
              <a:rPr lang="ko-KR" altLang="en-US" dirty="0" err="1"/>
              <a:t>원할히</a:t>
            </a:r>
            <a:r>
              <a:rPr lang="ko-KR" altLang="en-US" dirty="0"/>
              <a:t> 하기 위한 </a:t>
            </a:r>
            <a:r>
              <a:rPr lang="ko-KR" altLang="en-US" dirty="0" err="1"/>
              <a:t>메신져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학생용</a:t>
            </a:r>
            <a:r>
              <a:rPr lang="en-US" altLang="ko-KR" dirty="0"/>
              <a:t>, </a:t>
            </a:r>
            <a:r>
              <a:rPr lang="ko-KR" altLang="en-US" dirty="0"/>
              <a:t>교수용 따로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교수가 학생들의 대화를 모두 </a:t>
            </a:r>
            <a:r>
              <a:rPr lang="ko-KR" altLang="en-US" dirty="0" err="1"/>
              <a:t>보게되는게</a:t>
            </a:r>
            <a:r>
              <a:rPr lang="ko-KR" altLang="en-US" dirty="0"/>
              <a:t> 부담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단계별 </a:t>
            </a:r>
            <a:r>
              <a:rPr lang="ko-KR" altLang="en-US" dirty="0" err="1"/>
              <a:t>톡방</a:t>
            </a:r>
            <a:r>
              <a:rPr lang="ko-KR" altLang="en-US" dirty="0"/>
              <a:t> 진입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과목 </a:t>
            </a:r>
            <a:r>
              <a:rPr lang="en-US" altLang="ko-KR" dirty="0"/>
              <a:t>-&gt; </a:t>
            </a:r>
            <a:r>
              <a:rPr lang="ko-KR" altLang="en-US" dirty="0"/>
              <a:t>해당과목의 </a:t>
            </a:r>
            <a:r>
              <a:rPr lang="ko-KR" altLang="en-US" dirty="0" err="1"/>
              <a:t>총톡방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팀톡방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총톡방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대화 가능</a:t>
            </a:r>
            <a:r>
              <a:rPr lang="en-US" altLang="ko-KR" dirty="0"/>
              <a:t>, </a:t>
            </a:r>
            <a:r>
              <a:rPr lang="ko-KR" altLang="en-US" dirty="0"/>
              <a:t>공지기능</a:t>
            </a:r>
            <a:r>
              <a:rPr lang="en-US" altLang="ko-KR" dirty="0"/>
              <a:t>, </a:t>
            </a:r>
            <a:r>
              <a:rPr lang="ko-KR" altLang="en-US" dirty="0"/>
              <a:t>팀조직기능</a:t>
            </a:r>
            <a:r>
              <a:rPr lang="en-US" altLang="ko-KR" dirty="0"/>
              <a:t>, </a:t>
            </a:r>
            <a:r>
              <a:rPr lang="ko-KR" altLang="en-US" dirty="0"/>
              <a:t>직무설정기능</a:t>
            </a:r>
            <a:r>
              <a:rPr lang="en-US" altLang="ko-KR" dirty="0"/>
              <a:t>, </a:t>
            </a:r>
            <a:r>
              <a:rPr lang="ko-KR" altLang="en-US" dirty="0"/>
              <a:t>과제제출 기능</a:t>
            </a:r>
            <a:r>
              <a:rPr lang="en-US" altLang="ko-KR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팀톡방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대화 가능</a:t>
            </a:r>
            <a:r>
              <a:rPr lang="en-US" altLang="ko-KR" dirty="0"/>
              <a:t>, </a:t>
            </a:r>
            <a:r>
              <a:rPr lang="ko-KR" altLang="en-US" dirty="0" err="1"/>
              <a:t>팀내일정기능</a:t>
            </a:r>
            <a:r>
              <a:rPr lang="en-US" altLang="ko-KR" dirty="0"/>
              <a:t>, </a:t>
            </a:r>
            <a:r>
              <a:rPr lang="ko-KR" altLang="en-US" dirty="0"/>
              <a:t>투표기능</a:t>
            </a:r>
            <a:r>
              <a:rPr lang="en-US" altLang="ko-KR" dirty="0"/>
              <a:t>,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Messenger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WindowsPhone">
            <a:extLst>
              <a:ext uri="{FF2B5EF4-FFF2-40B4-BE49-F238E27FC236}">
                <a16:creationId xmlns:a16="http://schemas.microsoft.com/office/drawing/2014/main" id="{C654B827-6817-4834-8DFC-E66CFBDE541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8515" y="-12392"/>
            <a:ext cx="3464995" cy="6857998"/>
            <a:chOff x="2839503" y="1"/>
            <a:chExt cx="3464995" cy="6857998"/>
          </a:xfrm>
        </p:grpSpPr>
        <p:grpSp>
          <p:nvGrpSpPr>
            <p:cNvPr id="22" name="Group 2">
              <a:extLst>
                <a:ext uri="{FF2B5EF4-FFF2-40B4-BE49-F238E27FC236}">
                  <a16:creationId xmlns:a16="http://schemas.microsoft.com/office/drawing/2014/main" id="{33481BCA-BA52-49AE-B08D-4F204D6B8D29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5B2D6882-8F13-4F1B-B942-999F9DCD1B21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6" name="Rounded Rectangle 6">
                  <a:extLst>
                    <a:ext uri="{FF2B5EF4-FFF2-40B4-BE49-F238E27FC236}">
                      <a16:creationId xmlns:a16="http://schemas.microsoft.com/office/drawing/2014/main" id="{D484369A-7FAE-4D71-8061-FE86105F37C0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ounded Rectangle 7">
                  <a:extLst>
                    <a:ext uri="{FF2B5EF4-FFF2-40B4-BE49-F238E27FC236}">
                      <a16:creationId xmlns:a16="http://schemas.microsoft.com/office/drawing/2014/main" id="{6E76A3B6-E4C1-4BE9-8ECD-427C1D8AC571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69B1CB60-3F2D-48E3-B74C-141767023771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Left Arrow 9">
                  <a:extLst>
                    <a:ext uri="{FF2B5EF4-FFF2-40B4-BE49-F238E27FC236}">
                      <a16:creationId xmlns:a16="http://schemas.microsoft.com/office/drawing/2014/main" id="{AA378E09-8FC8-4F54-9C9C-427016E476F9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" name="Group 10">
                  <a:extLst>
                    <a:ext uri="{FF2B5EF4-FFF2-40B4-BE49-F238E27FC236}">
                      <a16:creationId xmlns:a16="http://schemas.microsoft.com/office/drawing/2014/main" id="{9046483C-FF7E-46E5-A29D-E3DAE41CD519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32" name="Flowchart: Stored Data 12">
                    <a:extLst>
                      <a:ext uri="{FF2B5EF4-FFF2-40B4-BE49-F238E27FC236}">
                        <a16:creationId xmlns:a16="http://schemas.microsoft.com/office/drawing/2014/main" id="{30808D9A-4F99-421C-936F-4221135C2C8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lowchart: Stored Data 13">
                    <a:extLst>
                      <a:ext uri="{FF2B5EF4-FFF2-40B4-BE49-F238E27FC236}">
                        <a16:creationId xmlns:a16="http://schemas.microsoft.com/office/drawing/2014/main" id="{EB34F04E-27C7-4A31-8B53-DEE93BE9BB9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lowchart: Stored Data 14">
                    <a:extLst>
                      <a:ext uri="{FF2B5EF4-FFF2-40B4-BE49-F238E27FC236}">
                        <a16:creationId xmlns:a16="http://schemas.microsoft.com/office/drawing/2014/main" id="{2713E0AC-8A15-4D67-A0BC-6B91175402FA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Flowchart: Stored Data 15">
                    <a:extLst>
                      <a:ext uri="{FF2B5EF4-FFF2-40B4-BE49-F238E27FC236}">
                        <a16:creationId xmlns:a16="http://schemas.microsoft.com/office/drawing/2014/main" id="{7D414484-F72B-4634-8990-CF5338B3650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" name="Rounded Rectangle 11">
                  <a:extLst>
                    <a:ext uri="{FF2B5EF4-FFF2-40B4-BE49-F238E27FC236}">
                      <a16:creationId xmlns:a16="http://schemas.microsoft.com/office/drawing/2014/main" id="{FB0D82BB-E211-4255-BC49-04396B8EA2C7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D979BEA7-9137-4E9C-8529-62F3AF18D7E7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F5944206-68A7-46E6-8EB4-B157C2BCD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Picture 2" descr="C:\Users\t-dantay\Documents\First24\error1.png">
            <a:extLst>
              <a:ext uri="{FF2B5EF4-FFF2-40B4-BE49-F238E27FC236}">
                <a16:creationId xmlns:a16="http://schemas.microsoft.com/office/drawing/2014/main" id="{14B68DF5-A248-42EE-BECC-19F7063FBC0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986557E-7742-4527-B8F1-514C13607831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39" name="Picture 2" descr="C:\Users\t-dantay\Documents\Placeholders\user.png">
            <a:extLst>
              <a:ext uri="{FF2B5EF4-FFF2-40B4-BE49-F238E27FC236}">
                <a16:creationId xmlns:a16="http://schemas.microsoft.com/office/drawing/2014/main" id="{0086835B-947B-4B7B-B917-910BB3E130EF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062DE2F-0428-4780-AAB5-B5627D37980F}"/>
              </a:ext>
            </a:extLst>
          </p:cNvPr>
          <p:cNvSpPr/>
          <p:nvPr/>
        </p:nvSpPr>
        <p:spPr>
          <a:xfrm>
            <a:off x="1501971" y="1251525"/>
            <a:ext cx="3038084" cy="4442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D33C93-9CEC-4DCB-84D3-9A3B2267B7EB}"/>
              </a:ext>
            </a:extLst>
          </p:cNvPr>
          <p:cNvSpPr/>
          <p:nvPr/>
        </p:nvSpPr>
        <p:spPr>
          <a:xfrm>
            <a:off x="1623116" y="1343648"/>
            <a:ext cx="2783784" cy="61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B55C2DA-B48F-4CA3-89EA-137BAB987602}"/>
              </a:ext>
            </a:extLst>
          </p:cNvPr>
          <p:cNvSpPr/>
          <p:nvPr/>
        </p:nvSpPr>
        <p:spPr>
          <a:xfrm>
            <a:off x="1623116" y="2071371"/>
            <a:ext cx="2783784" cy="61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DCB0A86-8906-4DD1-B13C-EF4DFC7DFEBA}"/>
              </a:ext>
            </a:extLst>
          </p:cNvPr>
          <p:cNvSpPr/>
          <p:nvPr/>
        </p:nvSpPr>
        <p:spPr>
          <a:xfrm>
            <a:off x="1623116" y="2799094"/>
            <a:ext cx="2783784" cy="61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7A354E3-37C2-4223-B46A-4091D9E31F3A}"/>
              </a:ext>
            </a:extLst>
          </p:cNvPr>
          <p:cNvSpPr/>
          <p:nvPr/>
        </p:nvSpPr>
        <p:spPr>
          <a:xfrm>
            <a:off x="1623116" y="3526817"/>
            <a:ext cx="2783784" cy="61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1A60782-1E37-4FB6-8CBD-BE29BDF891D9}"/>
              </a:ext>
            </a:extLst>
          </p:cNvPr>
          <p:cNvSpPr/>
          <p:nvPr/>
        </p:nvSpPr>
        <p:spPr>
          <a:xfrm>
            <a:off x="1623116" y="4254540"/>
            <a:ext cx="2783784" cy="61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39126F2-D4C1-40B1-AF4B-A802FD4290E2}"/>
              </a:ext>
            </a:extLst>
          </p:cNvPr>
          <p:cNvSpPr/>
          <p:nvPr/>
        </p:nvSpPr>
        <p:spPr>
          <a:xfrm>
            <a:off x="1623116" y="4982261"/>
            <a:ext cx="2783784" cy="61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AC592C9-9163-4806-AEE4-D658C4798951}"/>
              </a:ext>
            </a:extLst>
          </p:cNvPr>
          <p:cNvGrpSpPr/>
          <p:nvPr/>
        </p:nvGrpSpPr>
        <p:grpSpPr>
          <a:xfrm>
            <a:off x="4082765" y="5783418"/>
            <a:ext cx="361949" cy="361949"/>
            <a:chOff x="5734051" y="5259718"/>
            <a:chExt cx="361949" cy="36194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5FE234F-F671-409D-AED3-EB87C085AB59}"/>
                </a:ext>
              </a:extLst>
            </p:cNvPr>
            <p:cNvSpPr/>
            <p:nvPr/>
          </p:nvSpPr>
          <p:spPr>
            <a:xfrm>
              <a:off x="5734051" y="5259718"/>
              <a:ext cx="361949" cy="3619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AF743BA-ACC9-4418-939A-7E033CF0BA2A}"/>
                </a:ext>
              </a:extLst>
            </p:cNvPr>
            <p:cNvSpPr/>
            <p:nvPr/>
          </p:nvSpPr>
          <p:spPr>
            <a:xfrm>
              <a:off x="5815965" y="5341632"/>
              <a:ext cx="198120" cy="1981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F8323205-7C08-4459-955C-A0A39975B8B5}"/>
              </a:ext>
            </a:extLst>
          </p:cNvPr>
          <p:cNvSpPr/>
          <p:nvPr/>
        </p:nvSpPr>
        <p:spPr>
          <a:xfrm>
            <a:off x="3652340" y="1411519"/>
            <a:ext cx="512339" cy="51233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7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과목당 소통을 </a:t>
            </a:r>
            <a:r>
              <a:rPr lang="ko-KR" altLang="en-US" dirty="0" err="1"/>
              <a:t>원할히</a:t>
            </a:r>
            <a:r>
              <a:rPr lang="ko-KR" altLang="en-US" dirty="0"/>
              <a:t> 하기 위한 </a:t>
            </a:r>
            <a:r>
              <a:rPr lang="ko-KR" altLang="en-US" dirty="0" err="1"/>
              <a:t>메신져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학생용</a:t>
            </a:r>
            <a:r>
              <a:rPr lang="en-US" altLang="ko-KR" dirty="0"/>
              <a:t>, </a:t>
            </a:r>
            <a:r>
              <a:rPr lang="ko-KR" altLang="en-US" dirty="0"/>
              <a:t>교수용 따로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교수가 학생들의 대화를 모두 </a:t>
            </a:r>
            <a:r>
              <a:rPr lang="ko-KR" altLang="en-US" dirty="0" err="1"/>
              <a:t>보게되는게</a:t>
            </a:r>
            <a:r>
              <a:rPr lang="ko-KR" altLang="en-US" dirty="0"/>
              <a:t> 부담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단계별 </a:t>
            </a:r>
            <a:r>
              <a:rPr lang="ko-KR" altLang="en-US" dirty="0" err="1"/>
              <a:t>톡방</a:t>
            </a:r>
            <a:r>
              <a:rPr lang="ko-KR" altLang="en-US" dirty="0"/>
              <a:t> 진입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과목 </a:t>
            </a:r>
            <a:r>
              <a:rPr lang="en-US" altLang="ko-KR" dirty="0"/>
              <a:t>-&gt; </a:t>
            </a:r>
            <a:r>
              <a:rPr lang="ko-KR" altLang="en-US" dirty="0"/>
              <a:t>해당과목의 </a:t>
            </a:r>
            <a:r>
              <a:rPr lang="ko-KR" altLang="en-US" dirty="0" err="1"/>
              <a:t>총톡방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팀톡방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총톡방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대화 가능</a:t>
            </a:r>
            <a:r>
              <a:rPr lang="en-US" altLang="ko-KR" dirty="0"/>
              <a:t>, </a:t>
            </a:r>
            <a:r>
              <a:rPr lang="ko-KR" altLang="en-US" dirty="0"/>
              <a:t>공지기능</a:t>
            </a:r>
            <a:r>
              <a:rPr lang="en-US" altLang="ko-KR" dirty="0"/>
              <a:t>, </a:t>
            </a:r>
            <a:r>
              <a:rPr lang="ko-KR" altLang="en-US" dirty="0"/>
              <a:t>팀조직기능</a:t>
            </a:r>
            <a:r>
              <a:rPr lang="en-US" altLang="ko-KR" dirty="0"/>
              <a:t>, </a:t>
            </a:r>
            <a:r>
              <a:rPr lang="ko-KR" altLang="en-US" dirty="0"/>
              <a:t>직무설정기능</a:t>
            </a:r>
            <a:r>
              <a:rPr lang="en-US" altLang="ko-KR" dirty="0"/>
              <a:t>, </a:t>
            </a:r>
            <a:r>
              <a:rPr lang="ko-KR" altLang="en-US" dirty="0"/>
              <a:t>과제제출 기능</a:t>
            </a:r>
            <a:r>
              <a:rPr lang="en-US" altLang="ko-KR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팀톡방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대화 가능</a:t>
            </a:r>
            <a:r>
              <a:rPr lang="en-US" altLang="ko-KR" dirty="0"/>
              <a:t>, </a:t>
            </a:r>
            <a:r>
              <a:rPr lang="ko-KR" altLang="en-US" dirty="0" err="1"/>
              <a:t>팀내일정기능</a:t>
            </a:r>
            <a:r>
              <a:rPr lang="en-US" altLang="ko-KR" dirty="0"/>
              <a:t>, </a:t>
            </a:r>
            <a:r>
              <a:rPr lang="ko-KR" altLang="en-US" dirty="0"/>
              <a:t>투표기능</a:t>
            </a:r>
            <a:r>
              <a:rPr lang="en-US" altLang="ko-KR" dirty="0"/>
              <a:t>,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Messenger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WindowsPhone">
            <a:extLst>
              <a:ext uri="{FF2B5EF4-FFF2-40B4-BE49-F238E27FC236}">
                <a16:creationId xmlns:a16="http://schemas.microsoft.com/office/drawing/2014/main" id="{C654B827-6817-4834-8DFC-E66CFBDE541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8515" y="-12392"/>
            <a:ext cx="3464995" cy="6857998"/>
            <a:chOff x="2839503" y="1"/>
            <a:chExt cx="3464995" cy="6857998"/>
          </a:xfrm>
        </p:grpSpPr>
        <p:grpSp>
          <p:nvGrpSpPr>
            <p:cNvPr id="22" name="Group 2">
              <a:extLst>
                <a:ext uri="{FF2B5EF4-FFF2-40B4-BE49-F238E27FC236}">
                  <a16:creationId xmlns:a16="http://schemas.microsoft.com/office/drawing/2014/main" id="{33481BCA-BA52-49AE-B08D-4F204D6B8D29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5B2D6882-8F13-4F1B-B942-999F9DCD1B21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6" name="Rounded Rectangle 6">
                  <a:extLst>
                    <a:ext uri="{FF2B5EF4-FFF2-40B4-BE49-F238E27FC236}">
                      <a16:creationId xmlns:a16="http://schemas.microsoft.com/office/drawing/2014/main" id="{D484369A-7FAE-4D71-8061-FE86105F37C0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ounded Rectangle 7">
                  <a:extLst>
                    <a:ext uri="{FF2B5EF4-FFF2-40B4-BE49-F238E27FC236}">
                      <a16:creationId xmlns:a16="http://schemas.microsoft.com/office/drawing/2014/main" id="{6E76A3B6-E4C1-4BE9-8ECD-427C1D8AC571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69B1CB60-3F2D-48E3-B74C-141767023771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Left Arrow 9">
                  <a:extLst>
                    <a:ext uri="{FF2B5EF4-FFF2-40B4-BE49-F238E27FC236}">
                      <a16:creationId xmlns:a16="http://schemas.microsoft.com/office/drawing/2014/main" id="{AA378E09-8FC8-4F54-9C9C-427016E476F9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" name="Group 10">
                  <a:extLst>
                    <a:ext uri="{FF2B5EF4-FFF2-40B4-BE49-F238E27FC236}">
                      <a16:creationId xmlns:a16="http://schemas.microsoft.com/office/drawing/2014/main" id="{9046483C-FF7E-46E5-A29D-E3DAE41CD519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32" name="Flowchart: Stored Data 12">
                    <a:extLst>
                      <a:ext uri="{FF2B5EF4-FFF2-40B4-BE49-F238E27FC236}">
                        <a16:creationId xmlns:a16="http://schemas.microsoft.com/office/drawing/2014/main" id="{30808D9A-4F99-421C-936F-4221135C2C8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lowchart: Stored Data 13">
                    <a:extLst>
                      <a:ext uri="{FF2B5EF4-FFF2-40B4-BE49-F238E27FC236}">
                        <a16:creationId xmlns:a16="http://schemas.microsoft.com/office/drawing/2014/main" id="{EB34F04E-27C7-4A31-8B53-DEE93BE9BB9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lowchart: Stored Data 14">
                    <a:extLst>
                      <a:ext uri="{FF2B5EF4-FFF2-40B4-BE49-F238E27FC236}">
                        <a16:creationId xmlns:a16="http://schemas.microsoft.com/office/drawing/2014/main" id="{2713E0AC-8A15-4D67-A0BC-6B91175402FA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Flowchart: Stored Data 15">
                    <a:extLst>
                      <a:ext uri="{FF2B5EF4-FFF2-40B4-BE49-F238E27FC236}">
                        <a16:creationId xmlns:a16="http://schemas.microsoft.com/office/drawing/2014/main" id="{7D414484-F72B-4634-8990-CF5338B3650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" name="Rounded Rectangle 11">
                  <a:extLst>
                    <a:ext uri="{FF2B5EF4-FFF2-40B4-BE49-F238E27FC236}">
                      <a16:creationId xmlns:a16="http://schemas.microsoft.com/office/drawing/2014/main" id="{FB0D82BB-E211-4255-BC49-04396B8EA2C7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D979BEA7-9137-4E9C-8529-62F3AF18D7E7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F5944206-68A7-46E6-8EB4-B157C2BCD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Picture 2" descr="C:\Users\t-dantay\Documents\First24\error1.png">
            <a:extLst>
              <a:ext uri="{FF2B5EF4-FFF2-40B4-BE49-F238E27FC236}">
                <a16:creationId xmlns:a16="http://schemas.microsoft.com/office/drawing/2014/main" id="{14B68DF5-A248-42EE-BECC-19F7063FBC0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986557E-7742-4527-B8F1-514C13607831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39" name="Picture 2" descr="C:\Users\t-dantay\Documents\Placeholders\user.png">
            <a:extLst>
              <a:ext uri="{FF2B5EF4-FFF2-40B4-BE49-F238E27FC236}">
                <a16:creationId xmlns:a16="http://schemas.microsoft.com/office/drawing/2014/main" id="{0086835B-947B-4B7B-B917-910BB3E130EF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062DE2F-0428-4780-AAB5-B5627D37980F}"/>
              </a:ext>
            </a:extLst>
          </p:cNvPr>
          <p:cNvSpPr/>
          <p:nvPr/>
        </p:nvSpPr>
        <p:spPr>
          <a:xfrm>
            <a:off x="1501971" y="1251525"/>
            <a:ext cx="3038084" cy="4442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D33C93-9CEC-4DCB-84D3-9A3B2267B7EB}"/>
              </a:ext>
            </a:extLst>
          </p:cNvPr>
          <p:cNvSpPr/>
          <p:nvPr/>
        </p:nvSpPr>
        <p:spPr>
          <a:xfrm>
            <a:off x="1623116" y="1606242"/>
            <a:ext cx="2783784" cy="17551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총톡방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39126F2-D4C1-40B1-AF4B-A802FD4290E2}"/>
              </a:ext>
            </a:extLst>
          </p:cNvPr>
          <p:cNvSpPr/>
          <p:nvPr/>
        </p:nvSpPr>
        <p:spPr>
          <a:xfrm>
            <a:off x="1623116" y="3641160"/>
            <a:ext cx="2783784" cy="17551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팀톡방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AC592C9-9163-4806-AEE4-D658C4798951}"/>
              </a:ext>
            </a:extLst>
          </p:cNvPr>
          <p:cNvGrpSpPr/>
          <p:nvPr/>
        </p:nvGrpSpPr>
        <p:grpSpPr>
          <a:xfrm>
            <a:off x="4082765" y="5783418"/>
            <a:ext cx="361949" cy="361949"/>
            <a:chOff x="5734051" y="5259718"/>
            <a:chExt cx="361949" cy="36194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5FE234F-F671-409D-AED3-EB87C085AB59}"/>
                </a:ext>
              </a:extLst>
            </p:cNvPr>
            <p:cNvSpPr/>
            <p:nvPr/>
          </p:nvSpPr>
          <p:spPr>
            <a:xfrm>
              <a:off x="5734051" y="5259718"/>
              <a:ext cx="361949" cy="3619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AF743BA-ACC9-4418-939A-7E033CF0BA2A}"/>
                </a:ext>
              </a:extLst>
            </p:cNvPr>
            <p:cNvSpPr/>
            <p:nvPr/>
          </p:nvSpPr>
          <p:spPr>
            <a:xfrm>
              <a:off x="5815965" y="5341632"/>
              <a:ext cx="198120" cy="1981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1B5C65D3-34AC-4389-80E1-AE07F2FC7C28}"/>
              </a:ext>
            </a:extLst>
          </p:cNvPr>
          <p:cNvSpPr/>
          <p:nvPr/>
        </p:nvSpPr>
        <p:spPr>
          <a:xfrm>
            <a:off x="3500923" y="2227648"/>
            <a:ext cx="512339" cy="51233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9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4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Props1.xml><?xml version="1.0" encoding="utf-8"?>
<ds:datastoreItem xmlns:ds="http://schemas.openxmlformats.org/officeDocument/2006/customXml" ds:itemID="{9BC84F81-4A2B-44A7-B519-5BDC053179B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B39D997-CA6F-4B40-AF40-0524CB0CCA9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1D16A78-9098-48D4-8307-BCC82AB23E2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30D875B-7522-4DE3-83A8-5F5525A2D35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8AC6BB7-6982-40CE-AD98-129DC184B8A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471CDF8-78AC-45C9-BB4E-673FED710A6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0DBBCFD-5442-40D8-B6AD-09D0764F299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CE72903-0CBF-430C-9FA5-2E862C696CB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AF27D9E-4670-4092-8E91-6038766924C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6AEF350-E89C-43D9-8FE1-1D56E8565DD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A0AEC04-C809-43AB-8FC3-FB0AADC05C7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293E8C9-49FA-4ECD-8FC5-D15F63653D0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4665DE9-2DAC-46A8-B40E-862450E7B1A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C320CDC-A06C-40B9-A18F-9038D7FB7FE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9D2A167-4BCF-4ABC-A6AA-2EAAA9F9C3C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FF92496-91DA-4499-B03A-85F3D241762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33D3C60-E171-4646-BECF-6830A6988E2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7CE3AFD-CFED-4687-B226-14ECA2516337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8953447-4CEC-48E4-B88D-E666DEDA338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299C067-167E-4533-9F36-A54A9EBCDAD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CAB0072-EFFD-4B21-A25F-DFDD87ED6C7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97D60BE-B195-4E3F-ABFC-A24850D38F1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E7D68B1-ECF7-4ED1-959B-28220EDE760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8295DF9-3922-443C-8139-665252DB59E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423B65C-2DEA-4BEA-8017-3A32F84AFAB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35700B4-6CD1-4EB7-8BE8-38DB924F673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272358E-BB92-4D2A-A473-16E7717D9F1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95E7A3F-39C7-49AC-87ED-D51F672357E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B90EAB3-9935-4534-AC4C-DF0310FFD66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7F99C06-5913-48C2-82F1-430BEB8B1F2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15E1F37-E100-4315-81AF-979A7269665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53091A4-82CD-478F-BE10-70C7ABD53DF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0B6ADFB-F0D7-435D-B422-B97EA18687E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DD89C40-DA9A-4404-8E83-026C08EE661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A1A1980-66AF-46E0-938F-3B088D330D2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14F4E1D-F13D-4314-852E-4462244935E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50BA41A-BD58-4C97-AD99-49ABE37A086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BE1642E-23EB-419E-8A35-2F48A360C87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465AE39-6564-424B-8FC4-4527EAFCA23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C4E66E7-0A4D-4B8D-BD93-DE459E4A866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78B8A5A-D2D8-4DF0-8131-9171D488C9F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87E8AC1-1E6D-4E95-B2E4-90A5A19CC4A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8EF9A7E-81E3-41CB-BFEA-2213C8FD123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EF98503-DEBE-4167-973C-3DF0902D9DD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C2CAD15-F459-4CA6-B185-963793336D9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556BC79-6218-4635-9EC9-CC38FDA5D3C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1ADAED9-7365-4BBF-A577-DF67DD8DE18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C063233-B10F-462E-913A-72571103D4E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D4CCAB9-7252-405D-9C0D-0364E3003D0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C56B4E8-D0D5-4170-A2BF-92322984665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80D0523-7DF3-42F7-A619-92A4565DF1E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388</Words>
  <Application>Microsoft Office PowerPoint</Application>
  <PresentationFormat>와이드스크린</PresentationFormat>
  <Paragraphs>148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Segoe UI</vt:lpstr>
      <vt:lpstr>Office 테마</vt:lpstr>
      <vt:lpstr>빈틈(가칭)</vt:lpstr>
      <vt:lpstr>운영 계획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빈틈(가칭)</dc:title>
  <dc:creator>JEONGWON LEE</dc:creator>
  <cp:lastModifiedBy>JEONGWON LEE</cp:lastModifiedBy>
  <cp:revision>9</cp:revision>
  <dcterms:created xsi:type="dcterms:W3CDTF">2018-02-08T14:41:04Z</dcterms:created>
  <dcterms:modified xsi:type="dcterms:W3CDTF">2018-02-13T06:30:39Z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https://d.docs.live.net/2f01d0a345388971/ㅁㅁㅁㅁ/빈틈/빈틈 계획서.pptx</vt:lpwstr>
  </property>
</Properties>
</file>