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C38C-FB4A-56E3-E380-317FD94AC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6690D-6570-6642-A561-51FC6D216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97544-1DD4-1BB2-0AB6-5E348687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CE59-318B-4E7A-B17C-A777DD0A2A8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B4CE5-2C6A-C06D-9145-F3CF8713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2A321-DA97-2E58-48C5-97487114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990C-54B5-4A04-85C0-E02849365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48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00BD-4280-942B-26AF-91F7C77C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CC9CB-7683-FB0A-25C5-404FD984E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B756E-1339-ACD6-F792-E431C663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CE59-318B-4E7A-B17C-A777DD0A2A8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FAB6-8CDC-0EC6-C118-39419CDC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B279-0152-CEEB-FFF5-7E78A9F9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990C-54B5-4A04-85C0-E02849365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93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8F235-FE2C-4374-F6DB-1529177CB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73AFF-82C4-6F4E-8FBD-0DE76816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2868-5342-F51C-255A-B5D1123C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CE59-318B-4E7A-B17C-A777DD0A2A8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90081-B197-3940-AFE5-D5CF3234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D23A-DB04-5AAA-37F0-92FA053D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990C-54B5-4A04-85C0-E02849365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23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FEAA-5D48-D606-731D-600A0BDA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EBCB4-DEE2-302C-CF34-C420DC96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80DD0-A0D2-0616-8B90-CD5B0295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CE59-318B-4E7A-B17C-A777DD0A2A8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01A7-2BAD-BD54-3799-A44F1AC9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AEDE3-2B97-E672-CACC-E2DCC50E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990C-54B5-4A04-85C0-E02849365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11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0A63-0B1B-93B5-0D4A-30D0685E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90504-8802-0EA8-5988-7C02AE11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2A70E-DDEB-F96C-C0FE-250DB963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CE59-318B-4E7A-B17C-A777DD0A2A8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DE6D-5F59-380F-8572-A59F33DD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28A6-B50C-8297-EBCA-BC2A2FE7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990C-54B5-4A04-85C0-E02849365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7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FFBD-03C6-3384-40A8-511D5617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C6E3-C246-57D9-69F8-BDCAE811B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CB028-DB41-3C0C-4A2C-96A4B167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B2BA2-7415-4401-77C3-8D4AE09F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CE59-318B-4E7A-B17C-A777DD0A2A8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8E787-A385-9920-1E90-5AFD0587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7A2C-38F6-87F0-4E73-AC55FB5E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990C-54B5-4A04-85C0-E02849365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D99E-D73F-FF85-E448-0CF17343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14C3A-B6C3-511C-2B4D-DA6022668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567D5-679A-57A6-E4C5-EBBB54E02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1D19F-DD3D-4081-B652-F737631C0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3E195-D1CB-57A2-9D15-97D082529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F3026-829D-A9A0-CD0F-8489A6E8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CE59-318B-4E7A-B17C-A777DD0A2A8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B5D80-D6E3-9080-9F23-948A819D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2D01D-858B-7605-D3C7-6EF49982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990C-54B5-4A04-85C0-E02849365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90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3C63-C5B4-63E6-617A-DCD41D2D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6C461-C671-9889-4082-BC3CBCC5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CE59-318B-4E7A-B17C-A777DD0A2A8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8930-3065-65C2-2E97-44026852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BFEB9-9AE6-686A-93FB-E2084B16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990C-54B5-4A04-85C0-E02849365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1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EFCA6-ABF7-109C-111F-AFAE4DF4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CE59-318B-4E7A-B17C-A777DD0A2A8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4358F-ED6E-5B16-972F-FEE9FCEC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CD59E-E7F0-0922-A026-6CC6DDDF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990C-54B5-4A04-85C0-E02849365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02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6039-FF91-57EE-E351-0B5CEDB2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7A0D-0679-5967-B6F2-CFBB595B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9B983-BEC0-FC07-184E-3726247AA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17058-2976-3AE3-FAB3-A76D3966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CE59-318B-4E7A-B17C-A777DD0A2A8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E0889-EC37-E70A-3521-FEBFF111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99232-0C52-A6A7-B2F0-C1974F0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990C-54B5-4A04-85C0-E02849365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19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F165-FB5E-2E7A-059C-4D6FC9AC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A840E-4503-D342-C095-95E448E34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9C133-5BB3-938C-FE7F-BE05E0F18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7FC34-DC2F-F08E-E4F6-4F5B2415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CE59-318B-4E7A-B17C-A777DD0A2A8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FA7B2-E265-8414-DD51-79F3AD23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F0D7F-78A6-D66C-C6EF-C7306979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990C-54B5-4A04-85C0-E02849365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43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6FEC2-C5A1-3BD8-AF60-5CBF7E51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F066-1B86-2EDD-51B6-15D1849C3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7F8F-F986-2F19-C370-A6F575731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4CE59-318B-4E7A-B17C-A777DD0A2A8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619D-66F9-E210-9789-4576361F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FBF54-F34B-E50C-3079-3C5B7B453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9990C-54B5-4A04-85C0-E02849365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2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CB38-CF96-C975-7B66-9BF0401DD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Alien Abduction!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A0180-615A-03F5-C1CD-7555BE1DC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Escape “by any means necessary”</a:t>
            </a:r>
          </a:p>
        </p:txBody>
      </p:sp>
    </p:spTree>
    <p:extLst>
      <p:ext uri="{BB962C8B-B14F-4D97-AF65-F5344CB8AC3E}">
        <p14:creationId xmlns:p14="http://schemas.microsoft.com/office/powerpoint/2010/main" val="252775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C3C0-8477-112E-B55D-73F24B3E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2637873"/>
            <a:ext cx="10515600" cy="1325563"/>
          </a:xfrm>
        </p:spPr>
        <p:txBody>
          <a:bodyPr/>
          <a:lstStyle/>
          <a:p>
            <a:r>
              <a:rPr lang="en-GB" dirty="0"/>
              <a:t>What have you always wanted in a game?</a:t>
            </a:r>
          </a:p>
        </p:txBody>
      </p:sp>
    </p:spTree>
    <p:extLst>
      <p:ext uri="{BB962C8B-B14F-4D97-AF65-F5344CB8AC3E}">
        <p14:creationId xmlns:p14="http://schemas.microsoft.com/office/powerpoint/2010/main" val="131577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C3C0-8477-112E-B55D-73F24B3E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2637873"/>
            <a:ext cx="10515600" cy="1325563"/>
          </a:xfrm>
        </p:spPr>
        <p:txBody>
          <a:bodyPr/>
          <a:lstStyle/>
          <a:p>
            <a:r>
              <a:rPr lang="en-GB" dirty="0"/>
              <a:t>Don’t answer… I already know!</a:t>
            </a:r>
          </a:p>
        </p:txBody>
      </p:sp>
    </p:spTree>
    <p:extLst>
      <p:ext uri="{BB962C8B-B14F-4D97-AF65-F5344CB8AC3E}">
        <p14:creationId xmlns:p14="http://schemas.microsoft.com/office/powerpoint/2010/main" val="165418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ADD1-EA4C-AF93-712F-ED54C494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ME!</a:t>
            </a:r>
          </a:p>
        </p:txBody>
      </p:sp>
      <p:pic>
        <p:nvPicPr>
          <p:cNvPr id="5" name="Picture 4" descr="A person with a beard and glasses&#10;&#10;Description automatically generated">
            <a:extLst>
              <a:ext uri="{FF2B5EF4-FFF2-40B4-BE49-F238E27FC236}">
                <a16:creationId xmlns:a16="http://schemas.microsoft.com/office/drawing/2014/main" id="{A10D065A-CFA1-944D-740E-F3006C61F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06" y="1977813"/>
            <a:ext cx="2693455" cy="373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C3C0-8477-112E-B55D-73F24B3E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2637873"/>
            <a:ext cx="10515600" cy="1325563"/>
          </a:xfrm>
        </p:spPr>
        <p:txBody>
          <a:bodyPr/>
          <a:lstStyle/>
          <a:p>
            <a:r>
              <a:rPr lang="en-GB" dirty="0"/>
              <a:t>By adding me to the game, it fixed everything… ever</a:t>
            </a:r>
          </a:p>
        </p:txBody>
      </p:sp>
    </p:spTree>
    <p:extLst>
      <p:ext uri="{BB962C8B-B14F-4D97-AF65-F5344CB8AC3E}">
        <p14:creationId xmlns:p14="http://schemas.microsoft.com/office/powerpoint/2010/main" val="409954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Alien Abduction!</vt:lpstr>
      <vt:lpstr>What have you always wanted in a game?</vt:lpstr>
      <vt:lpstr>Don’t answer… I already know!</vt:lpstr>
      <vt:lpstr>ME!</vt:lpstr>
      <vt:lpstr>By adding me to the game, it fixed everything… ever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Lee-Roy Dobson</dc:creator>
  <cp:lastModifiedBy>Lee-Roy Dobson</cp:lastModifiedBy>
  <cp:revision>3</cp:revision>
  <dcterms:created xsi:type="dcterms:W3CDTF">2024-11-06T14:37:29Z</dcterms:created>
  <dcterms:modified xsi:type="dcterms:W3CDTF">2024-11-06T16:44:41Z</dcterms:modified>
</cp:coreProperties>
</file>