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2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BBC8-9C0C-414B-BECF-9BD05D2F8638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E82E-C975-4CF8-A72E-AE90E23E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BBC8-9C0C-414B-BECF-9BD05D2F8638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E82E-C975-4CF8-A72E-AE90E23E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BBC8-9C0C-414B-BECF-9BD05D2F8638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E82E-C975-4CF8-A72E-AE90E23E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66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BBC8-9C0C-414B-BECF-9BD05D2F8638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E82E-C975-4CF8-A72E-AE90E23E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11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BBC8-9C0C-414B-BECF-9BD05D2F8638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E82E-C975-4CF8-A72E-AE90E23E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98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BBC8-9C0C-414B-BECF-9BD05D2F8638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E82E-C975-4CF8-A72E-AE90E23E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1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BBC8-9C0C-414B-BECF-9BD05D2F8638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E82E-C975-4CF8-A72E-AE90E23E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96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BBC8-9C0C-414B-BECF-9BD05D2F8638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E82E-C975-4CF8-A72E-AE90E23E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53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BBC8-9C0C-414B-BECF-9BD05D2F8638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E82E-C975-4CF8-A72E-AE90E23E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75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BBC8-9C0C-414B-BECF-9BD05D2F8638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E82E-C975-4CF8-A72E-AE90E23E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9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BBC8-9C0C-414B-BECF-9BD05D2F8638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E82E-C975-4CF8-A72E-AE90E23E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32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BBC8-9C0C-414B-BECF-9BD05D2F8638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6E82E-C975-4CF8-A72E-AE90E23E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68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팔각형 3"/>
          <p:cNvSpPr/>
          <p:nvPr/>
        </p:nvSpPr>
        <p:spPr>
          <a:xfrm>
            <a:off x="3450336" y="877824"/>
            <a:ext cx="5132832" cy="5132832"/>
          </a:xfrm>
          <a:prstGeom prst="octagon">
            <a:avLst/>
          </a:prstGeom>
          <a:solidFill>
            <a:schemeClr val="bg1"/>
          </a:solidFill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4" idx="6"/>
            <a:endCxn id="4" idx="2"/>
          </p:cNvCxnSpPr>
          <p:nvPr/>
        </p:nvCxnSpPr>
        <p:spPr>
          <a:xfrm>
            <a:off x="4953691" y="877824"/>
            <a:ext cx="2126122" cy="5132832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4" idx="5"/>
            <a:endCxn id="4" idx="1"/>
          </p:cNvCxnSpPr>
          <p:nvPr/>
        </p:nvCxnSpPr>
        <p:spPr>
          <a:xfrm>
            <a:off x="3450336" y="2381179"/>
            <a:ext cx="5132832" cy="2126122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4" idx="4"/>
            <a:endCxn id="4" idx="0"/>
          </p:cNvCxnSpPr>
          <p:nvPr/>
        </p:nvCxnSpPr>
        <p:spPr>
          <a:xfrm flipV="1">
            <a:off x="3450336" y="2381179"/>
            <a:ext cx="5132832" cy="2126122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7"/>
            <a:endCxn id="4" idx="3"/>
          </p:cNvCxnSpPr>
          <p:nvPr/>
        </p:nvCxnSpPr>
        <p:spPr>
          <a:xfrm flipH="1">
            <a:off x="4953691" y="877824"/>
            <a:ext cx="2126122" cy="5132832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76928" y="3779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외향성</a:t>
            </a:r>
            <a:endParaRPr lang="ko-KR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541008" y="38404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감각성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619744" y="214579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감정성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613648" y="428548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인식성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310384" y="212750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판단성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304288" y="429158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사고성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389120" y="604723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직관성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541008" y="604113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내향성</a:t>
            </a:r>
            <a:endParaRPr lang="ko-KR" altLang="en-US" b="1" dirty="0"/>
          </a:p>
        </p:txBody>
      </p:sp>
      <p:cxnSp>
        <p:nvCxnSpPr>
          <p:cNvPr id="39" name="직선 연결선 38"/>
          <p:cNvCxnSpPr>
            <a:stCxn id="4" idx="6"/>
            <a:endCxn id="4" idx="0"/>
          </p:cNvCxnSpPr>
          <p:nvPr/>
        </p:nvCxnSpPr>
        <p:spPr>
          <a:xfrm>
            <a:off x="4953691" y="877824"/>
            <a:ext cx="3629477" cy="1503355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4" idx="5"/>
            <a:endCxn id="4" idx="3"/>
          </p:cNvCxnSpPr>
          <p:nvPr/>
        </p:nvCxnSpPr>
        <p:spPr>
          <a:xfrm>
            <a:off x="3450336" y="2381179"/>
            <a:ext cx="1503355" cy="362947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4" idx="3"/>
            <a:endCxn id="4" idx="0"/>
          </p:cNvCxnSpPr>
          <p:nvPr/>
        </p:nvCxnSpPr>
        <p:spPr>
          <a:xfrm flipV="1">
            <a:off x="4953691" y="2381179"/>
            <a:ext cx="3629477" cy="362947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15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SEUNGWOOK LEE</dc:creator>
  <cp:lastModifiedBy>SEUNGWOOK LEE</cp:lastModifiedBy>
  <cp:revision>6</cp:revision>
  <dcterms:created xsi:type="dcterms:W3CDTF">2022-04-14T13:29:17Z</dcterms:created>
  <dcterms:modified xsi:type="dcterms:W3CDTF">2022-04-15T13:32:05Z</dcterms:modified>
</cp:coreProperties>
</file>