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519"/>
    <a:srgbClr val="A0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6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1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6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3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5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9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2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BBC8-9C0C-414B-BECF-9BD05D2F8638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E82E-C975-4CF8-A72E-AE90E23E3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8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22" name="직선 연결선 21"/>
          <p:cNvCxnSpPr>
            <a:stCxn id="4" idx="6"/>
            <a:endCxn id="4" idx="3"/>
          </p:cNvCxnSpPr>
          <p:nvPr/>
        </p:nvCxnSpPr>
        <p:spPr>
          <a:xfrm>
            <a:off x="4953691" y="877824"/>
            <a:ext cx="0" cy="5132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5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4"/>
            <a:endCxn id="4" idx="1"/>
          </p:cNvCxnSpPr>
          <p:nvPr/>
        </p:nvCxnSpPr>
        <p:spPr>
          <a:xfrm>
            <a:off x="3450336" y="4507301"/>
            <a:ext cx="513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4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5"/>
            <a:endCxn id="15" idx="1"/>
          </p:cNvCxnSpPr>
          <p:nvPr/>
        </p:nvCxnSpPr>
        <p:spPr>
          <a:xfrm flipV="1">
            <a:off x="3450336" y="2365623"/>
            <a:ext cx="5165683" cy="1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5"/>
            <a:endCxn id="4" idx="3"/>
          </p:cNvCxnSpPr>
          <p:nvPr/>
        </p:nvCxnSpPr>
        <p:spPr>
          <a:xfrm>
            <a:off x="3450336" y="2381179"/>
            <a:ext cx="1503355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0"/>
            <a:endCxn id="4" idx="2"/>
          </p:cNvCxnSpPr>
          <p:nvPr/>
        </p:nvCxnSpPr>
        <p:spPr>
          <a:xfrm flipH="1">
            <a:off x="7079813" y="2381179"/>
            <a:ext cx="1503355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5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11" name="직선 연결선 10"/>
          <p:cNvCxnSpPr>
            <a:stCxn id="4" idx="3"/>
            <a:endCxn id="4" idx="0"/>
          </p:cNvCxnSpPr>
          <p:nvPr/>
        </p:nvCxnSpPr>
        <p:spPr>
          <a:xfrm flipV="1">
            <a:off x="4953691" y="2381179"/>
            <a:ext cx="3629477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9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2"/>
            <a:endCxn id="4" idx="4"/>
          </p:cNvCxnSpPr>
          <p:nvPr/>
        </p:nvCxnSpPr>
        <p:spPr>
          <a:xfrm flipH="1" flipV="1">
            <a:off x="3450336" y="4507301"/>
            <a:ext cx="3629477" cy="15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5"/>
            <a:endCxn id="4" idx="7"/>
          </p:cNvCxnSpPr>
          <p:nvPr/>
        </p:nvCxnSpPr>
        <p:spPr>
          <a:xfrm flipV="1">
            <a:off x="3450336" y="877824"/>
            <a:ext cx="3629477" cy="15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7"/>
            <a:endCxn id="4" idx="2"/>
          </p:cNvCxnSpPr>
          <p:nvPr/>
        </p:nvCxnSpPr>
        <p:spPr>
          <a:xfrm>
            <a:off x="7079813" y="877824"/>
            <a:ext cx="0" cy="513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0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7"/>
            <a:endCxn id="4" idx="1"/>
          </p:cNvCxnSpPr>
          <p:nvPr/>
        </p:nvCxnSpPr>
        <p:spPr>
          <a:xfrm>
            <a:off x="7079813" y="877824"/>
            <a:ext cx="1503355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7"/>
            <a:endCxn id="4" idx="4"/>
          </p:cNvCxnSpPr>
          <p:nvPr/>
        </p:nvCxnSpPr>
        <p:spPr>
          <a:xfrm flipH="1">
            <a:off x="3450336" y="877824"/>
            <a:ext cx="3629477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4"/>
            <a:endCxn id="4" idx="2"/>
          </p:cNvCxnSpPr>
          <p:nvPr/>
        </p:nvCxnSpPr>
        <p:spPr>
          <a:xfrm>
            <a:off x="3450336" y="4507301"/>
            <a:ext cx="3629477" cy="15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5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2"/>
            <a:endCxn id="4" idx="0"/>
          </p:cNvCxnSpPr>
          <p:nvPr/>
        </p:nvCxnSpPr>
        <p:spPr>
          <a:xfrm flipV="1">
            <a:off x="7079813" y="2381179"/>
            <a:ext cx="1503355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7"/>
            <a:endCxn id="4" idx="5"/>
          </p:cNvCxnSpPr>
          <p:nvPr/>
        </p:nvCxnSpPr>
        <p:spPr>
          <a:xfrm flipH="1">
            <a:off x="3450336" y="877824"/>
            <a:ext cx="3629477" cy="15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4" idx="2"/>
          </p:cNvCxnSpPr>
          <p:nvPr/>
        </p:nvCxnSpPr>
        <p:spPr>
          <a:xfrm>
            <a:off x="3450336" y="2381179"/>
            <a:ext cx="3629477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9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7" name="직선 연결선 6"/>
          <p:cNvCxnSpPr>
            <a:stCxn id="4" idx="7"/>
            <a:endCxn id="4" idx="2"/>
          </p:cNvCxnSpPr>
          <p:nvPr/>
        </p:nvCxnSpPr>
        <p:spPr>
          <a:xfrm>
            <a:off x="7079813" y="877824"/>
            <a:ext cx="0" cy="513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5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6"/>
            <a:endCxn id="4" idx="4"/>
          </p:cNvCxnSpPr>
          <p:nvPr/>
        </p:nvCxnSpPr>
        <p:spPr>
          <a:xfrm flipH="1">
            <a:off x="3450336" y="877824"/>
            <a:ext cx="1503355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6"/>
            <a:endCxn id="4" idx="1"/>
          </p:cNvCxnSpPr>
          <p:nvPr/>
        </p:nvCxnSpPr>
        <p:spPr>
          <a:xfrm>
            <a:off x="4953691" y="877824"/>
            <a:ext cx="3629477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3"/>
            <a:endCxn id="4" idx="1"/>
          </p:cNvCxnSpPr>
          <p:nvPr/>
        </p:nvCxnSpPr>
        <p:spPr>
          <a:xfrm flipV="1">
            <a:off x="4953691" y="4507301"/>
            <a:ext cx="3629477" cy="15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0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7" name="직선 연결선 6"/>
          <p:cNvCxnSpPr>
            <a:stCxn id="4" idx="6"/>
            <a:endCxn id="4" idx="0"/>
          </p:cNvCxnSpPr>
          <p:nvPr/>
        </p:nvCxnSpPr>
        <p:spPr>
          <a:xfrm>
            <a:off x="4953691" y="877824"/>
            <a:ext cx="3629477" cy="15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4" idx="3"/>
          </p:cNvCxnSpPr>
          <p:nvPr/>
        </p:nvCxnSpPr>
        <p:spPr>
          <a:xfrm>
            <a:off x="3450336" y="2381179"/>
            <a:ext cx="1503355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4" idx="3"/>
            <a:endCxn id="4" idx="0"/>
          </p:cNvCxnSpPr>
          <p:nvPr/>
        </p:nvCxnSpPr>
        <p:spPr>
          <a:xfrm flipV="1">
            <a:off x="4953691" y="2381179"/>
            <a:ext cx="3629477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6"/>
            <a:endCxn id="4" idx="0"/>
          </p:cNvCxnSpPr>
          <p:nvPr/>
        </p:nvCxnSpPr>
        <p:spPr>
          <a:xfrm>
            <a:off x="4953691" y="877824"/>
            <a:ext cx="3629477" cy="15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6"/>
            <a:endCxn id="4" idx="3"/>
          </p:cNvCxnSpPr>
          <p:nvPr/>
        </p:nvCxnSpPr>
        <p:spPr>
          <a:xfrm>
            <a:off x="4953691" y="877824"/>
            <a:ext cx="0" cy="513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3"/>
            <a:endCxn id="4" idx="1"/>
          </p:cNvCxnSpPr>
          <p:nvPr/>
        </p:nvCxnSpPr>
        <p:spPr>
          <a:xfrm flipV="1">
            <a:off x="4953691" y="4507301"/>
            <a:ext cx="3629477" cy="150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7"/>
            <a:endCxn id="4" idx="4"/>
          </p:cNvCxnSpPr>
          <p:nvPr/>
        </p:nvCxnSpPr>
        <p:spPr>
          <a:xfrm flipH="1">
            <a:off x="3450336" y="877824"/>
            <a:ext cx="3629477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5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4"/>
            <a:endCxn id="4" idx="1"/>
          </p:cNvCxnSpPr>
          <p:nvPr/>
        </p:nvCxnSpPr>
        <p:spPr>
          <a:xfrm>
            <a:off x="3450336" y="4507301"/>
            <a:ext cx="513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4" idx="6"/>
            <a:endCxn id="4" idx="4"/>
          </p:cNvCxnSpPr>
          <p:nvPr/>
        </p:nvCxnSpPr>
        <p:spPr>
          <a:xfrm flipH="1">
            <a:off x="3450336" y="877824"/>
            <a:ext cx="1503355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7"/>
            <a:endCxn id="4" idx="1"/>
          </p:cNvCxnSpPr>
          <p:nvPr/>
        </p:nvCxnSpPr>
        <p:spPr>
          <a:xfrm>
            <a:off x="7079813" y="877824"/>
            <a:ext cx="1503355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5"/>
            <a:endCxn id="4" idx="0"/>
          </p:cNvCxnSpPr>
          <p:nvPr/>
        </p:nvCxnSpPr>
        <p:spPr>
          <a:xfrm>
            <a:off x="3450336" y="2381179"/>
            <a:ext cx="513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8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7" name="직선 연결선 6"/>
          <p:cNvCxnSpPr>
            <a:stCxn id="4" idx="1"/>
            <a:endCxn id="4" idx="6"/>
          </p:cNvCxnSpPr>
          <p:nvPr/>
        </p:nvCxnSpPr>
        <p:spPr>
          <a:xfrm flipH="1" flipV="1">
            <a:off x="4953691" y="877824"/>
            <a:ext cx="3629477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7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팔각형 3"/>
          <p:cNvSpPr/>
          <p:nvPr/>
        </p:nvSpPr>
        <p:spPr>
          <a:xfrm>
            <a:off x="3450336" y="877824"/>
            <a:ext cx="5132832" cy="5132832"/>
          </a:xfrm>
          <a:prstGeom prst="octagon">
            <a:avLst/>
          </a:prstGeom>
          <a:solidFill>
            <a:schemeClr val="bg1"/>
          </a:solidFill>
          <a:ln w="76200">
            <a:solidFill>
              <a:srgbClr val="141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6" name="직선 연결선 5"/>
          <p:cNvCxnSpPr>
            <a:stCxn id="4" idx="6"/>
            <a:endCxn id="4" idx="2"/>
          </p:cNvCxnSpPr>
          <p:nvPr/>
        </p:nvCxnSpPr>
        <p:spPr>
          <a:xfrm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  <a:endCxn id="4" idx="1"/>
          </p:cNvCxnSpPr>
          <p:nvPr/>
        </p:nvCxnSpPr>
        <p:spPr>
          <a:xfrm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0"/>
          </p:cNvCxnSpPr>
          <p:nvPr/>
        </p:nvCxnSpPr>
        <p:spPr>
          <a:xfrm flipV="1">
            <a:off x="3450336" y="2381179"/>
            <a:ext cx="5132832" cy="212612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7"/>
            <a:endCxn id="4" idx="3"/>
          </p:cNvCxnSpPr>
          <p:nvPr/>
        </p:nvCxnSpPr>
        <p:spPr>
          <a:xfrm flipH="1">
            <a:off x="4953691" y="877824"/>
            <a:ext cx="2126122" cy="5132832"/>
          </a:xfrm>
          <a:prstGeom prst="line">
            <a:avLst/>
          </a:prstGeom>
          <a:ln w="28575">
            <a:solidFill>
              <a:srgbClr val="1415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9291" y="130387"/>
            <a:ext cx="14782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외향성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179" y="128016"/>
            <a:ext cx="14718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감각성</a:t>
            </a:r>
            <a:endParaRPr lang="ko-KR" altLang="en-US" sz="40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6019" y="2011680"/>
            <a:ext cx="14574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감정성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8390" y="4163568"/>
            <a:ext cx="143981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인식성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9189" y="2001859"/>
            <a:ext cx="14542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판단성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186" y="4157472"/>
            <a:ext cx="15376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사고성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7099" y="6043507"/>
            <a:ext cx="14606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직관성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2712" y="6049603"/>
            <a:ext cx="1492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내향성</a:t>
            </a:r>
            <a:endParaRPr lang="ko-KR" altLang="en-US" sz="3200" b="1" dirty="0"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cxnSp>
        <p:nvCxnSpPr>
          <p:cNvPr id="3" name="직선 연결선 2"/>
          <p:cNvCxnSpPr>
            <a:stCxn id="4" idx="5"/>
            <a:endCxn id="4" idx="2"/>
          </p:cNvCxnSpPr>
          <p:nvPr/>
        </p:nvCxnSpPr>
        <p:spPr>
          <a:xfrm>
            <a:off x="3450336" y="2381179"/>
            <a:ext cx="3629477" cy="362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6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128</Words>
  <Application>Microsoft Office PowerPoint</Application>
  <PresentationFormat>와이드스크린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배달의민족 을지로체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SEUNGWOOK LEE</dc:creator>
  <cp:lastModifiedBy>SEUNGWOOK LEE</cp:lastModifiedBy>
  <cp:revision>27</cp:revision>
  <dcterms:created xsi:type="dcterms:W3CDTF">2022-04-14T13:29:17Z</dcterms:created>
  <dcterms:modified xsi:type="dcterms:W3CDTF">2022-04-19T06:03:03Z</dcterms:modified>
</cp:coreProperties>
</file>