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3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8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5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3384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92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68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01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3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5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4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0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9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5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3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75A75-2CF1-4C45-B6A5-C91C39D7C60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0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Lee Sutton</a:t>
            </a:r>
          </a:p>
          <a:p>
            <a:r>
              <a:rPr lang="en-US" dirty="0"/>
              <a:t>Jordan Lui</a:t>
            </a:r>
          </a:p>
          <a:p>
            <a:r>
              <a:rPr lang="en-US" dirty="0"/>
              <a:t>December 6, 2016</a:t>
            </a:r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84" y="4184794"/>
            <a:ext cx="352425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87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Classification</a:t>
            </a:r>
          </a:p>
          <a:p>
            <a:r>
              <a:rPr lang="en-US" dirty="0"/>
              <a:t>Considerations</a:t>
            </a:r>
          </a:p>
          <a:p>
            <a:pPr lvl="1"/>
            <a:r>
              <a:rPr lang="en-US" dirty="0"/>
              <a:t>Overfitting</a:t>
            </a:r>
          </a:p>
          <a:p>
            <a:pPr lvl="1"/>
            <a:r>
              <a:rPr lang="en-US" dirty="0"/>
              <a:t>Regularizing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8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that improve performance through experience</a:t>
            </a:r>
          </a:p>
        </p:txBody>
      </p:sp>
    </p:spTree>
    <p:extLst>
      <p:ext uri="{BB962C8B-B14F-4D97-AF65-F5344CB8AC3E}">
        <p14:creationId xmlns:p14="http://schemas.microsoft.com/office/powerpoint/2010/main" val="265450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Terminology</a:t>
            </a:r>
          </a:p>
          <a:p>
            <a:pPr lvl="1"/>
            <a:r>
              <a:rPr lang="en-US" dirty="0"/>
              <a:t>Input (x). This is the input data we feed into a ML model</a:t>
            </a:r>
          </a:p>
          <a:p>
            <a:pPr lvl="1"/>
            <a:r>
              <a:rPr lang="en-US" dirty="0"/>
              <a:t>Target (t). These represent the “answers” to training</a:t>
            </a:r>
          </a:p>
          <a:p>
            <a:pPr lvl="1"/>
            <a:r>
              <a:rPr lang="en-US" dirty="0"/>
              <a:t>Weights or parameters (w)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4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37845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fitting a </a:t>
            </a:r>
            <a:r>
              <a:rPr lang="en-US" dirty="0" err="1"/>
              <a:t>trendline</a:t>
            </a:r>
            <a:r>
              <a:rPr lang="en-US" dirty="0"/>
              <a:t> through data points in Excel</a:t>
            </a:r>
          </a:p>
          <a:p>
            <a:r>
              <a:rPr lang="en-US" dirty="0"/>
              <a:t>We start with:</a:t>
            </a:r>
          </a:p>
          <a:p>
            <a:pPr lvl="1"/>
            <a:r>
              <a:rPr lang="en-US" dirty="0"/>
              <a:t>Some existing points</a:t>
            </a:r>
          </a:p>
          <a:p>
            <a:pPr lvl="1"/>
            <a:r>
              <a:rPr lang="en-US" dirty="0"/>
              <a:t>An estimate of the model structure (polynomial, sinusoid, other)</a:t>
            </a:r>
          </a:p>
          <a:p>
            <a:pPr lvl="2"/>
            <a:r>
              <a:rPr lang="en-US" dirty="0"/>
              <a:t>I.E. y = mx + b. More generally: y = w</a:t>
            </a:r>
            <a:r>
              <a:rPr lang="en-US" baseline="-25000" dirty="0"/>
              <a:t>0</a:t>
            </a:r>
            <a:r>
              <a:rPr lang="en-US" dirty="0"/>
              <a:t> + w</a:t>
            </a:r>
            <a:r>
              <a:rPr lang="en-US" baseline="-25000" dirty="0"/>
              <a:t>1</a:t>
            </a:r>
            <a:r>
              <a:rPr lang="en-US" dirty="0"/>
              <a:t>x + w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+ w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30000" dirty="0"/>
              <a:t>3</a:t>
            </a:r>
            <a:r>
              <a:rPr lang="en-US" dirty="0"/>
              <a:t> + …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endParaRPr lang="en-US" dirty="0"/>
          </a:p>
          <a:p>
            <a:r>
              <a:rPr lang="en-US" dirty="0"/>
              <a:t>We let the ML model determine the optimal weight values to solve our system</a:t>
            </a:r>
          </a:p>
        </p:txBody>
      </p:sp>
      <p:pic>
        <p:nvPicPr>
          <p:cNvPr id="1026" name="Picture 2" descr="Linear regressi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04" y="1470026"/>
            <a:ext cx="2926690" cy="192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68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use the highest order polynomial possible?</a:t>
            </a:r>
          </a:p>
          <a:p>
            <a:pPr lvl="1"/>
            <a:r>
              <a:rPr lang="en-US" dirty="0"/>
              <a:t>Overfitting!</a:t>
            </a:r>
          </a:p>
          <a:p>
            <a:pPr lvl="1"/>
            <a:r>
              <a:rPr lang="en-US" dirty="0"/>
              <a:t>We might fit the training data really well with a large order polynomial</a:t>
            </a:r>
          </a:p>
          <a:p>
            <a:pPr lvl="1"/>
            <a:r>
              <a:rPr lang="en-US" dirty="0"/>
              <a:t>However the model may perform poorly against its test data</a:t>
            </a:r>
          </a:p>
        </p:txBody>
      </p:sp>
      <p:pic>
        <p:nvPicPr>
          <p:cNvPr id="2050" name="Picture 2" descr="../_images/plot_underfitting_overfitting_001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1" r="7306"/>
          <a:stretch/>
        </p:blipFill>
        <p:spPr bwMode="auto">
          <a:xfrm>
            <a:off x="677334" y="3978572"/>
            <a:ext cx="7288497" cy="249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64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Separating points into classes</a:t>
            </a:r>
          </a:p>
          <a:p>
            <a:pPr lvl="1"/>
            <a:r>
              <a:rPr lang="en-US" dirty="0"/>
              <a:t>Is this image a cat or a dog?</a:t>
            </a:r>
          </a:p>
          <a:p>
            <a:pPr lvl="1"/>
            <a:r>
              <a:rPr lang="en-US" dirty="0"/>
              <a:t>Is this tumor sample benign or malignant?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513" y="1727199"/>
            <a:ext cx="3761273" cy="382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7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215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204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Machine Learning</vt:lpstr>
      <vt:lpstr>Topics</vt:lpstr>
      <vt:lpstr>What is Machine Learning</vt:lpstr>
      <vt:lpstr>What is Machine Learning</vt:lpstr>
      <vt:lpstr>Types of Machine Learning</vt:lpstr>
      <vt:lpstr>Regression</vt:lpstr>
      <vt:lpstr>Regression: Overfitting</vt:lpstr>
      <vt:lpstr>Classification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Jordan Lui</dc:creator>
  <cp:lastModifiedBy>Jordan Lui</cp:lastModifiedBy>
  <cp:revision>13</cp:revision>
  <dcterms:created xsi:type="dcterms:W3CDTF">2016-10-31T22:03:00Z</dcterms:created>
  <dcterms:modified xsi:type="dcterms:W3CDTF">2016-11-01T20:10:30Z</dcterms:modified>
</cp:coreProperties>
</file>